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3" r:id="rId26"/>
    <p:sldId id="284" r:id="rId27"/>
    <p:sldId id="281" r:id="rId28"/>
    <p:sldId id="282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30507-0559-46D3-B562-33242A8FBE95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99B5557B-6345-4932-B021-63FF3DC1EABA}">
      <dgm:prSet phldrT="[Текст]" custT="1"/>
      <dgm:spPr/>
      <dgm:t>
        <a:bodyPr/>
        <a:lstStyle/>
        <a:p>
          <a:r>
            <a:rPr lang="uk-UA" sz="1700" b="1" dirty="0" smtClean="0">
              <a:solidFill>
                <a:schemeClr val="tx1"/>
              </a:solidFill>
              <a:latin typeface="Georgia" pitchFamily="18" charset="0"/>
            </a:rPr>
            <a:t>уникати</a:t>
          </a:r>
          <a:endParaRPr lang="ru-RU" sz="1700" b="1" dirty="0">
            <a:solidFill>
              <a:schemeClr val="tx1"/>
            </a:solidFill>
            <a:latin typeface="Georgia" pitchFamily="18" charset="0"/>
          </a:endParaRPr>
        </a:p>
      </dgm:t>
    </dgm:pt>
    <dgm:pt modelId="{2D3A18F5-4987-45D9-A3F5-A47BCAADCCC6}" type="parTrans" cxnId="{21FADE69-3181-4717-A075-857C72723F86}">
      <dgm:prSet/>
      <dgm:spPr/>
      <dgm:t>
        <a:bodyPr/>
        <a:lstStyle/>
        <a:p>
          <a:endParaRPr lang="ru-RU"/>
        </a:p>
      </dgm:t>
    </dgm:pt>
    <dgm:pt modelId="{C76847B8-6C6B-433E-AF76-A2B83764BFDA}" type="sibTrans" cxnId="{21FADE69-3181-4717-A075-857C72723F86}">
      <dgm:prSet/>
      <dgm:spPr/>
      <dgm:t>
        <a:bodyPr/>
        <a:lstStyle/>
        <a:p>
          <a:endParaRPr lang="ru-RU"/>
        </a:p>
      </dgm:t>
    </dgm:pt>
    <dgm:pt modelId="{1A492662-42F0-4EB3-955F-FD8908174082}">
      <dgm:prSet phldrT="[Текст]" custT="1"/>
      <dgm:spPr/>
      <dgm:t>
        <a:bodyPr/>
        <a:lstStyle/>
        <a:p>
          <a:r>
            <a:rPr lang="uk-UA" sz="1700" b="1" dirty="0" smtClean="0">
              <a:solidFill>
                <a:schemeClr val="tx1"/>
              </a:solidFill>
              <a:latin typeface="Georgia" pitchFamily="18" charset="0"/>
            </a:rPr>
            <a:t>запо-бігати</a:t>
          </a:r>
          <a:endParaRPr lang="ru-RU" sz="1700" b="1" dirty="0">
            <a:solidFill>
              <a:schemeClr val="tx1"/>
            </a:solidFill>
            <a:latin typeface="Georgia" pitchFamily="18" charset="0"/>
          </a:endParaRPr>
        </a:p>
      </dgm:t>
    </dgm:pt>
    <dgm:pt modelId="{43F85EB1-FB6E-4062-868C-FE22067B782C}" type="parTrans" cxnId="{481ED5D8-1434-4183-9247-A3725CEA4A32}">
      <dgm:prSet/>
      <dgm:spPr/>
      <dgm:t>
        <a:bodyPr/>
        <a:lstStyle/>
        <a:p>
          <a:endParaRPr lang="ru-RU"/>
        </a:p>
      </dgm:t>
    </dgm:pt>
    <dgm:pt modelId="{7A2A5C6F-106D-4662-BD23-68A0CA75B492}" type="sibTrans" cxnId="{481ED5D8-1434-4183-9247-A3725CEA4A32}">
      <dgm:prSet/>
      <dgm:spPr/>
      <dgm:t>
        <a:bodyPr/>
        <a:lstStyle/>
        <a:p>
          <a:endParaRPr lang="ru-RU"/>
        </a:p>
      </dgm:t>
    </dgm:pt>
    <dgm:pt modelId="{18260957-5AB2-456E-9706-032F781BA4F8}">
      <dgm:prSet phldrT="[Текст]" custT="1"/>
      <dgm:spPr/>
      <dgm:t>
        <a:bodyPr/>
        <a:lstStyle/>
        <a:p>
          <a:r>
            <a:rPr lang="uk-UA" sz="1700" b="1" dirty="0" smtClean="0">
              <a:solidFill>
                <a:schemeClr val="tx1"/>
              </a:solidFill>
              <a:latin typeface="Georgia" pitchFamily="18" charset="0"/>
            </a:rPr>
            <a:t>діяти</a:t>
          </a:r>
          <a:endParaRPr lang="ru-RU" sz="1700" b="1" dirty="0">
            <a:solidFill>
              <a:schemeClr val="tx1"/>
            </a:solidFill>
            <a:latin typeface="Georgia" pitchFamily="18" charset="0"/>
          </a:endParaRPr>
        </a:p>
      </dgm:t>
    </dgm:pt>
    <dgm:pt modelId="{C9AD8ED9-19AE-4385-BA0C-7FB4CF978679}" type="parTrans" cxnId="{DD989428-15B2-4045-8015-0E2E91F75D6C}">
      <dgm:prSet/>
      <dgm:spPr/>
      <dgm:t>
        <a:bodyPr/>
        <a:lstStyle/>
        <a:p>
          <a:endParaRPr lang="ru-RU"/>
        </a:p>
      </dgm:t>
    </dgm:pt>
    <dgm:pt modelId="{59C2F3F5-ACCF-4373-AF95-BEC8D8CE3000}" type="sibTrans" cxnId="{DD989428-15B2-4045-8015-0E2E91F75D6C}">
      <dgm:prSet/>
      <dgm:spPr/>
      <dgm:t>
        <a:bodyPr/>
        <a:lstStyle/>
        <a:p>
          <a:endParaRPr lang="ru-RU"/>
        </a:p>
      </dgm:t>
    </dgm:pt>
    <dgm:pt modelId="{11B50C74-5114-454E-8A5B-F6C20B1D480B}" type="pres">
      <dgm:prSet presAssocID="{A0630507-0559-46D3-B562-33242A8FBE95}" presName="CompostProcess" presStyleCnt="0">
        <dgm:presLayoutVars>
          <dgm:dir/>
          <dgm:resizeHandles val="exact"/>
        </dgm:presLayoutVars>
      </dgm:prSet>
      <dgm:spPr/>
    </dgm:pt>
    <dgm:pt modelId="{B86CAF86-D9A6-4D8E-9BD0-702B49A7506A}" type="pres">
      <dgm:prSet presAssocID="{A0630507-0559-46D3-B562-33242A8FBE95}" presName="arrow" presStyleLbl="bgShp" presStyleIdx="0" presStyleCnt="1"/>
      <dgm:spPr>
        <a:gradFill rotWithShape="0">
          <a:gsLst>
            <a:gs pos="0">
              <a:srgbClr val="0070C0"/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CE9C0A7D-287F-4BDF-B277-29EDBA81C8F2}" type="pres">
      <dgm:prSet presAssocID="{A0630507-0559-46D3-B562-33242A8FBE95}" presName="linearProcess" presStyleCnt="0"/>
      <dgm:spPr/>
    </dgm:pt>
    <dgm:pt modelId="{C67E6A80-CADA-4D54-8E90-2F101CDB4924}" type="pres">
      <dgm:prSet presAssocID="{99B5557B-6345-4932-B021-63FF3DC1EAB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94D2F-888D-4E7F-99C2-86CB8255C3D0}" type="pres">
      <dgm:prSet presAssocID="{C76847B8-6C6B-433E-AF76-A2B83764BFDA}" presName="sibTrans" presStyleCnt="0"/>
      <dgm:spPr/>
    </dgm:pt>
    <dgm:pt modelId="{2196C41B-EFFA-43A3-AEEC-8A3B2A46C39F}" type="pres">
      <dgm:prSet presAssocID="{1A492662-42F0-4EB3-955F-FD890817408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CDDEF-3828-4817-8C90-29DDD3971AF2}" type="pres">
      <dgm:prSet presAssocID="{7A2A5C6F-106D-4662-BD23-68A0CA75B492}" presName="sibTrans" presStyleCnt="0"/>
      <dgm:spPr/>
    </dgm:pt>
    <dgm:pt modelId="{FCCA5E46-7CE2-4AFD-8CF5-151715BE66D8}" type="pres">
      <dgm:prSet presAssocID="{18260957-5AB2-456E-9706-032F781BA4F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FADE69-3181-4717-A075-857C72723F86}" srcId="{A0630507-0559-46D3-B562-33242A8FBE95}" destId="{99B5557B-6345-4932-B021-63FF3DC1EABA}" srcOrd="0" destOrd="0" parTransId="{2D3A18F5-4987-45D9-A3F5-A47BCAADCCC6}" sibTransId="{C76847B8-6C6B-433E-AF76-A2B83764BFDA}"/>
    <dgm:cxn modelId="{33AAC72A-27E4-4192-9310-B8D63F1E8FF4}" type="presOf" srcId="{99B5557B-6345-4932-B021-63FF3DC1EABA}" destId="{C67E6A80-CADA-4D54-8E90-2F101CDB4924}" srcOrd="0" destOrd="0" presId="urn:microsoft.com/office/officeart/2005/8/layout/hProcess9"/>
    <dgm:cxn modelId="{9988A6B5-D258-433C-B4B3-0D283364621E}" type="presOf" srcId="{18260957-5AB2-456E-9706-032F781BA4F8}" destId="{FCCA5E46-7CE2-4AFD-8CF5-151715BE66D8}" srcOrd="0" destOrd="0" presId="urn:microsoft.com/office/officeart/2005/8/layout/hProcess9"/>
    <dgm:cxn modelId="{481ED5D8-1434-4183-9247-A3725CEA4A32}" srcId="{A0630507-0559-46D3-B562-33242A8FBE95}" destId="{1A492662-42F0-4EB3-955F-FD8908174082}" srcOrd="1" destOrd="0" parTransId="{43F85EB1-FB6E-4062-868C-FE22067B782C}" sibTransId="{7A2A5C6F-106D-4662-BD23-68A0CA75B492}"/>
    <dgm:cxn modelId="{2F2FF3BF-F610-4C91-BC47-0DE415B00082}" type="presOf" srcId="{1A492662-42F0-4EB3-955F-FD8908174082}" destId="{2196C41B-EFFA-43A3-AEEC-8A3B2A46C39F}" srcOrd="0" destOrd="0" presId="urn:microsoft.com/office/officeart/2005/8/layout/hProcess9"/>
    <dgm:cxn modelId="{7D0B53E3-2D81-4F76-A836-747E717EED0A}" type="presOf" srcId="{A0630507-0559-46D3-B562-33242A8FBE95}" destId="{11B50C74-5114-454E-8A5B-F6C20B1D480B}" srcOrd="0" destOrd="0" presId="urn:microsoft.com/office/officeart/2005/8/layout/hProcess9"/>
    <dgm:cxn modelId="{DD989428-15B2-4045-8015-0E2E91F75D6C}" srcId="{A0630507-0559-46D3-B562-33242A8FBE95}" destId="{18260957-5AB2-456E-9706-032F781BA4F8}" srcOrd="2" destOrd="0" parTransId="{C9AD8ED9-19AE-4385-BA0C-7FB4CF978679}" sibTransId="{59C2F3F5-ACCF-4373-AF95-BEC8D8CE3000}"/>
    <dgm:cxn modelId="{A6CB4823-F546-4FAF-B259-29014759B2B9}" type="presParOf" srcId="{11B50C74-5114-454E-8A5B-F6C20B1D480B}" destId="{B86CAF86-D9A6-4D8E-9BD0-702B49A7506A}" srcOrd="0" destOrd="0" presId="urn:microsoft.com/office/officeart/2005/8/layout/hProcess9"/>
    <dgm:cxn modelId="{C9A97F27-8F9E-46C0-B885-441C5F82804E}" type="presParOf" srcId="{11B50C74-5114-454E-8A5B-F6C20B1D480B}" destId="{CE9C0A7D-287F-4BDF-B277-29EDBA81C8F2}" srcOrd="1" destOrd="0" presId="urn:microsoft.com/office/officeart/2005/8/layout/hProcess9"/>
    <dgm:cxn modelId="{4568C3A0-329D-43B2-890E-24D018794BDD}" type="presParOf" srcId="{CE9C0A7D-287F-4BDF-B277-29EDBA81C8F2}" destId="{C67E6A80-CADA-4D54-8E90-2F101CDB4924}" srcOrd="0" destOrd="0" presId="urn:microsoft.com/office/officeart/2005/8/layout/hProcess9"/>
    <dgm:cxn modelId="{5F5D9B26-7E9B-4ED2-B8A7-5668B276FC5C}" type="presParOf" srcId="{CE9C0A7D-287F-4BDF-B277-29EDBA81C8F2}" destId="{E3894D2F-888D-4E7F-99C2-86CB8255C3D0}" srcOrd="1" destOrd="0" presId="urn:microsoft.com/office/officeart/2005/8/layout/hProcess9"/>
    <dgm:cxn modelId="{CA03D99A-7642-4E0D-9232-FB91BBFECFDC}" type="presParOf" srcId="{CE9C0A7D-287F-4BDF-B277-29EDBA81C8F2}" destId="{2196C41B-EFFA-43A3-AEEC-8A3B2A46C39F}" srcOrd="2" destOrd="0" presId="urn:microsoft.com/office/officeart/2005/8/layout/hProcess9"/>
    <dgm:cxn modelId="{857E7524-A379-41CF-B23A-F09C9135434A}" type="presParOf" srcId="{CE9C0A7D-287F-4BDF-B277-29EDBA81C8F2}" destId="{1CECDDEF-3828-4817-8C90-29DDD3971AF2}" srcOrd="3" destOrd="0" presId="urn:microsoft.com/office/officeart/2005/8/layout/hProcess9"/>
    <dgm:cxn modelId="{09C588CB-440B-493D-9179-BE6F675F99B9}" type="presParOf" srcId="{CE9C0A7D-287F-4BDF-B277-29EDBA81C8F2}" destId="{FCCA5E46-7CE2-4AFD-8CF5-151715BE66D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37467-573E-4B5E-AF3B-6AEFA7576CE4}" type="doc">
      <dgm:prSet loTypeId="urn:microsoft.com/office/officeart/2005/8/layout/orgChart1" loCatId="hierarchy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AA5E05E4-BC40-40AE-80EA-BDF8B8FE5CC7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ризик</a:t>
          </a:r>
          <a:endParaRPr lang="ru-RU" b="1" dirty="0">
            <a:latin typeface="Georgia" pitchFamily="18" charset="0"/>
          </a:endParaRPr>
        </a:p>
      </dgm:t>
    </dgm:pt>
    <dgm:pt modelId="{4357EB2D-53CA-4AE3-B102-144BA1CE1C19}" type="parTrans" cxnId="{3DFD95FC-879D-429E-9530-6B9DB0A01472}">
      <dgm:prSet/>
      <dgm:spPr/>
      <dgm:t>
        <a:bodyPr/>
        <a:lstStyle/>
        <a:p>
          <a:endParaRPr lang="ru-RU"/>
        </a:p>
      </dgm:t>
    </dgm:pt>
    <dgm:pt modelId="{8D802827-2542-48F4-93E5-AD89736EB7FB}" type="sibTrans" cxnId="{3DFD95FC-879D-429E-9530-6B9DB0A01472}">
      <dgm:prSet/>
      <dgm:spPr/>
      <dgm:t>
        <a:bodyPr/>
        <a:lstStyle/>
        <a:p>
          <a:endParaRPr lang="ru-RU"/>
        </a:p>
      </dgm:t>
    </dgm:pt>
    <dgm:pt modelId="{62825297-0C9E-4A4A-A637-447E77D23CD3}" type="asst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виправданий</a:t>
          </a:r>
          <a:endParaRPr lang="ru-RU" b="1" dirty="0">
            <a:latin typeface="Georgia" pitchFamily="18" charset="0"/>
          </a:endParaRPr>
        </a:p>
      </dgm:t>
    </dgm:pt>
    <dgm:pt modelId="{FDC36B8B-8B85-4B39-8DF8-705F69419857}" type="parTrans" cxnId="{59611903-80EC-456E-AC4C-9790EF50422C}">
      <dgm:prSet/>
      <dgm:spPr/>
      <dgm:t>
        <a:bodyPr/>
        <a:lstStyle/>
        <a:p>
          <a:endParaRPr lang="ru-RU"/>
        </a:p>
      </dgm:t>
    </dgm:pt>
    <dgm:pt modelId="{9A9B2104-D562-45C8-8E4A-33D100A79553}" type="sibTrans" cxnId="{59611903-80EC-456E-AC4C-9790EF50422C}">
      <dgm:prSet/>
      <dgm:spPr/>
      <dgm:t>
        <a:bodyPr/>
        <a:lstStyle/>
        <a:p>
          <a:endParaRPr lang="ru-RU"/>
        </a:p>
      </dgm:t>
    </dgm:pt>
    <dgm:pt modelId="{E48D19BF-9357-4943-8BA2-EF60E5FC9A49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фізичний</a:t>
          </a:r>
          <a:endParaRPr lang="ru-RU" b="1" dirty="0">
            <a:latin typeface="Georgia" pitchFamily="18" charset="0"/>
          </a:endParaRPr>
        </a:p>
      </dgm:t>
    </dgm:pt>
    <dgm:pt modelId="{4B0B7115-3D51-4814-A4B5-4DE0E499C9F0}" type="parTrans" cxnId="{5FED2FAF-28B8-46A5-B372-E0F43BE4AA1A}">
      <dgm:prSet/>
      <dgm:spPr/>
      <dgm:t>
        <a:bodyPr/>
        <a:lstStyle/>
        <a:p>
          <a:endParaRPr lang="ru-RU"/>
        </a:p>
      </dgm:t>
    </dgm:pt>
    <dgm:pt modelId="{D110CB14-4D61-4826-A0AA-1FF543140D46}" type="sibTrans" cxnId="{5FED2FAF-28B8-46A5-B372-E0F43BE4AA1A}">
      <dgm:prSet/>
      <dgm:spPr/>
      <dgm:t>
        <a:bodyPr/>
        <a:lstStyle/>
        <a:p>
          <a:endParaRPr lang="ru-RU"/>
        </a:p>
      </dgm:t>
    </dgm:pt>
    <dgm:pt modelId="{0AEA1BB2-0C5A-4ED7-9AC2-C2D1A2679300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соціальний</a:t>
          </a:r>
          <a:endParaRPr lang="ru-RU" b="1" dirty="0">
            <a:latin typeface="Georgia" pitchFamily="18" charset="0"/>
          </a:endParaRPr>
        </a:p>
      </dgm:t>
    </dgm:pt>
    <dgm:pt modelId="{187CB333-7C6B-4A71-AAF3-73991754956F}" type="parTrans" cxnId="{4A517530-3563-4F64-8E41-3AA30D5BC2DB}">
      <dgm:prSet/>
      <dgm:spPr/>
      <dgm:t>
        <a:bodyPr/>
        <a:lstStyle/>
        <a:p>
          <a:endParaRPr lang="ru-RU"/>
        </a:p>
      </dgm:t>
    </dgm:pt>
    <dgm:pt modelId="{FA181D7F-B003-4EE5-AF57-16102E7FBF81}" type="sibTrans" cxnId="{4A517530-3563-4F64-8E41-3AA30D5BC2DB}">
      <dgm:prSet/>
      <dgm:spPr/>
      <dgm:t>
        <a:bodyPr/>
        <a:lstStyle/>
        <a:p>
          <a:endParaRPr lang="ru-RU"/>
        </a:p>
      </dgm:t>
    </dgm:pt>
    <dgm:pt modelId="{6CAD469F-450B-4ADD-A760-1E1C666FCFFA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психологічний</a:t>
          </a:r>
          <a:endParaRPr lang="ru-RU" b="1" dirty="0">
            <a:latin typeface="Georgia" pitchFamily="18" charset="0"/>
          </a:endParaRPr>
        </a:p>
      </dgm:t>
    </dgm:pt>
    <dgm:pt modelId="{0CF51230-EB32-44F0-A8CA-D550626DCD01}" type="parTrans" cxnId="{E61F72F7-77FA-4C5F-BF3D-19D295436C03}">
      <dgm:prSet/>
      <dgm:spPr/>
      <dgm:t>
        <a:bodyPr/>
        <a:lstStyle/>
        <a:p>
          <a:endParaRPr lang="ru-RU"/>
        </a:p>
      </dgm:t>
    </dgm:pt>
    <dgm:pt modelId="{F41223CE-A378-4F9B-A82B-D0F1BAA68AB5}" type="sibTrans" cxnId="{E61F72F7-77FA-4C5F-BF3D-19D295436C03}">
      <dgm:prSet/>
      <dgm:spPr/>
      <dgm:t>
        <a:bodyPr/>
        <a:lstStyle/>
        <a:p>
          <a:endParaRPr lang="ru-RU"/>
        </a:p>
      </dgm:t>
    </dgm:pt>
    <dgm:pt modelId="{09265C30-1CAA-418B-85FB-2C0BE8B9A352}" type="asst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невиправданий</a:t>
          </a:r>
          <a:endParaRPr lang="ru-RU" b="1" dirty="0">
            <a:latin typeface="Georgia" pitchFamily="18" charset="0"/>
          </a:endParaRPr>
        </a:p>
      </dgm:t>
    </dgm:pt>
    <dgm:pt modelId="{4D9E4325-64E7-4C9C-A94D-100E64B69B60}" type="parTrans" cxnId="{8E2FFD17-D3B1-43FD-8180-3BF147BCB765}">
      <dgm:prSet/>
      <dgm:spPr/>
      <dgm:t>
        <a:bodyPr/>
        <a:lstStyle/>
        <a:p>
          <a:endParaRPr lang="ru-RU"/>
        </a:p>
      </dgm:t>
    </dgm:pt>
    <dgm:pt modelId="{7BAE296C-421A-475C-8E6F-F45807494997}" type="sibTrans" cxnId="{8E2FFD17-D3B1-43FD-8180-3BF147BCB765}">
      <dgm:prSet/>
      <dgm:spPr/>
      <dgm:t>
        <a:bodyPr/>
        <a:lstStyle/>
        <a:p>
          <a:endParaRPr lang="ru-RU"/>
        </a:p>
      </dgm:t>
    </dgm:pt>
    <dgm:pt modelId="{9364D837-3D6B-4C9A-8A0C-8F9C6988E3D8}" type="pres">
      <dgm:prSet presAssocID="{53437467-573E-4B5E-AF3B-6AEFA7576C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D23544-A01B-42FF-9255-C88307CA2BC7}" type="pres">
      <dgm:prSet presAssocID="{AA5E05E4-BC40-40AE-80EA-BDF8B8FE5CC7}" presName="hierRoot1" presStyleCnt="0">
        <dgm:presLayoutVars>
          <dgm:hierBranch val="init"/>
        </dgm:presLayoutVars>
      </dgm:prSet>
      <dgm:spPr/>
    </dgm:pt>
    <dgm:pt modelId="{C491BB6C-56D1-446B-83C4-864464980CAC}" type="pres">
      <dgm:prSet presAssocID="{AA5E05E4-BC40-40AE-80EA-BDF8B8FE5CC7}" presName="rootComposite1" presStyleCnt="0"/>
      <dgm:spPr/>
    </dgm:pt>
    <dgm:pt modelId="{EBBADC76-2298-485F-9FB4-084C41C54F34}" type="pres">
      <dgm:prSet presAssocID="{AA5E05E4-BC40-40AE-80EA-BDF8B8FE5CC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19278-F933-4188-8162-214AA8DD2FB2}" type="pres">
      <dgm:prSet presAssocID="{AA5E05E4-BC40-40AE-80EA-BDF8B8FE5CC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EB49D04-6E6A-47AA-B78E-92C47765A7C3}" type="pres">
      <dgm:prSet presAssocID="{AA5E05E4-BC40-40AE-80EA-BDF8B8FE5CC7}" presName="hierChild2" presStyleCnt="0"/>
      <dgm:spPr/>
    </dgm:pt>
    <dgm:pt modelId="{14E3CD8D-BE9B-4B95-B44F-60AA601A08F1}" type="pres">
      <dgm:prSet presAssocID="{4B0B7115-3D51-4814-A4B5-4DE0E499C9F0}" presName="Name37" presStyleLbl="parChTrans1D2" presStyleIdx="0" presStyleCnt="5"/>
      <dgm:spPr/>
      <dgm:t>
        <a:bodyPr/>
        <a:lstStyle/>
        <a:p>
          <a:endParaRPr lang="ru-RU"/>
        </a:p>
      </dgm:t>
    </dgm:pt>
    <dgm:pt modelId="{6A66414C-EFF1-4F8C-BB1E-D92C5794FE14}" type="pres">
      <dgm:prSet presAssocID="{E48D19BF-9357-4943-8BA2-EF60E5FC9A49}" presName="hierRoot2" presStyleCnt="0">
        <dgm:presLayoutVars>
          <dgm:hierBranch val="init"/>
        </dgm:presLayoutVars>
      </dgm:prSet>
      <dgm:spPr/>
    </dgm:pt>
    <dgm:pt modelId="{E8B42305-1CF9-480F-8EA6-5738FC993718}" type="pres">
      <dgm:prSet presAssocID="{E48D19BF-9357-4943-8BA2-EF60E5FC9A49}" presName="rootComposite" presStyleCnt="0"/>
      <dgm:spPr/>
    </dgm:pt>
    <dgm:pt modelId="{9EFD6ECA-8B7A-457D-BED5-FD00B8215154}" type="pres">
      <dgm:prSet presAssocID="{E48D19BF-9357-4943-8BA2-EF60E5FC9A4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B7DEA3-36C9-49BD-B163-75EB01EF14DF}" type="pres">
      <dgm:prSet presAssocID="{E48D19BF-9357-4943-8BA2-EF60E5FC9A49}" presName="rootConnector" presStyleLbl="node2" presStyleIdx="0" presStyleCnt="3"/>
      <dgm:spPr/>
      <dgm:t>
        <a:bodyPr/>
        <a:lstStyle/>
        <a:p>
          <a:endParaRPr lang="ru-RU"/>
        </a:p>
      </dgm:t>
    </dgm:pt>
    <dgm:pt modelId="{9652C152-7ACA-4AAD-B0DF-75D71C1571CD}" type="pres">
      <dgm:prSet presAssocID="{E48D19BF-9357-4943-8BA2-EF60E5FC9A49}" presName="hierChild4" presStyleCnt="0"/>
      <dgm:spPr/>
    </dgm:pt>
    <dgm:pt modelId="{B1879833-B2D3-404D-B8E0-5F55B31EE07B}" type="pres">
      <dgm:prSet presAssocID="{E48D19BF-9357-4943-8BA2-EF60E5FC9A49}" presName="hierChild5" presStyleCnt="0"/>
      <dgm:spPr/>
    </dgm:pt>
    <dgm:pt modelId="{EBDBBC93-5A05-4685-882E-7D290F5F4D77}" type="pres">
      <dgm:prSet presAssocID="{187CB333-7C6B-4A71-AAF3-73991754956F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5DA5768-EE36-404D-93D2-E7B6EE971CA8}" type="pres">
      <dgm:prSet presAssocID="{0AEA1BB2-0C5A-4ED7-9AC2-C2D1A2679300}" presName="hierRoot2" presStyleCnt="0">
        <dgm:presLayoutVars>
          <dgm:hierBranch val="init"/>
        </dgm:presLayoutVars>
      </dgm:prSet>
      <dgm:spPr/>
    </dgm:pt>
    <dgm:pt modelId="{ADA8C0D9-8D1E-49EB-9D5F-21DE53B94390}" type="pres">
      <dgm:prSet presAssocID="{0AEA1BB2-0C5A-4ED7-9AC2-C2D1A2679300}" presName="rootComposite" presStyleCnt="0"/>
      <dgm:spPr/>
    </dgm:pt>
    <dgm:pt modelId="{C3E28532-FB05-42B4-99D4-C758C5B687B5}" type="pres">
      <dgm:prSet presAssocID="{0AEA1BB2-0C5A-4ED7-9AC2-C2D1A26793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8D4051-2BD0-4A44-B191-F7FB675255FA}" type="pres">
      <dgm:prSet presAssocID="{0AEA1BB2-0C5A-4ED7-9AC2-C2D1A2679300}" presName="rootConnector" presStyleLbl="node2" presStyleIdx="1" presStyleCnt="3"/>
      <dgm:spPr/>
      <dgm:t>
        <a:bodyPr/>
        <a:lstStyle/>
        <a:p>
          <a:endParaRPr lang="ru-RU"/>
        </a:p>
      </dgm:t>
    </dgm:pt>
    <dgm:pt modelId="{92CC633C-01CA-43DD-8F28-6FDDB34322D5}" type="pres">
      <dgm:prSet presAssocID="{0AEA1BB2-0C5A-4ED7-9AC2-C2D1A2679300}" presName="hierChild4" presStyleCnt="0"/>
      <dgm:spPr/>
    </dgm:pt>
    <dgm:pt modelId="{9E8DDD98-1166-40B8-9B25-6EB8E0C8B892}" type="pres">
      <dgm:prSet presAssocID="{0AEA1BB2-0C5A-4ED7-9AC2-C2D1A2679300}" presName="hierChild5" presStyleCnt="0"/>
      <dgm:spPr/>
    </dgm:pt>
    <dgm:pt modelId="{B92AAABD-6EEB-445D-8A64-1674B3BB6250}" type="pres">
      <dgm:prSet presAssocID="{0CF51230-EB32-44F0-A8CA-D550626DCD01}" presName="Name37" presStyleLbl="parChTrans1D2" presStyleIdx="2" presStyleCnt="5"/>
      <dgm:spPr/>
      <dgm:t>
        <a:bodyPr/>
        <a:lstStyle/>
        <a:p>
          <a:endParaRPr lang="ru-RU"/>
        </a:p>
      </dgm:t>
    </dgm:pt>
    <dgm:pt modelId="{2B5FC6F2-9DC0-4A58-95C9-94C18F7E3513}" type="pres">
      <dgm:prSet presAssocID="{6CAD469F-450B-4ADD-A760-1E1C666FCFFA}" presName="hierRoot2" presStyleCnt="0">
        <dgm:presLayoutVars>
          <dgm:hierBranch val="init"/>
        </dgm:presLayoutVars>
      </dgm:prSet>
      <dgm:spPr/>
    </dgm:pt>
    <dgm:pt modelId="{F926043F-94FC-4B1E-ADF1-E5813C3C4910}" type="pres">
      <dgm:prSet presAssocID="{6CAD469F-450B-4ADD-A760-1E1C666FCFFA}" presName="rootComposite" presStyleCnt="0"/>
      <dgm:spPr/>
    </dgm:pt>
    <dgm:pt modelId="{7CBAE33D-9B84-4A3A-A4AF-7FD4DB3ECCC1}" type="pres">
      <dgm:prSet presAssocID="{6CAD469F-450B-4ADD-A760-1E1C666FCFF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61210-1C5E-42F8-BCDA-E870A5D9E554}" type="pres">
      <dgm:prSet presAssocID="{6CAD469F-450B-4ADD-A760-1E1C666FCFFA}" presName="rootConnector" presStyleLbl="node2" presStyleIdx="2" presStyleCnt="3"/>
      <dgm:spPr/>
      <dgm:t>
        <a:bodyPr/>
        <a:lstStyle/>
        <a:p>
          <a:endParaRPr lang="ru-RU"/>
        </a:p>
      </dgm:t>
    </dgm:pt>
    <dgm:pt modelId="{2E9DE1D0-E5B9-4554-9816-DDCECF292433}" type="pres">
      <dgm:prSet presAssocID="{6CAD469F-450B-4ADD-A760-1E1C666FCFFA}" presName="hierChild4" presStyleCnt="0"/>
      <dgm:spPr/>
    </dgm:pt>
    <dgm:pt modelId="{C8A7C843-0B3F-42C0-B751-901585337C98}" type="pres">
      <dgm:prSet presAssocID="{6CAD469F-450B-4ADD-A760-1E1C666FCFFA}" presName="hierChild5" presStyleCnt="0"/>
      <dgm:spPr/>
    </dgm:pt>
    <dgm:pt modelId="{B9BDEADB-ABDD-4110-85BC-3A392D1106F6}" type="pres">
      <dgm:prSet presAssocID="{AA5E05E4-BC40-40AE-80EA-BDF8B8FE5CC7}" presName="hierChild3" presStyleCnt="0"/>
      <dgm:spPr/>
    </dgm:pt>
    <dgm:pt modelId="{3836BDF6-F097-4C09-A7EB-1356D7E0676C}" type="pres">
      <dgm:prSet presAssocID="{FDC36B8B-8B85-4B39-8DF8-705F69419857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1C47938B-1B88-47D0-83E7-0EF9B0AFC724}" type="pres">
      <dgm:prSet presAssocID="{62825297-0C9E-4A4A-A637-447E77D23CD3}" presName="hierRoot3" presStyleCnt="0">
        <dgm:presLayoutVars>
          <dgm:hierBranch val="init"/>
        </dgm:presLayoutVars>
      </dgm:prSet>
      <dgm:spPr/>
    </dgm:pt>
    <dgm:pt modelId="{3F7232CF-40E4-45E8-B54D-B0D2E321863D}" type="pres">
      <dgm:prSet presAssocID="{62825297-0C9E-4A4A-A637-447E77D23CD3}" presName="rootComposite3" presStyleCnt="0"/>
      <dgm:spPr/>
    </dgm:pt>
    <dgm:pt modelId="{7FAA3047-6BDA-46B1-AF20-317C05910D3A}" type="pres">
      <dgm:prSet presAssocID="{62825297-0C9E-4A4A-A637-447E77D23CD3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6AC623-3305-44E2-AD36-EE8D5804085F}" type="pres">
      <dgm:prSet presAssocID="{62825297-0C9E-4A4A-A637-447E77D23CD3}" presName="rootConnector3" presStyleLbl="asst1" presStyleIdx="0" presStyleCnt="2"/>
      <dgm:spPr/>
      <dgm:t>
        <a:bodyPr/>
        <a:lstStyle/>
        <a:p>
          <a:endParaRPr lang="ru-RU"/>
        </a:p>
      </dgm:t>
    </dgm:pt>
    <dgm:pt modelId="{724DAD6A-265E-4B17-9213-ACBA428E785D}" type="pres">
      <dgm:prSet presAssocID="{62825297-0C9E-4A4A-A637-447E77D23CD3}" presName="hierChild6" presStyleCnt="0"/>
      <dgm:spPr/>
    </dgm:pt>
    <dgm:pt modelId="{2D5C2945-FDF0-480D-82BB-7B39B8F28887}" type="pres">
      <dgm:prSet presAssocID="{62825297-0C9E-4A4A-A637-447E77D23CD3}" presName="hierChild7" presStyleCnt="0"/>
      <dgm:spPr/>
    </dgm:pt>
    <dgm:pt modelId="{FE1E4855-C3D3-41B9-8195-765C6F2AF529}" type="pres">
      <dgm:prSet presAssocID="{4D9E4325-64E7-4C9C-A94D-100E64B69B60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06A68B10-EBBA-4481-83FD-A78966DCD141}" type="pres">
      <dgm:prSet presAssocID="{09265C30-1CAA-418B-85FB-2C0BE8B9A352}" presName="hierRoot3" presStyleCnt="0">
        <dgm:presLayoutVars>
          <dgm:hierBranch val="init"/>
        </dgm:presLayoutVars>
      </dgm:prSet>
      <dgm:spPr/>
    </dgm:pt>
    <dgm:pt modelId="{EC320B30-F595-4FBF-ADFC-2661427DAC33}" type="pres">
      <dgm:prSet presAssocID="{09265C30-1CAA-418B-85FB-2C0BE8B9A352}" presName="rootComposite3" presStyleCnt="0"/>
      <dgm:spPr/>
    </dgm:pt>
    <dgm:pt modelId="{70A2944B-C492-4864-99F5-C075F9932435}" type="pres">
      <dgm:prSet presAssocID="{09265C30-1CAA-418B-85FB-2C0BE8B9A352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E461EB-8C2C-4AAF-9DA5-D436C06B3CA5}" type="pres">
      <dgm:prSet presAssocID="{09265C30-1CAA-418B-85FB-2C0BE8B9A352}" presName="rootConnector3" presStyleLbl="asst1" presStyleIdx="1" presStyleCnt="2"/>
      <dgm:spPr/>
      <dgm:t>
        <a:bodyPr/>
        <a:lstStyle/>
        <a:p>
          <a:endParaRPr lang="ru-RU"/>
        </a:p>
      </dgm:t>
    </dgm:pt>
    <dgm:pt modelId="{C852F261-6E88-4E75-A45D-AB5A5D90C5BD}" type="pres">
      <dgm:prSet presAssocID="{09265C30-1CAA-418B-85FB-2C0BE8B9A352}" presName="hierChild6" presStyleCnt="0"/>
      <dgm:spPr/>
    </dgm:pt>
    <dgm:pt modelId="{2591AEE3-39CD-44C5-8AA9-B6892BB2B36D}" type="pres">
      <dgm:prSet presAssocID="{09265C30-1CAA-418B-85FB-2C0BE8B9A352}" presName="hierChild7" presStyleCnt="0"/>
      <dgm:spPr/>
    </dgm:pt>
  </dgm:ptLst>
  <dgm:cxnLst>
    <dgm:cxn modelId="{31F581AD-E0A9-4A38-B6C9-C69C7772721D}" type="presOf" srcId="{E48D19BF-9357-4943-8BA2-EF60E5FC9A49}" destId="{0DB7DEA3-36C9-49BD-B163-75EB01EF14DF}" srcOrd="1" destOrd="0" presId="urn:microsoft.com/office/officeart/2005/8/layout/orgChart1"/>
    <dgm:cxn modelId="{50D0EE34-25FE-46C9-9AD6-E3DD86AA907A}" type="presOf" srcId="{6CAD469F-450B-4ADD-A760-1E1C666FCFFA}" destId="{7CBAE33D-9B84-4A3A-A4AF-7FD4DB3ECCC1}" srcOrd="0" destOrd="0" presId="urn:microsoft.com/office/officeart/2005/8/layout/orgChart1"/>
    <dgm:cxn modelId="{5F239166-9B37-4D68-8A0C-DE9F95B11F61}" type="presOf" srcId="{FDC36B8B-8B85-4B39-8DF8-705F69419857}" destId="{3836BDF6-F097-4C09-A7EB-1356D7E0676C}" srcOrd="0" destOrd="0" presId="urn:microsoft.com/office/officeart/2005/8/layout/orgChart1"/>
    <dgm:cxn modelId="{3B831D5B-F35F-4DA2-9662-E90F0A255208}" type="presOf" srcId="{62825297-0C9E-4A4A-A637-447E77D23CD3}" destId="{7FAA3047-6BDA-46B1-AF20-317C05910D3A}" srcOrd="0" destOrd="0" presId="urn:microsoft.com/office/officeart/2005/8/layout/orgChart1"/>
    <dgm:cxn modelId="{3DFD95FC-879D-429E-9530-6B9DB0A01472}" srcId="{53437467-573E-4B5E-AF3B-6AEFA7576CE4}" destId="{AA5E05E4-BC40-40AE-80EA-BDF8B8FE5CC7}" srcOrd="0" destOrd="0" parTransId="{4357EB2D-53CA-4AE3-B102-144BA1CE1C19}" sibTransId="{8D802827-2542-48F4-93E5-AD89736EB7FB}"/>
    <dgm:cxn modelId="{9006664B-C959-4F73-A68B-41BEBF6516E1}" type="presOf" srcId="{4D9E4325-64E7-4C9C-A94D-100E64B69B60}" destId="{FE1E4855-C3D3-41B9-8195-765C6F2AF529}" srcOrd="0" destOrd="0" presId="urn:microsoft.com/office/officeart/2005/8/layout/orgChart1"/>
    <dgm:cxn modelId="{E61F72F7-77FA-4C5F-BF3D-19D295436C03}" srcId="{AA5E05E4-BC40-40AE-80EA-BDF8B8FE5CC7}" destId="{6CAD469F-450B-4ADD-A760-1E1C666FCFFA}" srcOrd="4" destOrd="0" parTransId="{0CF51230-EB32-44F0-A8CA-D550626DCD01}" sibTransId="{F41223CE-A378-4F9B-A82B-D0F1BAA68AB5}"/>
    <dgm:cxn modelId="{48D86634-313D-4117-AFF7-C476EECE2F27}" type="presOf" srcId="{E48D19BF-9357-4943-8BA2-EF60E5FC9A49}" destId="{9EFD6ECA-8B7A-457D-BED5-FD00B8215154}" srcOrd="0" destOrd="0" presId="urn:microsoft.com/office/officeart/2005/8/layout/orgChart1"/>
    <dgm:cxn modelId="{992B9790-C82C-4DEF-8FC8-54BB0DE9FA6D}" type="presOf" srcId="{AA5E05E4-BC40-40AE-80EA-BDF8B8FE5CC7}" destId="{EBBADC76-2298-485F-9FB4-084C41C54F34}" srcOrd="0" destOrd="0" presId="urn:microsoft.com/office/officeart/2005/8/layout/orgChart1"/>
    <dgm:cxn modelId="{59611903-80EC-456E-AC4C-9790EF50422C}" srcId="{AA5E05E4-BC40-40AE-80EA-BDF8B8FE5CC7}" destId="{62825297-0C9E-4A4A-A637-447E77D23CD3}" srcOrd="0" destOrd="0" parTransId="{FDC36B8B-8B85-4B39-8DF8-705F69419857}" sibTransId="{9A9B2104-D562-45C8-8E4A-33D100A79553}"/>
    <dgm:cxn modelId="{9066BAAF-1C1F-4EAC-A6D5-A2207098D116}" type="presOf" srcId="{0AEA1BB2-0C5A-4ED7-9AC2-C2D1A2679300}" destId="{C3E28532-FB05-42B4-99D4-C758C5B687B5}" srcOrd="0" destOrd="0" presId="urn:microsoft.com/office/officeart/2005/8/layout/orgChart1"/>
    <dgm:cxn modelId="{C952EFF4-9CA5-424D-8417-2477BC2B97C0}" type="presOf" srcId="{09265C30-1CAA-418B-85FB-2C0BE8B9A352}" destId="{F6E461EB-8C2C-4AAF-9DA5-D436C06B3CA5}" srcOrd="1" destOrd="0" presId="urn:microsoft.com/office/officeart/2005/8/layout/orgChart1"/>
    <dgm:cxn modelId="{15CA1564-59BF-47BD-AE07-5BDB579CCD6D}" type="presOf" srcId="{53437467-573E-4B5E-AF3B-6AEFA7576CE4}" destId="{9364D837-3D6B-4C9A-8A0C-8F9C6988E3D8}" srcOrd="0" destOrd="0" presId="urn:microsoft.com/office/officeart/2005/8/layout/orgChart1"/>
    <dgm:cxn modelId="{5FED2FAF-28B8-46A5-B372-E0F43BE4AA1A}" srcId="{AA5E05E4-BC40-40AE-80EA-BDF8B8FE5CC7}" destId="{E48D19BF-9357-4943-8BA2-EF60E5FC9A49}" srcOrd="2" destOrd="0" parTransId="{4B0B7115-3D51-4814-A4B5-4DE0E499C9F0}" sibTransId="{D110CB14-4D61-4826-A0AA-1FF543140D46}"/>
    <dgm:cxn modelId="{00747702-CB45-4934-AB02-F0563479B086}" type="presOf" srcId="{AA5E05E4-BC40-40AE-80EA-BDF8B8FE5CC7}" destId="{98919278-F933-4188-8162-214AA8DD2FB2}" srcOrd="1" destOrd="0" presId="urn:microsoft.com/office/officeart/2005/8/layout/orgChart1"/>
    <dgm:cxn modelId="{A93548AB-727B-4F67-9751-3BB216CC2E0C}" type="presOf" srcId="{0AEA1BB2-0C5A-4ED7-9AC2-C2D1A2679300}" destId="{FC8D4051-2BD0-4A44-B191-F7FB675255FA}" srcOrd="1" destOrd="0" presId="urn:microsoft.com/office/officeart/2005/8/layout/orgChart1"/>
    <dgm:cxn modelId="{8E2FFD17-D3B1-43FD-8180-3BF147BCB765}" srcId="{AA5E05E4-BC40-40AE-80EA-BDF8B8FE5CC7}" destId="{09265C30-1CAA-418B-85FB-2C0BE8B9A352}" srcOrd="1" destOrd="0" parTransId="{4D9E4325-64E7-4C9C-A94D-100E64B69B60}" sibTransId="{7BAE296C-421A-475C-8E6F-F45807494997}"/>
    <dgm:cxn modelId="{E9231A92-7E69-4609-BC1F-1B735A8F2968}" type="presOf" srcId="{187CB333-7C6B-4A71-AAF3-73991754956F}" destId="{EBDBBC93-5A05-4685-882E-7D290F5F4D77}" srcOrd="0" destOrd="0" presId="urn:microsoft.com/office/officeart/2005/8/layout/orgChart1"/>
    <dgm:cxn modelId="{4A517530-3563-4F64-8E41-3AA30D5BC2DB}" srcId="{AA5E05E4-BC40-40AE-80EA-BDF8B8FE5CC7}" destId="{0AEA1BB2-0C5A-4ED7-9AC2-C2D1A2679300}" srcOrd="3" destOrd="0" parTransId="{187CB333-7C6B-4A71-AAF3-73991754956F}" sibTransId="{FA181D7F-B003-4EE5-AF57-16102E7FBF81}"/>
    <dgm:cxn modelId="{921D9D1F-89F5-4F00-BC50-5C7D4F911E0E}" type="presOf" srcId="{6CAD469F-450B-4ADD-A760-1E1C666FCFFA}" destId="{B1E61210-1C5E-42F8-BCDA-E870A5D9E554}" srcOrd="1" destOrd="0" presId="urn:microsoft.com/office/officeart/2005/8/layout/orgChart1"/>
    <dgm:cxn modelId="{240D35F6-B489-435A-961B-60273CA242FA}" type="presOf" srcId="{0CF51230-EB32-44F0-A8CA-D550626DCD01}" destId="{B92AAABD-6EEB-445D-8A64-1674B3BB6250}" srcOrd="0" destOrd="0" presId="urn:microsoft.com/office/officeart/2005/8/layout/orgChart1"/>
    <dgm:cxn modelId="{80C3C9AC-BD57-4422-9BF1-D1B5A1F4BE11}" type="presOf" srcId="{4B0B7115-3D51-4814-A4B5-4DE0E499C9F0}" destId="{14E3CD8D-BE9B-4B95-B44F-60AA601A08F1}" srcOrd="0" destOrd="0" presId="urn:microsoft.com/office/officeart/2005/8/layout/orgChart1"/>
    <dgm:cxn modelId="{33279193-3673-4CB8-BAC2-233E86CA0231}" type="presOf" srcId="{62825297-0C9E-4A4A-A637-447E77D23CD3}" destId="{416AC623-3305-44E2-AD36-EE8D5804085F}" srcOrd="1" destOrd="0" presId="urn:microsoft.com/office/officeart/2005/8/layout/orgChart1"/>
    <dgm:cxn modelId="{C9F2A464-D219-4CE0-B0E3-0D498D2BB95F}" type="presOf" srcId="{09265C30-1CAA-418B-85FB-2C0BE8B9A352}" destId="{70A2944B-C492-4864-99F5-C075F9932435}" srcOrd="0" destOrd="0" presId="urn:microsoft.com/office/officeart/2005/8/layout/orgChart1"/>
    <dgm:cxn modelId="{1DEFC9E3-7950-46FC-A10D-4658031E8651}" type="presParOf" srcId="{9364D837-3D6B-4C9A-8A0C-8F9C6988E3D8}" destId="{9CD23544-A01B-42FF-9255-C88307CA2BC7}" srcOrd="0" destOrd="0" presId="urn:microsoft.com/office/officeart/2005/8/layout/orgChart1"/>
    <dgm:cxn modelId="{4A49C79F-8290-489F-AFA2-73A22D6D9F89}" type="presParOf" srcId="{9CD23544-A01B-42FF-9255-C88307CA2BC7}" destId="{C491BB6C-56D1-446B-83C4-864464980CAC}" srcOrd="0" destOrd="0" presId="urn:microsoft.com/office/officeart/2005/8/layout/orgChart1"/>
    <dgm:cxn modelId="{3B427B5E-9F90-41F6-841C-C1C60C9166E9}" type="presParOf" srcId="{C491BB6C-56D1-446B-83C4-864464980CAC}" destId="{EBBADC76-2298-485F-9FB4-084C41C54F34}" srcOrd="0" destOrd="0" presId="urn:microsoft.com/office/officeart/2005/8/layout/orgChart1"/>
    <dgm:cxn modelId="{1812CD88-0BDF-480A-A8A9-80C1956E4373}" type="presParOf" srcId="{C491BB6C-56D1-446B-83C4-864464980CAC}" destId="{98919278-F933-4188-8162-214AA8DD2FB2}" srcOrd="1" destOrd="0" presId="urn:microsoft.com/office/officeart/2005/8/layout/orgChart1"/>
    <dgm:cxn modelId="{A6BF5FC3-6050-4A92-B7F9-EA56191C914D}" type="presParOf" srcId="{9CD23544-A01B-42FF-9255-C88307CA2BC7}" destId="{DEB49D04-6E6A-47AA-B78E-92C47765A7C3}" srcOrd="1" destOrd="0" presId="urn:microsoft.com/office/officeart/2005/8/layout/orgChart1"/>
    <dgm:cxn modelId="{CC921A1E-136F-4620-A06C-08A9BAA8128B}" type="presParOf" srcId="{DEB49D04-6E6A-47AA-B78E-92C47765A7C3}" destId="{14E3CD8D-BE9B-4B95-B44F-60AA601A08F1}" srcOrd="0" destOrd="0" presId="urn:microsoft.com/office/officeart/2005/8/layout/orgChart1"/>
    <dgm:cxn modelId="{BD35648A-10EC-42B8-A921-ECE18CA8C8F3}" type="presParOf" srcId="{DEB49D04-6E6A-47AA-B78E-92C47765A7C3}" destId="{6A66414C-EFF1-4F8C-BB1E-D92C5794FE14}" srcOrd="1" destOrd="0" presId="urn:microsoft.com/office/officeart/2005/8/layout/orgChart1"/>
    <dgm:cxn modelId="{C5AB36D6-16C2-4800-BAEC-4D4CC8727A38}" type="presParOf" srcId="{6A66414C-EFF1-4F8C-BB1E-D92C5794FE14}" destId="{E8B42305-1CF9-480F-8EA6-5738FC993718}" srcOrd="0" destOrd="0" presId="urn:microsoft.com/office/officeart/2005/8/layout/orgChart1"/>
    <dgm:cxn modelId="{DE754F4A-60CA-4CAE-9334-1E59B24F5D3E}" type="presParOf" srcId="{E8B42305-1CF9-480F-8EA6-5738FC993718}" destId="{9EFD6ECA-8B7A-457D-BED5-FD00B8215154}" srcOrd="0" destOrd="0" presId="urn:microsoft.com/office/officeart/2005/8/layout/orgChart1"/>
    <dgm:cxn modelId="{39CE27E8-DFB2-4C0D-A48A-1422D7174EF0}" type="presParOf" srcId="{E8B42305-1CF9-480F-8EA6-5738FC993718}" destId="{0DB7DEA3-36C9-49BD-B163-75EB01EF14DF}" srcOrd="1" destOrd="0" presId="urn:microsoft.com/office/officeart/2005/8/layout/orgChart1"/>
    <dgm:cxn modelId="{A59DCEBE-2F43-4345-A186-EAFFD3341512}" type="presParOf" srcId="{6A66414C-EFF1-4F8C-BB1E-D92C5794FE14}" destId="{9652C152-7ACA-4AAD-B0DF-75D71C1571CD}" srcOrd="1" destOrd="0" presId="urn:microsoft.com/office/officeart/2005/8/layout/orgChart1"/>
    <dgm:cxn modelId="{958A2358-6274-44B9-B897-69C014D391E5}" type="presParOf" srcId="{6A66414C-EFF1-4F8C-BB1E-D92C5794FE14}" destId="{B1879833-B2D3-404D-B8E0-5F55B31EE07B}" srcOrd="2" destOrd="0" presId="urn:microsoft.com/office/officeart/2005/8/layout/orgChart1"/>
    <dgm:cxn modelId="{8AF36121-60C4-4E0D-8454-B90582F6E031}" type="presParOf" srcId="{DEB49D04-6E6A-47AA-B78E-92C47765A7C3}" destId="{EBDBBC93-5A05-4685-882E-7D290F5F4D77}" srcOrd="2" destOrd="0" presId="urn:microsoft.com/office/officeart/2005/8/layout/orgChart1"/>
    <dgm:cxn modelId="{4547DBC7-ED8E-4807-BF61-BD311C5C4972}" type="presParOf" srcId="{DEB49D04-6E6A-47AA-B78E-92C47765A7C3}" destId="{C5DA5768-EE36-404D-93D2-E7B6EE971CA8}" srcOrd="3" destOrd="0" presId="urn:microsoft.com/office/officeart/2005/8/layout/orgChart1"/>
    <dgm:cxn modelId="{29646074-CEC2-4113-A57C-C3D7FDE969D1}" type="presParOf" srcId="{C5DA5768-EE36-404D-93D2-E7B6EE971CA8}" destId="{ADA8C0D9-8D1E-49EB-9D5F-21DE53B94390}" srcOrd="0" destOrd="0" presId="urn:microsoft.com/office/officeart/2005/8/layout/orgChart1"/>
    <dgm:cxn modelId="{9DC880C7-8943-457E-B4C1-182756536C16}" type="presParOf" srcId="{ADA8C0D9-8D1E-49EB-9D5F-21DE53B94390}" destId="{C3E28532-FB05-42B4-99D4-C758C5B687B5}" srcOrd="0" destOrd="0" presId="urn:microsoft.com/office/officeart/2005/8/layout/orgChart1"/>
    <dgm:cxn modelId="{FEFCB2F4-E6E3-47CB-9BF7-769E5CD7DE35}" type="presParOf" srcId="{ADA8C0D9-8D1E-49EB-9D5F-21DE53B94390}" destId="{FC8D4051-2BD0-4A44-B191-F7FB675255FA}" srcOrd="1" destOrd="0" presId="urn:microsoft.com/office/officeart/2005/8/layout/orgChart1"/>
    <dgm:cxn modelId="{4E798B71-DF13-421E-A736-A1FE7170C9CD}" type="presParOf" srcId="{C5DA5768-EE36-404D-93D2-E7B6EE971CA8}" destId="{92CC633C-01CA-43DD-8F28-6FDDB34322D5}" srcOrd="1" destOrd="0" presId="urn:microsoft.com/office/officeart/2005/8/layout/orgChart1"/>
    <dgm:cxn modelId="{111E0546-0DFE-43AA-96C7-3B486D50B88A}" type="presParOf" srcId="{C5DA5768-EE36-404D-93D2-E7B6EE971CA8}" destId="{9E8DDD98-1166-40B8-9B25-6EB8E0C8B892}" srcOrd="2" destOrd="0" presId="urn:microsoft.com/office/officeart/2005/8/layout/orgChart1"/>
    <dgm:cxn modelId="{A00F6AB3-D938-40DC-B600-D9B762612E52}" type="presParOf" srcId="{DEB49D04-6E6A-47AA-B78E-92C47765A7C3}" destId="{B92AAABD-6EEB-445D-8A64-1674B3BB6250}" srcOrd="4" destOrd="0" presId="urn:microsoft.com/office/officeart/2005/8/layout/orgChart1"/>
    <dgm:cxn modelId="{442FA74D-BEEC-4596-AAC4-C9CAF0428991}" type="presParOf" srcId="{DEB49D04-6E6A-47AA-B78E-92C47765A7C3}" destId="{2B5FC6F2-9DC0-4A58-95C9-94C18F7E3513}" srcOrd="5" destOrd="0" presId="urn:microsoft.com/office/officeart/2005/8/layout/orgChart1"/>
    <dgm:cxn modelId="{6B795DF3-B1F4-4242-8779-F45A807DBCE4}" type="presParOf" srcId="{2B5FC6F2-9DC0-4A58-95C9-94C18F7E3513}" destId="{F926043F-94FC-4B1E-ADF1-E5813C3C4910}" srcOrd="0" destOrd="0" presId="urn:microsoft.com/office/officeart/2005/8/layout/orgChart1"/>
    <dgm:cxn modelId="{FE3701A7-0284-4401-928B-978B0847CB13}" type="presParOf" srcId="{F926043F-94FC-4B1E-ADF1-E5813C3C4910}" destId="{7CBAE33D-9B84-4A3A-A4AF-7FD4DB3ECCC1}" srcOrd="0" destOrd="0" presId="urn:microsoft.com/office/officeart/2005/8/layout/orgChart1"/>
    <dgm:cxn modelId="{90994658-09AD-48C2-B3BB-49B233F08954}" type="presParOf" srcId="{F926043F-94FC-4B1E-ADF1-E5813C3C4910}" destId="{B1E61210-1C5E-42F8-BCDA-E870A5D9E554}" srcOrd="1" destOrd="0" presId="urn:microsoft.com/office/officeart/2005/8/layout/orgChart1"/>
    <dgm:cxn modelId="{AC34A70D-5C34-4721-837A-849ED6A0BB14}" type="presParOf" srcId="{2B5FC6F2-9DC0-4A58-95C9-94C18F7E3513}" destId="{2E9DE1D0-E5B9-4554-9816-DDCECF292433}" srcOrd="1" destOrd="0" presId="urn:microsoft.com/office/officeart/2005/8/layout/orgChart1"/>
    <dgm:cxn modelId="{879FD6EB-DDBD-4286-A55B-3BBC9D8BA482}" type="presParOf" srcId="{2B5FC6F2-9DC0-4A58-95C9-94C18F7E3513}" destId="{C8A7C843-0B3F-42C0-B751-901585337C98}" srcOrd="2" destOrd="0" presId="urn:microsoft.com/office/officeart/2005/8/layout/orgChart1"/>
    <dgm:cxn modelId="{C5F34EDB-D893-4777-85DD-A1E8912BB1B7}" type="presParOf" srcId="{9CD23544-A01B-42FF-9255-C88307CA2BC7}" destId="{B9BDEADB-ABDD-4110-85BC-3A392D1106F6}" srcOrd="2" destOrd="0" presId="urn:microsoft.com/office/officeart/2005/8/layout/orgChart1"/>
    <dgm:cxn modelId="{28CE31A3-F515-47FC-B46E-DE08AC0BAEDC}" type="presParOf" srcId="{B9BDEADB-ABDD-4110-85BC-3A392D1106F6}" destId="{3836BDF6-F097-4C09-A7EB-1356D7E0676C}" srcOrd="0" destOrd="0" presId="urn:microsoft.com/office/officeart/2005/8/layout/orgChart1"/>
    <dgm:cxn modelId="{CF8C6D07-55D2-4496-BC95-BC0949B448EF}" type="presParOf" srcId="{B9BDEADB-ABDD-4110-85BC-3A392D1106F6}" destId="{1C47938B-1B88-47D0-83E7-0EF9B0AFC724}" srcOrd="1" destOrd="0" presId="urn:microsoft.com/office/officeart/2005/8/layout/orgChart1"/>
    <dgm:cxn modelId="{4F4F8EFD-0F95-43C5-8B63-DCCC97977306}" type="presParOf" srcId="{1C47938B-1B88-47D0-83E7-0EF9B0AFC724}" destId="{3F7232CF-40E4-45E8-B54D-B0D2E321863D}" srcOrd="0" destOrd="0" presId="urn:microsoft.com/office/officeart/2005/8/layout/orgChart1"/>
    <dgm:cxn modelId="{778CAE67-BD79-4C4D-979E-0982EBA01BB6}" type="presParOf" srcId="{3F7232CF-40E4-45E8-B54D-B0D2E321863D}" destId="{7FAA3047-6BDA-46B1-AF20-317C05910D3A}" srcOrd="0" destOrd="0" presId="urn:microsoft.com/office/officeart/2005/8/layout/orgChart1"/>
    <dgm:cxn modelId="{2EF8EF8E-8F67-4311-89BE-0555BBAAD9BF}" type="presParOf" srcId="{3F7232CF-40E4-45E8-B54D-B0D2E321863D}" destId="{416AC623-3305-44E2-AD36-EE8D5804085F}" srcOrd="1" destOrd="0" presId="urn:microsoft.com/office/officeart/2005/8/layout/orgChart1"/>
    <dgm:cxn modelId="{702175E8-B8FF-4155-8D24-5AB44E751A8E}" type="presParOf" srcId="{1C47938B-1B88-47D0-83E7-0EF9B0AFC724}" destId="{724DAD6A-265E-4B17-9213-ACBA428E785D}" srcOrd="1" destOrd="0" presId="urn:microsoft.com/office/officeart/2005/8/layout/orgChart1"/>
    <dgm:cxn modelId="{217FAD1E-076C-40D8-A22B-37288D56345F}" type="presParOf" srcId="{1C47938B-1B88-47D0-83E7-0EF9B0AFC724}" destId="{2D5C2945-FDF0-480D-82BB-7B39B8F28887}" srcOrd="2" destOrd="0" presId="urn:microsoft.com/office/officeart/2005/8/layout/orgChart1"/>
    <dgm:cxn modelId="{10C13B32-05C1-49B6-B296-942452086620}" type="presParOf" srcId="{B9BDEADB-ABDD-4110-85BC-3A392D1106F6}" destId="{FE1E4855-C3D3-41B9-8195-765C6F2AF529}" srcOrd="2" destOrd="0" presId="urn:microsoft.com/office/officeart/2005/8/layout/orgChart1"/>
    <dgm:cxn modelId="{DF77678C-8AFB-48A8-A550-FB30734AF206}" type="presParOf" srcId="{B9BDEADB-ABDD-4110-85BC-3A392D1106F6}" destId="{06A68B10-EBBA-4481-83FD-A78966DCD141}" srcOrd="3" destOrd="0" presId="urn:microsoft.com/office/officeart/2005/8/layout/orgChart1"/>
    <dgm:cxn modelId="{55AA9240-D9BC-4C42-8BD5-6A38729D2077}" type="presParOf" srcId="{06A68B10-EBBA-4481-83FD-A78966DCD141}" destId="{EC320B30-F595-4FBF-ADFC-2661427DAC33}" srcOrd="0" destOrd="0" presId="urn:microsoft.com/office/officeart/2005/8/layout/orgChart1"/>
    <dgm:cxn modelId="{E1DF524A-4C6C-48E9-B2FD-D8E51F9DEDFA}" type="presParOf" srcId="{EC320B30-F595-4FBF-ADFC-2661427DAC33}" destId="{70A2944B-C492-4864-99F5-C075F9932435}" srcOrd="0" destOrd="0" presId="urn:microsoft.com/office/officeart/2005/8/layout/orgChart1"/>
    <dgm:cxn modelId="{A74F6F6A-F72A-4C9A-A588-F69A8E911F89}" type="presParOf" srcId="{EC320B30-F595-4FBF-ADFC-2661427DAC33}" destId="{F6E461EB-8C2C-4AAF-9DA5-D436C06B3CA5}" srcOrd="1" destOrd="0" presId="urn:microsoft.com/office/officeart/2005/8/layout/orgChart1"/>
    <dgm:cxn modelId="{A4A3A245-017E-44BF-BFC3-7D0E5354D379}" type="presParOf" srcId="{06A68B10-EBBA-4481-83FD-A78966DCD141}" destId="{C852F261-6E88-4E75-A45D-AB5A5D90C5BD}" srcOrd="1" destOrd="0" presId="urn:microsoft.com/office/officeart/2005/8/layout/orgChart1"/>
    <dgm:cxn modelId="{D791B713-F25D-40A4-A38F-376D5A1CF94A}" type="presParOf" srcId="{06A68B10-EBBA-4481-83FD-A78966DCD141}" destId="{2591AEE3-39CD-44C5-8AA9-B6892BB2B3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EFE205-688E-41A2-B504-91F01BD6A3D5}" type="doc">
      <dgm:prSet loTypeId="urn:microsoft.com/office/officeart/2005/8/layout/default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1E8EE57E-E6D6-4E60-955E-D1C9F1079E5E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правила користування електричними приладами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692683FE-5EC5-4B4E-87EC-D1A8FC9CFBB2}" type="parTrans" cxnId="{1B82702C-26BA-4B60-8FB3-2AE71051C7F5}">
      <dgm:prSet/>
      <dgm:spPr/>
      <dgm:t>
        <a:bodyPr/>
        <a:lstStyle/>
        <a:p>
          <a:endParaRPr lang="ru-RU"/>
        </a:p>
      </dgm:t>
    </dgm:pt>
    <dgm:pt modelId="{A175D28F-4FE1-4025-87D6-2E8AA606C330}" type="sibTrans" cxnId="{1B82702C-26BA-4B60-8FB3-2AE71051C7F5}">
      <dgm:prSet/>
      <dgm:spPr/>
      <dgm:t>
        <a:bodyPr/>
        <a:lstStyle/>
        <a:p>
          <a:endParaRPr lang="ru-RU"/>
        </a:p>
      </dgm:t>
    </dgm:pt>
    <dgm:pt modelId="{AD924A39-753B-4AB4-AE64-DADE06B7105D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правила користування засобами побутової хімії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236E9C64-4866-4270-95D7-1B88B1ABD408}" type="parTrans" cxnId="{45F3DB58-5767-473A-9AAC-44937B7BF231}">
      <dgm:prSet/>
      <dgm:spPr/>
      <dgm:t>
        <a:bodyPr/>
        <a:lstStyle/>
        <a:p>
          <a:endParaRPr lang="ru-RU"/>
        </a:p>
      </dgm:t>
    </dgm:pt>
    <dgm:pt modelId="{C0F4B235-9C1D-4E4A-8263-12AA3E85752D}" type="sibTrans" cxnId="{45F3DB58-5767-473A-9AAC-44937B7BF231}">
      <dgm:prSet/>
      <dgm:spPr/>
      <dgm:t>
        <a:bodyPr/>
        <a:lstStyle/>
        <a:p>
          <a:endParaRPr lang="ru-RU"/>
        </a:p>
      </dgm:t>
    </dgm:pt>
    <dgm:pt modelId="{C180A418-A12C-45BD-A09C-7E5FBF84535C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правила користування газовими приладами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5D6FCB25-3229-4584-9A2C-0B13DA4E0D9F}" type="parTrans" cxnId="{D5EC58D8-99B8-48E8-ACE9-DC21C53303F2}">
      <dgm:prSet/>
      <dgm:spPr/>
      <dgm:t>
        <a:bodyPr/>
        <a:lstStyle/>
        <a:p>
          <a:endParaRPr lang="ru-RU"/>
        </a:p>
      </dgm:t>
    </dgm:pt>
    <dgm:pt modelId="{1EB6A276-FA78-4237-A965-D9A84702C1EF}" type="sibTrans" cxnId="{D5EC58D8-99B8-48E8-ACE9-DC21C53303F2}">
      <dgm:prSet/>
      <dgm:spPr/>
      <dgm:t>
        <a:bodyPr/>
        <a:lstStyle/>
        <a:p>
          <a:endParaRPr lang="ru-RU"/>
        </a:p>
      </dgm:t>
    </dgm:pt>
    <dgm:pt modelId="{C2B9E79C-54E3-483A-855F-D3BB297EB42C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правила користування пічним опаленням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496A5E48-F7DA-4160-856F-AF7B27D10BC9}" type="parTrans" cxnId="{A86A6EDF-2921-46B0-A6C5-DC2C0BD39E78}">
      <dgm:prSet/>
      <dgm:spPr/>
      <dgm:t>
        <a:bodyPr/>
        <a:lstStyle/>
        <a:p>
          <a:endParaRPr lang="ru-RU"/>
        </a:p>
      </dgm:t>
    </dgm:pt>
    <dgm:pt modelId="{320DD8B1-2BDE-4E4E-A227-183D36999385}" type="sibTrans" cxnId="{A86A6EDF-2921-46B0-A6C5-DC2C0BD39E78}">
      <dgm:prSet/>
      <dgm:spPr/>
      <dgm:t>
        <a:bodyPr/>
        <a:lstStyle/>
        <a:p>
          <a:endParaRPr lang="ru-RU"/>
        </a:p>
      </dgm:t>
    </dgm:pt>
    <dgm:pt modelId="{5470E51A-38BB-4042-8524-99047215ADEB}" type="pres">
      <dgm:prSet presAssocID="{D1EFE205-688E-41A2-B504-91F01BD6A3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406099-DB1A-482F-A57D-3BD50D9B8140}" type="pres">
      <dgm:prSet presAssocID="{1E8EE57E-E6D6-4E60-955E-D1C9F1079E5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5A48C-E9B3-451D-8AA8-CE616BD73D00}" type="pres">
      <dgm:prSet presAssocID="{A175D28F-4FE1-4025-87D6-2E8AA606C330}" presName="sibTrans" presStyleCnt="0"/>
      <dgm:spPr/>
    </dgm:pt>
    <dgm:pt modelId="{0554176B-1221-401A-B2B9-056CC0CAADFD}" type="pres">
      <dgm:prSet presAssocID="{AD924A39-753B-4AB4-AE64-DADE06B710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DB37-2105-42AD-8240-2F633CCB86DB}" type="pres">
      <dgm:prSet presAssocID="{C0F4B235-9C1D-4E4A-8263-12AA3E85752D}" presName="sibTrans" presStyleCnt="0"/>
      <dgm:spPr/>
    </dgm:pt>
    <dgm:pt modelId="{01FFAACA-3BD5-4078-9074-9FE940A93EFD}" type="pres">
      <dgm:prSet presAssocID="{C180A418-A12C-45BD-A09C-7E5FBF8453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20879-544C-4428-8A84-597C94566E85}" type="pres">
      <dgm:prSet presAssocID="{1EB6A276-FA78-4237-A965-D9A84702C1EF}" presName="sibTrans" presStyleCnt="0"/>
      <dgm:spPr/>
    </dgm:pt>
    <dgm:pt modelId="{4D013605-8E01-48F1-8303-49B32BF7E6D8}" type="pres">
      <dgm:prSet presAssocID="{C2B9E79C-54E3-483A-855F-D3BB297EB4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82702C-26BA-4B60-8FB3-2AE71051C7F5}" srcId="{D1EFE205-688E-41A2-B504-91F01BD6A3D5}" destId="{1E8EE57E-E6D6-4E60-955E-D1C9F1079E5E}" srcOrd="0" destOrd="0" parTransId="{692683FE-5EC5-4B4E-87EC-D1A8FC9CFBB2}" sibTransId="{A175D28F-4FE1-4025-87D6-2E8AA606C330}"/>
    <dgm:cxn modelId="{D5EC58D8-99B8-48E8-ACE9-DC21C53303F2}" srcId="{D1EFE205-688E-41A2-B504-91F01BD6A3D5}" destId="{C180A418-A12C-45BD-A09C-7E5FBF84535C}" srcOrd="2" destOrd="0" parTransId="{5D6FCB25-3229-4584-9A2C-0B13DA4E0D9F}" sibTransId="{1EB6A276-FA78-4237-A965-D9A84702C1EF}"/>
    <dgm:cxn modelId="{4D40E9C5-D7A2-4342-8186-C12CF88C9683}" type="presOf" srcId="{1E8EE57E-E6D6-4E60-955E-D1C9F1079E5E}" destId="{10406099-DB1A-482F-A57D-3BD50D9B8140}" srcOrd="0" destOrd="0" presId="urn:microsoft.com/office/officeart/2005/8/layout/default"/>
    <dgm:cxn modelId="{82DC3067-3682-4F07-AD94-93511C536A66}" type="presOf" srcId="{C2B9E79C-54E3-483A-855F-D3BB297EB42C}" destId="{4D013605-8E01-48F1-8303-49B32BF7E6D8}" srcOrd="0" destOrd="0" presId="urn:microsoft.com/office/officeart/2005/8/layout/default"/>
    <dgm:cxn modelId="{F92CE8F5-0598-42D0-A2B5-C842CAF37CF3}" type="presOf" srcId="{AD924A39-753B-4AB4-AE64-DADE06B7105D}" destId="{0554176B-1221-401A-B2B9-056CC0CAADFD}" srcOrd="0" destOrd="0" presId="urn:microsoft.com/office/officeart/2005/8/layout/default"/>
    <dgm:cxn modelId="{45F3DB58-5767-473A-9AAC-44937B7BF231}" srcId="{D1EFE205-688E-41A2-B504-91F01BD6A3D5}" destId="{AD924A39-753B-4AB4-AE64-DADE06B7105D}" srcOrd="1" destOrd="0" parTransId="{236E9C64-4866-4270-95D7-1B88B1ABD408}" sibTransId="{C0F4B235-9C1D-4E4A-8263-12AA3E85752D}"/>
    <dgm:cxn modelId="{EFE84506-DB1F-417A-B948-5F58B3AF3A10}" type="presOf" srcId="{C180A418-A12C-45BD-A09C-7E5FBF84535C}" destId="{01FFAACA-3BD5-4078-9074-9FE940A93EFD}" srcOrd="0" destOrd="0" presId="urn:microsoft.com/office/officeart/2005/8/layout/default"/>
    <dgm:cxn modelId="{A86A6EDF-2921-46B0-A6C5-DC2C0BD39E78}" srcId="{D1EFE205-688E-41A2-B504-91F01BD6A3D5}" destId="{C2B9E79C-54E3-483A-855F-D3BB297EB42C}" srcOrd="3" destOrd="0" parTransId="{496A5E48-F7DA-4160-856F-AF7B27D10BC9}" sibTransId="{320DD8B1-2BDE-4E4E-A227-183D36999385}"/>
    <dgm:cxn modelId="{414DF18A-FDC5-4EC6-9AE0-8C7E21AD3A05}" type="presOf" srcId="{D1EFE205-688E-41A2-B504-91F01BD6A3D5}" destId="{5470E51A-38BB-4042-8524-99047215ADEB}" srcOrd="0" destOrd="0" presId="urn:microsoft.com/office/officeart/2005/8/layout/default"/>
    <dgm:cxn modelId="{724542AB-0FAA-425F-ABA9-AFDDA99AEAD9}" type="presParOf" srcId="{5470E51A-38BB-4042-8524-99047215ADEB}" destId="{10406099-DB1A-482F-A57D-3BD50D9B8140}" srcOrd="0" destOrd="0" presId="urn:microsoft.com/office/officeart/2005/8/layout/default"/>
    <dgm:cxn modelId="{94DC83EB-8073-4CA1-BE6C-D53D1D68282D}" type="presParOf" srcId="{5470E51A-38BB-4042-8524-99047215ADEB}" destId="{4B45A48C-E9B3-451D-8AA8-CE616BD73D00}" srcOrd="1" destOrd="0" presId="urn:microsoft.com/office/officeart/2005/8/layout/default"/>
    <dgm:cxn modelId="{1EC6B599-E723-42C9-9D37-9D950F1D5089}" type="presParOf" srcId="{5470E51A-38BB-4042-8524-99047215ADEB}" destId="{0554176B-1221-401A-B2B9-056CC0CAADFD}" srcOrd="2" destOrd="0" presId="urn:microsoft.com/office/officeart/2005/8/layout/default"/>
    <dgm:cxn modelId="{769988E5-9AA1-477D-8984-3D4442BFF150}" type="presParOf" srcId="{5470E51A-38BB-4042-8524-99047215ADEB}" destId="{3671DB37-2105-42AD-8240-2F633CCB86DB}" srcOrd="3" destOrd="0" presId="urn:microsoft.com/office/officeart/2005/8/layout/default"/>
    <dgm:cxn modelId="{CEEF8775-C443-43B7-ACFA-B23D83D601A3}" type="presParOf" srcId="{5470E51A-38BB-4042-8524-99047215ADEB}" destId="{01FFAACA-3BD5-4078-9074-9FE940A93EFD}" srcOrd="4" destOrd="0" presId="urn:microsoft.com/office/officeart/2005/8/layout/default"/>
    <dgm:cxn modelId="{D12809FA-5F4B-4ECE-8671-8D4553F3AFE0}" type="presParOf" srcId="{5470E51A-38BB-4042-8524-99047215ADEB}" destId="{F7620879-544C-4428-8A84-597C94566E85}" srcOrd="5" destOrd="0" presId="urn:microsoft.com/office/officeart/2005/8/layout/default"/>
    <dgm:cxn modelId="{DC50550D-4CAB-4FAD-9026-3661A5CF3AE3}" type="presParOf" srcId="{5470E51A-38BB-4042-8524-99047215ADEB}" destId="{4D013605-8E01-48F1-8303-49B32BF7E6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208909-AD10-4A4E-BB1B-267C3143023D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7C07687-0000-4188-AC7D-6F877BE3720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Georgia" pitchFamily="18" charset="0"/>
            </a:rPr>
            <a:t>зрілість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260CD238-9D6C-4300-A56F-66227A680984}" type="parTrans" cxnId="{C85C24CD-4C5A-4F5F-B82F-0B36E1B3F60B}">
      <dgm:prSet/>
      <dgm:spPr/>
      <dgm:t>
        <a:bodyPr/>
        <a:lstStyle/>
        <a:p>
          <a:endParaRPr lang="ru-RU"/>
        </a:p>
      </dgm:t>
    </dgm:pt>
    <dgm:pt modelId="{7E98CEC4-FEBF-48D9-BA6D-6C9B8E6DA228}" type="sibTrans" cxnId="{C85C24CD-4C5A-4F5F-B82F-0B36E1B3F60B}">
      <dgm:prSet/>
      <dgm:spPr/>
      <dgm:t>
        <a:bodyPr/>
        <a:lstStyle/>
        <a:p>
          <a:endParaRPr lang="ru-RU"/>
        </a:p>
      </dgm:t>
    </dgm:pt>
    <dgm:pt modelId="{12B35379-6F92-4655-855E-F36FDBEC0E8B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Georgia" pitchFamily="18" charset="0"/>
            </a:rPr>
            <a:t>біологічна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AF2460EB-E2C7-44DE-928C-1263845ACA7D}" type="parTrans" cxnId="{14669093-1CC5-464E-AEC8-9F8A243B1249}">
      <dgm:prSet/>
      <dgm:spPr/>
      <dgm:t>
        <a:bodyPr/>
        <a:lstStyle/>
        <a:p>
          <a:endParaRPr lang="ru-RU"/>
        </a:p>
      </dgm:t>
    </dgm:pt>
    <dgm:pt modelId="{945E5C0C-DDC0-4731-8E56-0884EC1E1C1B}" type="sibTrans" cxnId="{14669093-1CC5-464E-AEC8-9F8A243B1249}">
      <dgm:prSet/>
      <dgm:spPr/>
      <dgm:t>
        <a:bodyPr/>
        <a:lstStyle/>
        <a:p>
          <a:endParaRPr lang="ru-RU"/>
        </a:p>
      </dgm:t>
    </dgm:pt>
    <dgm:pt modelId="{719035C7-7E0E-4D65-95DF-6CF39420B01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Georgia" pitchFamily="18" charset="0"/>
            </a:rPr>
            <a:t>психологічна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8D8F9FA6-B198-47E0-9E7E-1C6F418EB3F2}" type="parTrans" cxnId="{ED81FBF6-D9CF-45EA-B149-49288595EAF4}">
      <dgm:prSet/>
      <dgm:spPr/>
      <dgm:t>
        <a:bodyPr/>
        <a:lstStyle/>
        <a:p>
          <a:endParaRPr lang="ru-RU"/>
        </a:p>
      </dgm:t>
    </dgm:pt>
    <dgm:pt modelId="{31C5118F-2E9A-4826-A642-5CBD66C1F94C}" type="sibTrans" cxnId="{ED81FBF6-D9CF-45EA-B149-49288595EAF4}">
      <dgm:prSet/>
      <dgm:spPr/>
      <dgm:t>
        <a:bodyPr/>
        <a:lstStyle/>
        <a:p>
          <a:endParaRPr lang="ru-RU"/>
        </a:p>
      </dgm:t>
    </dgm:pt>
    <dgm:pt modelId="{0E4DCB35-6DA3-4BF2-B39E-9B3FB02450FA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Georgia" pitchFamily="18" charset="0"/>
            </a:rPr>
            <a:t>соціальна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F2827C90-8692-4692-ACD3-99BB80AF86B9}" type="parTrans" cxnId="{7C41FBA9-35D4-4534-9CBA-C5D8732FE20C}">
      <dgm:prSet/>
      <dgm:spPr/>
      <dgm:t>
        <a:bodyPr/>
        <a:lstStyle/>
        <a:p>
          <a:endParaRPr lang="ru-RU"/>
        </a:p>
      </dgm:t>
    </dgm:pt>
    <dgm:pt modelId="{13DE4307-78BF-4C15-B9F1-0D718BF752C0}" type="sibTrans" cxnId="{7C41FBA9-35D4-4534-9CBA-C5D8732FE20C}">
      <dgm:prSet/>
      <dgm:spPr/>
      <dgm:t>
        <a:bodyPr/>
        <a:lstStyle/>
        <a:p>
          <a:endParaRPr lang="ru-RU"/>
        </a:p>
      </dgm:t>
    </dgm:pt>
    <dgm:pt modelId="{1ABF02A6-9089-497F-BD85-D51FDB774251}" type="pres">
      <dgm:prSet presAssocID="{AA208909-AD10-4A4E-BB1B-267C314302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3B447F-79C5-4717-89FD-9D2AD843B509}" type="pres">
      <dgm:prSet presAssocID="{27C07687-0000-4188-AC7D-6F877BE3720C}" presName="centerShape" presStyleLbl="node0" presStyleIdx="0" presStyleCnt="1" custScaleX="123140"/>
      <dgm:spPr/>
      <dgm:t>
        <a:bodyPr/>
        <a:lstStyle/>
        <a:p>
          <a:endParaRPr lang="ru-RU"/>
        </a:p>
      </dgm:t>
    </dgm:pt>
    <dgm:pt modelId="{37732E55-74DB-4021-B483-BA9E047B4152}" type="pres">
      <dgm:prSet presAssocID="{AF2460EB-E2C7-44DE-928C-1263845ACA7D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BF36A04-FFC4-4F2A-A260-E8B08CDB5BC3}" type="pres">
      <dgm:prSet presAssocID="{12B35379-6F92-4655-855E-F36FDBEC0E8B}" presName="node" presStyleLbl="node1" presStyleIdx="0" presStyleCnt="3" custScaleX="123140" custRadScaleRad="110553" custRadScaleInc="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774FE-5954-4759-BEB7-857F2151896B}" type="pres">
      <dgm:prSet presAssocID="{8D8F9FA6-B198-47E0-9E7E-1C6F418EB3F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FB095A8D-B5EC-45D9-A363-61CDE058D9E3}" type="pres">
      <dgm:prSet presAssocID="{719035C7-7E0E-4D65-95DF-6CF39420B016}" presName="node" presStyleLbl="node1" presStyleIdx="1" presStyleCnt="3" custScaleX="123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D0264-9096-4720-8172-53DEE8A6C639}" type="pres">
      <dgm:prSet presAssocID="{F2827C90-8692-4692-ACD3-99BB80AF86B9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BA8A5D2-91D2-4C57-A0D7-509F48219BA0}" type="pres">
      <dgm:prSet presAssocID="{0E4DCB35-6DA3-4BF2-B39E-9B3FB02450FA}" presName="node" presStyleLbl="node1" presStyleIdx="2" presStyleCnt="3" custScaleX="123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19184-4E4C-4B3C-98C9-258080A4CB6A}" type="presOf" srcId="{8D8F9FA6-B198-47E0-9E7E-1C6F418EB3F2}" destId="{340774FE-5954-4759-BEB7-857F2151896B}" srcOrd="0" destOrd="0" presId="urn:microsoft.com/office/officeart/2005/8/layout/radial4"/>
    <dgm:cxn modelId="{7C41FBA9-35D4-4534-9CBA-C5D8732FE20C}" srcId="{27C07687-0000-4188-AC7D-6F877BE3720C}" destId="{0E4DCB35-6DA3-4BF2-B39E-9B3FB02450FA}" srcOrd="2" destOrd="0" parTransId="{F2827C90-8692-4692-ACD3-99BB80AF86B9}" sibTransId="{13DE4307-78BF-4C15-B9F1-0D718BF752C0}"/>
    <dgm:cxn modelId="{ED81FBF6-D9CF-45EA-B149-49288595EAF4}" srcId="{27C07687-0000-4188-AC7D-6F877BE3720C}" destId="{719035C7-7E0E-4D65-95DF-6CF39420B016}" srcOrd="1" destOrd="0" parTransId="{8D8F9FA6-B198-47E0-9E7E-1C6F418EB3F2}" sibTransId="{31C5118F-2E9A-4826-A642-5CBD66C1F94C}"/>
    <dgm:cxn modelId="{22937CDD-69A2-4F5D-AC3D-0A52FA157201}" type="presOf" srcId="{719035C7-7E0E-4D65-95DF-6CF39420B016}" destId="{FB095A8D-B5EC-45D9-A363-61CDE058D9E3}" srcOrd="0" destOrd="0" presId="urn:microsoft.com/office/officeart/2005/8/layout/radial4"/>
    <dgm:cxn modelId="{EDD11F04-7B2B-4FC8-B0F4-78C22C51806D}" type="presOf" srcId="{AA208909-AD10-4A4E-BB1B-267C3143023D}" destId="{1ABF02A6-9089-497F-BD85-D51FDB774251}" srcOrd="0" destOrd="0" presId="urn:microsoft.com/office/officeart/2005/8/layout/radial4"/>
    <dgm:cxn modelId="{C85C24CD-4C5A-4F5F-B82F-0B36E1B3F60B}" srcId="{AA208909-AD10-4A4E-BB1B-267C3143023D}" destId="{27C07687-0000-4188-AC7D-6F877BE3720C}" srcOrd="0" destOrd="0" parTransId="{260CD238-9D6C-4300-A56F-66227A680984}" sibTransId="{7E98CEC4-FEBF-48D9-BA6D-6C9B8E6DA228}"/>
    <dgm:cxn modelId="{7E8F08AD-92E1-4EE2-8BE3-60F436C4CF3B}" type="presOf" srcId="{12B35379-6F92-4655-855E-F36FDBEC0E8B}" destId="{DBF36A04-FFC4-4F2A-A260-E8B08CDB5BC3}" srcOrd="0" destOrd="0" presId="urn:microsoft.com/office/officeart/2005/8/layout/radial4"/>
    <dgm:cxn modelId="{14669093-1CC5-464E-AEC8-9F8A243B1249}" srcId="{27C07687-0000-4188-AC7D-6F877BE3720C}" destId="{12B35379-6F92-4655-855E-F36FDBEC0E8B}" srcOrd="0" destOrd="0" parTransId="{AF2460EB-E2C7-44DE-928C-1263845ACA7D}" sibTransId="{945E5C0C-DDC0-4731-8E56-0884EC1E1C1B}"/>
    <dgm:cxn modelId="{2C8D81FC-F97D-48EA-8633-9C17931C6A4B}" type="presOf" srcId="{27C07687-0000-4188-AC7D-6F877BE3720C}" destId="{703B447F-79C5-4717-89FD-9D2AD843B509}" srcOrd="0" destOrd="0" presId="urn:microsoft.com/office/officeart/2005/8/layout/radial4"/>
    <dgm:cxn modelId="{A9302317-285D-4670-8871-B1DA9A49B9D8}" type="presOf" srcId="{AF2460EB-E2C7-44DE-928C-1263845ACA7D}" destId="{37732E55-74DB-4021-B483-BA9E047B4152}" srcOrd="0" destOrd="0" presId="urn:microsoft.com/office/officeart/2005/8/layout/radial4"/>
    <dgm:cxn modelId="{968ECACB-BB5B-48A8-AD70-7B0F4DECC413}" type="presOf" srcId="{0E4DCB35-6DA3-4BF2-B39E-9B3FB02450FA}" destId="{DBA8A5D2-91D2-4C57-A0D7-509F48219BA0}" srcOrd="0" destOrd="0" presId="urn:microsoft.com/office/officeart/2005/8/layout/radial4"/>
    <dgm:cxn modelId="{90FBF77C-B467-4508-B95C-F6A33863860B}" type="presOf" srcId="{F2827C90-8692-4692-ACD3-99BB80AF86B9}" destId="{923D0264-9096-4720-8172-53DEE8A6C639}" srcOrd="0" destOrd="0" presId="urn:microsoft.com/office/officeart/2005/8/layout/radial4"/>
    <dgm:cxn modelId="{64100524-1F06-4E17-A62D-8431EC4FE6AE}" type="presParOf" srcId="{1ABF02A6-9089-497F-BD85-D51FDB774251}" destId="{703B447F-79C5-4717-89FD-9D2AD843B509}" srcOrd="0" destOrd="0" presId="urn:microsoft.com/office/officeart/2005/8/layout/radial4"/>
    <dgm:cxn modelId="{0BEE077D-4156-4801-A4D6-6E969C18B43A}" type="presParOf" srcId="{1ABF02A6-9089-497F-BD85-D51FDB774251}" destId="{37732E55-74DB-4021-B483-BA9E047B4152}" srcOrd="1" destOrd="0" presId="urn:microsoft.com/office/officeart/2005/8/layout/radial4"/>
    <dgm:cxn modelId="{E3D70615-2A21-40D2-977F-0CAC724EF1DB}" type="presParOf" srcId="{1ABF02A6-9089-497F-BD85-D51FDB774251}" destId="{DBF36A04-FFC4-4F2A-A260-E8B08CDB5BC3}" srcOrd="2" destOrd="0" presId="urn:microsoft.com/office/officeart/2005/8/layout/radial4"/>
    <dgm:cxn modelId="{6B276058-1BE7-4ABE-A31B-4E6A9F5C23A6}" type="presParOf" srcId="{1ABF02A6-9089-497F-BD85-D51FDB774251}" destId="{340774FE-5954-4759-BEB7-857F2151896B}" srcOrd="3" destOrd="0" presId="urn:microsoft.com/office/officeart/2005/8/layout/radial4"/>
    <dgm:cxn modelId="{C1E0DE5D-4042-4525-AA8A-E6B2F05F9C35}" type="presParOf" srcId="{1ABF02A6-9089-497F-BD85-D51FDB774251}" destId="{FB095A8D-B5EC-45D9-A363-61CDE058D9E3}" srcOrd="4" destOrd="0" presId="urn:microsoft.com/office/officeart/2005/8/layout/radial4"/>
    <dgm:cxn modelId="{EAAC7E5A-89DE-4F6D-B72C-57CCE23284DE}" type="presParOf" srcId="{1ABF02A6-9089-497F-BD85-D51FDB774251}" destId="{923D0264-9096-4720-8172-53DEE8A6C639}" srcOrd="5" destOrd="0" presId="urn:microsoft.com/office/officeart/2005/8/layout/radial4"/>
    <dgm:cxn modelId="{033D9C36-1702-4705-BB1F-2F55B6CD5E9D}" type="presParOf" srcId="{1ABF02A6-9089-497F-BD85-D51FDB774251}" destId="{DBA8A5D2-91D2-4C57-A0D7-509F48219B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6CAF86-D9A6-4D8E-9BD0-702B49A7506A}">
      <dsp:nvSpPr>
        <dsp:cNvPr id="0" name=""/>
        <dsp:cNvSpPr/>
      </dsp:nvSpPr>
      <dsp:spPr>
        <a:xfrm>
          <a:off x="340237" y="0"/>
          <a:ext cx="3856028" cy="3273227"/>
        </a:xfrm>
        <a:prstGeom prst="rightArrow">
          <a:avLst/>
        </a:prstGeom>
        <a:gradFill rotWithShape="0">
          <a:gsLst>
            <a:gs pos="0">
              <a:srgbClr val="0070C0"/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67E6A80-CADA-4D54-8E90-2F101CDB4924}">
      <dsp:nvSpPr>
        <dsp:cNvPr id="0" name=""/>
        <dsp:cNvSpPr/>
      </dsp:nvSpPr>
      <dsp:spPr>
        <a:xfrm>
          <a:off x="0" y="981968"/>
          <a:ext cx="1360951" cy="13092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Georgia" pitchFamily="18" charset="0"/>
            </a:rPr>
            <a:t>уникати</a:t>
          </a:r>
          <a:endParaRPr lang="ru-RU" sz="17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981968"/>
        <a:ext cx="1360951" cy="1309290"/>
      </dsp:txXfrm>
    </dsp:sp>
    <dsp:sp modelId="{2196C41B-EFFA-43A3-AEEC-8A3B2A46C39F}">
      <dsp:nvSpPr>
        <dsp:cNvPr id="0" name=""/>
        <dsp:cNvSpPr/>
      </dsp:nvSpPr>
      <dsp:spPr>
        <a:xfrm>
          <a:off x="1587776" y="981968"/>
          <a:ext cx="1360951" cy="13092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Georgia" pitchFamily="18" charset="0"/>
            </a:rPr>
            <a:t>запо-бігати</a:t>
          </a:r>
          <a:endParaRPr lang="ru-RU" sz="17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587776" y="981968"/>
        <a:ext cx="1360951" cy="1309290"/>
      </dsp:txXfrm>
    </dsp:sp>
    <dsp:sp modelId="{FCCA5E46-7CE2-4AFD-8CF5-151715BE66D8}">
      <dsp:nvSpPr>
        <dsp:cNvPr id="0" name=""/>
        <dsp:cNvSpPr/>
      </dsp:nvSpPr>
      <dsp:spPr>
        <a:xfrm>
          <a:off x="3175552" y="981968"/>
          <a:ext cx="1360951" cy="13092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Georgia" pitchFamily="18" charset="0"/>
            </a:rPr>
            <a:t>діяти</a:t>
          </a:r>
          <a:endParaRPr lang="ru-RU" sz="17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175552" y="981968"/>
        <a:ext cx="1360951" cy="13092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1E4855-C3D3-41B9-8195-765C6F2AF529}">
      <dsp:nvSpPr>
        <dsp:cNvPr id="0" name=""/>
        <dsp:cNvSpPr/>
      </dsp:nvSpPr>
      <dsp:spPr>
        <a:xfrm>
          <a:off x="4114800" y="1179330"/>
          <a:ext cx="247355" cy="1083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651"/>
              </a:lnTo>
              <a:lnTo>
                <a:pt x="247355" y="108365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6BDF6-F097-4C09-A7EB-1356D7E0676C}">
      <dsp:nvSpPr>
        <dsp:cNvPr id="0" name=""/>
        <dsp:cNvSpPr/>
      </dsp:nvSpPr>
      <dsp:spPr>
        <a:xfrm>
          <a:off x="3867444" y="1179330"/>
          <a:ext cx="247355" cy="1083651"/>
        </a:xfrm>
        <a:custGeom>
          <a:avLst/>
          <a:gdLst/>
          <a:ahLst/>
          <a:cxnLst/>
          <a:rect l="0" t="0" r="0" b="0"/>
          <a:pathLst>
            <a:path>
              <a:moveTo>
                <a:pt x="247355" y="0"/>
              </a:moveTo>
              <a:lnTo>
                <a:pt x="247355" y="1083651"/>
              </a:lnTo>
              <a:lnTo>
                <a:pt x="0" y="108365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AAABD-6EEB-445D-8A64-1674B3BB6250}">
      <dsp:nvSpPr>
        <dsp:cNvPr id="0" name=""/>
        <dsp:cNvSpPr/>
      </dsp:nvSpPr>
      <dsp:spPr>
        <a:xfrm>
          <a:off x="4114800" y="1179330"/>
          <a:ext cx="2850473" cy="2167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946"/>
              </a:lnTo>
              <a:lnTo>
                <a:pt x="2850473" y="1919946"/>
              </a:lnTo>
              <a:lnTo>
                <a:pt x="2850473" y="216730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BBC93-5A05-4685-882E-7D290F5F4D77}">
      <dsp:nvSpPr>
        <dsp:cNvPr id="0" name=""/>
        <dsp:cNvSpPr/>
      </dsp:nvSpPr>
      <dsp:spPr>
        <a:xfrm>
          <a:off x="4069080" y="1179330"/>
          <a:ext cx="91440" cy="2167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730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3CD8D-BE9B-4B95-B44F-60AA601A08F1}">
      <dsp:nvSpPr>
        <dsp:cNvPr id="0" name=""/>
        <dsp:cNvSpPr/>
      </dsp:nvSpPr>
      <dsp:spPr>
        <a:xfrm>
          <a:off x="1264326" y="1179330"/>
          <a:ext cx="2850473" cy="2167302"/>
        </a:xfrm>
        <a:custGeom>
          <a:avLst/>
          <a:gdLst/>
          <a:ahLst/>
          <a:cxnLst/>
          <a:rect l="0" t="0" r="0" b="0"/>
          <a:pathLst>
            <a:path>
              <a:moveTo>
                <a:pt x="2850473" y="0"/>
              </a:moveTo>
              <a:lnTo>
                <a:pt x="2850473" y="1919946"/>
              </a:lnTo>
              <a:lnTo>
                <a:pt x="0" y="1919946"/>
              </a:lnTo>
              <a:lnTo>
                <a:pt x="0" y="216730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ADC76-2298-485F-9FB4-084C41C54F34}">
      <dsp:nvSpPr>
        <dsp:cNvPr id="0" name=""/>
        <dsp:cNvSpPr/>
      </dsp:nvSpPr>
      <dsp:spPr>
        <a:xfrm>
          <a:off x="2936918" y="1448"/>
          <a:ext cx="2355763" cy="11778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Georgia" pitchFamily="18" charset="0"/>
            </a:rPr>
            <a:t>ризик</a:t>
          </a:r>
          <a:endParaRPr lang="ru-RU" sz="2100" b="1" kern="1200" dirty="0">
            <a:latin typeface="Georgia" pitchFamily="18" charset="0"/>
          </a:endParaRPr>
        </a:p>
      </dsp:txBody>
      <dsp:txXfrm>
        <a:off x="2936918" y="1448"/>
        <a:ext cx="2355763" cy="1177881"/>
      </dsp:txXfrm>
    </dsp:sp>
    <dsp:sp modelId="{9EFD6ECA-8B7A-457D-BED5-FD00B8215154}">
      <dsp:nvSpPr>
        <dsp:cNvPr id="0" name=""/>
        <dsp:cNvSpPr/>
      </dsp:nvSpPr>
      <dsp:spPr>
        <a:xfrm>
          <a:off x="86444" y="3346632"/>
          <a:ext cx="2355763" cy="11778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Georgia" pitchFamily="18" charset="0"/>
            </a:rPr>
            <a:t>фізичний</a:t>
          </a:r>
          <a:endParaRPr lang="ru-RU" sz="2100" b="1" kern="1200" dirty="0">
            <a:latin typeface="Georgia" pitchFamily="18" charset="0"/>
          </a:endParaRPr>
        </a:p>
      </dsp:txBody>
      <dsp:txXfrm>
        <a:off x="86444" y="3346632"/>
        <a:ext cx="2355763" cy="1177881"/>
      </dsp:txXfrm>
    </dsp:sp>
    <dsp:sp modelId="{C3E28532-FB05-42B4-99D4-C758C5B687B5}">
      <dsp:nvSpPr>
        <dsp:cNvPr id="0" name=""/>
        <dsp:cNvSpPr/>
      </dsp:nvSpPr>
      <dsp:spPr>
        <a:xfrm>
          <a:off x="2936918" y="3346632"/>
          <a:ext cx="2355763" cy="11778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Georgia" pitchFamily="18" charset="0"/>
            </a:rPr>
            <a:t>соціальний</a:t>
          </a:r>
          <a:endParaRPr lang="ru-RU" sz="2100" b="1" kern="1200" dirty="0">
            <a:latin typeface="Georgia" pitchFamily="18" charset="0"/>
          </a:endParaRPr>
        </a:p>
      </dsp:txBody>
      <dsp:txXfrm>
        <a:off x="2936918" y="3346632"/>
        <a:ext cx="2355763" cy="1177881"/>
      </dsp:txXfrm>
    </dsp:sp>
    <dsp:sp modelId="{7CBAE33D-9B84-4A3A-A4AF-7FD4DB3ECCC1}">
      <dsp:nvSpPr>
        <dsp:cNvPr id="0" name=""/>
        <dsp:cNvSpPr/>
      </dsp:nvSpPr>
      <dsp:spPr>
        <a:xfrm>
          <a:off x="5787391" y="3346632"/>
          <a:ext cx="2355763" cy="11778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Georgia" pitchFamily="18" charset="0"/>
            </a:rPr>
            <a:t>психологічний</a:t>
          </a:r>
          <a:endParaRPr lang="ru-RU" sz="2100" b="1" kern="1200" dirty="0">
            <a:latin typeface="Georgia" pitchFamily="18" charset="0"/>
          </a:endParaRPr>
        </a:p>
      </dsp:txBody>
      <dsp:txXfrm>
        <a:off x="5787391" y="3346632"/>
        <a:ext cx="2355763" cy="1177881"/>
      </dsp:txXfrm>
    </dsp:sp>
    <dsp:sp modelId="{7FAA3047-6BDA-46B1-AF20-317C05910D3A}">
      <dsp:nvSpPr>
        <dsp:cNvPr id="0" name=""/>
        <dsp:cNvSpPr/>
      </dsp:nvSpPr>
      <dsp:spPr>
        <a:xfrm>
          <a:off x="1511681" y="1674040"/>
          <a:ext cx="2355763" cy="11778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Georgia" pitchFamily="18" charset="0"/>
            </a:rPr>
            <a:t>виправданий</a:t>
          </a:r>
          <a:endParaRPr lang="ru-RU" sz="2100" b="1" kern="1200" dirty="0">
            <a:latin typeface="Georgia" pitchFamily="18" charset="0"/>
          </a:endParaRPr>
        </a:p>
      </dsp:txBody>
      <dsp:txXfrm>
        <a:off x="1511681" y="1674040"/>
        <a:ext cx="2355763" cy="1177881"/>
      </dsp:txXfrm>
    </dsp:sp>
    <dsp:sp modelId="{70A2944B-C492-4864-99F5-C075F9932435}">
      <dsp:nvSpPr>
        <dsp:cNvPr id="0" name=""/>
        <dsp:cNvSpPr/>
      </dsp:nvSpPr>
      <dsp:spPr>
        <a:xfrm>
          <a:off x="4362155" y="1674040"/>
          <a:ext cx="2355763" cy="11778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Georgia" pitchFamily="18" charset="0"/>
            </a:rPr>
            <a:t>невиправданий</a:t>
          </a:r>
          <a:endParaRPr lang="ru-RU" sz="2100" b="1" kern="1200" dirty="0">
            <a:latin typeface="Georgia" pitchFamily="18" charset="0"/>
          </a:endParaRPr>
        </a:p>
      </dsp:txBody>
      <dsp:txXfrm>
        <a:off x="4362155" y="1674040"/>
        <a:ext cx="2355763" cy="11778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406099-DB1A-482F-A57D-3BD50D9B8140}">
      <dsp:nvSpPr>
        <dsp:cNvPr id="0" name=""/>
        <dsp:cNvSpPr/>
      </dsp:nvSpPr>
      <dsp:spPr>
        <a:xfrm>
          <a:off x="492" y="1013243"/>
          <a:ext cx="1922673" cy="1153604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Georgia" pitchFamily="18" charset="0"/>
            </a:rPr>
            <a:t>правила користування електричними приладами</a:t>
          </a:r>
          <a:endParaRPr lang="ru-RU" sz="17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92" y="1013243"/>
        <a:ext cx="1922673" cy="1153604"/>
      </dsp:txXfrm>
    </dsp:sp>
    <dsp:sp modelId="{0554176B-1221-401A-B2B9-056CC0CAADFD}">
      <dsp:nvSpPr>
        <dsp:cNvPr id="0" name=""/>
        <dsp:cNvSpPr/>
      </dsp:nvSpPr>
      <dsp:spPr>
        <a:xfrm>
          <a:off x="2115433" y="1013243"/>
          <a:ext cx="1922673" cy="1153604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26486"/>
                <a:satOff val="-2798"/>
                <a:lumOff val="20993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26486"/>
                <a:satOff val="-2798"/>
                <a:lumOff val="20993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26486"/>
                <a:satOff val="-2798"/>
                <a:lumOff val="20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Georgia" pitchFamily="18" charset="0"/>
            </a:rPr>
            <a:t>правила користування засобами побутової хімії</a:t>
          </a:r>
          <a:endParaRPr lang="ru-RU" sz="17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115433" y="1013243"/>
        <a:ext cx="1922673" cy="1153604"/>
      </dsp:txXfrm>
    </dsp:sp>
    <dsp:sp modelId="{01FFAACA-3BD5-4078-9074-9FE940A93EFD}">
      <dsp:nvSpPr>
        <dsp:cNvPr id="0" name=""/>
        <dsp:cNvSpPr/>
      </dsp:nvSpPr>
      <dsp:spPr>
        <a:xfrm>
          <a:off x="492" y="2359115"/>
          <a:ext cx="1922673" cy="1153604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52972"/>
                <a:satOff val="-5595"/>
                <a:lumOff val="41987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52972"/>
                <a:satOff val="-5595"/>
                <a:lumOff val="41987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52972"/>
                <a:satOff val="-5595"/>
                <a:lumOff val="41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Georgia" pitchFamily="18" charset="0"/>
            </a:rPr>
            <a:t>правила користування газовими приладами</a:t>
          </a:r>
          <a:endParaRPr lang="ru-RU" sz="17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92" y="2359115"/>
        <a:ext cx="1922673" cy="1153604"/>
      </dsp:txXfrm>
    </dsp:sp>
    <dsp:sp modelId="{4D013605-8E01-48F1-8303-49B32BF7E6D8}">
      <dsp:nvSpPr>
        <dsp:cNvPr id="0" name=""/>
        <dsp:cNvSpPr/>
      </dsp:nvSpPr>
      <dsp:spPr>
        <a:xfrm>
          <a:off x="2115433" y="2359115"/>
          <a:ext cx="1922673" cy="1153604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26486"/>
                <a:satOff val="-2798"/>
                <a:lumOff val="20993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26486"/>
                <a:satOff val="-2798"/>
                <a:lumOff val="20993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26486"/>
                <a:satOff val="-2798"/>
                <a:lumOff val="20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Georgia" pitchFamily="18" charset="0"/>
            </a:rPr>
            <a:t>правила користування пічним опаленням</a:t>
          </a:r>
          <a:endParaRPr lang="ru-RU" sz="17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115433" y="2359115"/>
        <a:ext cx="1922673" cy="11536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3B447F-79C5-4717-89FD-9D2AD843B509}">
      <dsp:nvSpPr>
        <dsp:cNvPr id="0" name=""/>
        <dsp:cNvSpPr/>
      </dsp:nvSpPr>
      <dsp:spPr>
        <a:xfrm>
          <a:off x="1565918" y="2450543"/>
          <a:ext cx="1991074" cy="16169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Georgia" pitchFamily="18" charset="0"/>
            </a:rPr>
            <a:t>зрілість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565918" y="2450543"/>
        <a:ext cx="1991074" cy="1616919"/>
      </dsp:txXfrm>
    </dsp:sp>
    <dsp:sp modelId="{37732E55-74DB-4021-B483-BA9E047B4152}">
      <dsp:nvSpPr>
        <dsp:cNvPr id="0" name=""/>
        <dsp:cNvSpPr/>
      </dsp:nvSpPr>
      <dsp:spPr>
        <a:xfrm rot="13071360">
          <a:off x="635784" y="2030270"/>
          <a:ext cx="1282473" cy="46082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36A04-FFC4-4F2A-A260-E8B08CDB5BC3}">
      <dsp:nvSpPr>
        <dsp:cNvPr id="0" name=""/>
        <dsp:cNvSpPr/>
      </dsp:nvSpPr>
      <dsp:spPr>
        <a:xfrm>
          <a:off x="-175030" y="1252738"/>
          <a:ext cx="1891520" cy="1228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Georgia" pitchFamily="18" charset="0"/>
            </a:rPr>
            <a:t>біологічна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-175030" y="1252738"/>
        <a:ext cx="1891520" cy="1228858"/>
      </dsp:txXfrm>
    </dsp:sp>
    <dsp:sp modelId="{340774FE-5954-4759-BEB7-857F2151896B}">
      <dsp:nvSpPr>
        <dsp:cNvPr id="0" name=""/>
        <dsp:cNvSpPr/>
      </dsp:nvSpPr>
      <dsp:spPr>
        <a:xfrm rot="16200000">
          <a:off x="1910533" y="1493441"/>
          <a:ext cx="1301844" cy="46082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095A8D-B5EC-45D9-A363-61CDE058D9E3}">
      <dsp:nvSpPr>
        <dsp:cNvPr id="0" name=""/>
        <dsp:cNvSpPr/>
      </dsp:nvSpPr>
      <dsp:spPr>
        <a:xfrm>
          <a:off x="1615695" y="458500"/>
          <a:ext cx="1891520" cy="1228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Georgia" pitchFamily="18" charset="0"/>
            </a:rPr>
            <a:t>психологічна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615695" y="458500"/>
        <a:ext cx="1891520" cy="1228858"/>
      </dsp:txXfrm>
    </dsp:sp>
    <dsp:sp modelId="{923D0264-9096-4720-8172-53DEE8A6C639}">
      <dsp:nvSpPr>
        <dsp:cNvPr id="0" name=""/>
        <dsp:cNvSpPr/>
      </dsp:nvSpPr>
      <dsp:spPr>
        <a:xfrm rot="19500000">
          <a:off x="3264294" y="2117721"/>
          <a:ext cx="1196038" cy="46082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A8A5D2-91D2-4C57-A0D7-509F48219BA0}">
      <dsp:nvSpPr>
        <dsp:cNvPr id="0" name=""/>
        <dsp:cNvSpPr/>
      </dsp:nvSpPr>
      <dsp:spPr>
        <a:xfrm>
          <a:off x="3406422" y="1390693"/>
          <a:ext cx="1891520" cy="1228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Georgia" pitchFamily="18" charset="0"/>
            </a:rPr>
            <a:t>соціальна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406422" y="1390693"/>
        <a:ext cx="1891520" cy="1228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B787-D349-4F8C-BFDA-1F091EA52F3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3783-A26C-4D1E-82B0-3F51E32B5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B787-D349-4F8C-BFDA-1F091EA52F3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3783-A26C-4D1E-82B0-3F51E32B5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B787-D349-4F8C-BFDA-1F091EA52F3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3783-A26C-4D1E-82B0-3F51E32B5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B787-D349-4F8C-BFDA-1F091EA52F3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3783-A26C-4D1E-82B0-3F51E32B5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B787-D349-4F8C-BFDA-1F091EA52F3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3783-A26C-4D1E-82B0-3F51E32B5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B787-D349-4F8C-BFDA-1F091EA52F3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3783-A26C-4D1E-82B0-3F51E32B5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B787-D349-4F8C-BFDA-1F091EA52F3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3783-A26C-4D1E-82B0-3F51E32B5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B787-D349-4F8C-BFDA-1F091EA52F3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3783-A26C-4D1E-82B0-3F51E32B5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B787-D349-4F8C-BFDA-1F091EA52F3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3783-A26C-4D1E-82B0-3F51E32B5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B787-D349-4F8C-BFDA-1F091EA52F3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3783-A26C-4D1E-82B0-3F51E32B5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B787-D349-4F8C-BFDA-1F091EA52F3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3783-A26C-4D1E-82B0-3F51E32B5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BB787-D349-4F8C-BFDA-1F091EA52F3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C3783-A26C-4D1E-82B0-3F51E32B5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>
                <a:latin typeface="Georgia" pitchFamily="18" charset="0"/>
              </a:rPr>
              <a:t>МЕТОДИЧНІ ОСНОВИ ВИВЧЕННЯ РОЗДІЛІВ «ЗДОРОВ’Я ЛЮДИНИ» І «ФІЗИЧНА СКЛАДОВА ЗДОРОВ’Я»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3. </a:t>
            </a:r>
            <a:r>
              <a:rPr lang="uk-UA" sz="3200" b="1" dirty="0">
                <a:latin typeface="Georgia" pitchFamily="18" charset="0"/>
              </a:rPr>
              <a:t>Фізична складова здоров’я</a:t>
            </a:r>
            <a:r>
              <a:rPr lang="uk-UA" sz="3200" dirty="0">
                <a:latin typeface="Georgia" pitchFamily="18" charset="0"/>
              </a:rPr>
              <a:t> </a:t>
            </a:r>
            <a:r>
              <a:rPr lang="uk-UA" sz="3200" b="1" dirty="0">
                <a:latin typeface="Georgia" pitchFamily="18" charset="0"/>
              </a:rPr>
              <a:t>в 5 класі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pPr marL="179388" indent="0">
              <a:buNone/>
            </a:pPr>
            <a:r>
              <a:rPr lang="uk-UA" sz="2200" dirty="0">
                <a:latin typeface="Georgia" pitchFamily="18" charset="0"/>
              </a:rPr>
              <a:t>Перед уроком, присвяченого проблемам </a:t>
            </a:r>
            <a:r>
              <a:rPr lang="uk-UA" sz="2200" b="1" dirty="0">
                <a:latin typeface="Georgia" pitchFamily="18" charset="0"/>
              </a:rPr>
              <a:t>порушення постави і гостроти зору</a:t>
            </a:r>
            <a:r>
              <a:rPr lang="uk-UA" sz="2200" dirty="0">
                <a:latin typeface="Georgia" pitchFamily="18" charset="0"/>
              </a:rPr>
              <a:t>, вчитель пропонує учням разом з батьками провести </a:t>
            </a:r>
            <a:r>
              <a:rPr lang="uk-UA" sz="2200" b="1" dirty="0">
                <a:latin typeface="Georgia" pitchFamily="18" charset="0"/>
              </a:rPr>
              <a:t>самоспостереження в домашніх умовах</a:t>
            </a:r>
            <a:r>
              <a:rPr lang="uk-UA" sz="2200" dirty="0">
                <a:latin typeface="Georgia" pitchFamily="18" charset="0"/>
              </a:rPr>
              <a:t>, що дозволить визначити наявність сколіозу вже на ранніх </a:t>
            </a:r>
            <a:r>
              <a:rPr lang="uk-UA" sz="2200" dirty="0" smtClean="0">
                <a:latin typeface="Georgia" pitchFamily="18" charset="0"/>
              </a:rPr>
              <a:t>стадіях.</a:t>
            </a:r>
          </a:p>
          <a:p>
            <a:pPr marL="179388" indent="0">
              <a:buNone/>
            </a:pPr>
            <a:r>
              <a:rPr lang="uk-UA" sz="2200" dirty="0">
                <a:latin typeface="Georgia" pitchFamily="18" charset="0"/>
              </a:rPr>
              <a:t>На уроці учні розробляють і записують </a:t>
            </a:r>
            <a:r>
              <a:rPr lang="uk-UA" sz="2200" b="1" dirty="0">
                <a:latin typeface="Georgia" pitchFamily="18" charset="0"/>
              </a:rPr>
              <a:t>Пам’ятку</a:t>
            </a:r>
            <a:r>
              <a:rPr lang="uk-UA" sz="2200" dirty="0">
                <a:latin typeface="Georgia" pitchFamily="18" charset="0"/>
              </a:rPr>
              <a:t>, що містить вимоги, які потрібно виконувати, </a:t>
            </a:r>
            <a:r>
              <a:rPr lang="uk-UA" sz="2200" b="1" dirty="0">
                <a:latin typeface="Georgia" pitchFamily="18" charset="0"/>
              </a:rPr>
              <a:t>щоб мати гарну поставу</a:t>
            </a:r>
            <a:endParaRPr lang="ru-RU" sz="2200" dirty="0">
              <a:latin typeface="Georgia" pitchFamily="18" charset="0"/>
            </a:endParaRPr>
          </a:p>
        </p:txBody>
      </p:sp>
      <p:pic>
        <p:nvPicPr>
          <p:cNvPr id="5" name="Содержимое 4" descr="hel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1606" y="2060848"/>
            <a:ext cx="3380834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3. Фізична складова здоров’я</a:t>
            </a:r>
            <a:r>
              <a:rPr lang="uk-UA" sz="3200" dirty="0" smtClean="0">
                <a:latin typeface="Georgia" pitchFamily="18" charset="0"/>
              </a:rPr>
              <a:t> </a:t>
            </a:r>
            <a:r>
              <a:rPr lang="uk-UA" sz="3200" b="1" dirty="0" smtClean="0">
                <a:latin typeface="Georgia" pitchFamily="18" charset="0"/>
              </a:rPr>
              <a:t>в 5 класі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87208" cy="2044823"/>
          </a:xfrm>
        </p:spPr>
        <p:txBody>
          <a:bodyPr>
            <a:norm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Друга частина уроку пов’язано з обговоренням причин </a:t>
            </a:r>
            <a:r>
              <a:rPr lang="uk-UA" sz="2400" b="1" dirty="0">
                <a:latin typeface="Georgia" pitchFamily="18" charset="0"/>
              </a:rPr>
              <a:t>порушення гостроти </a:t>
            </a:r>
            <a:r>
              <a:rPr lang="uk-UA" sz="2400" b="1" dirty="0" smtClean="0">
                <a:latin typeface="Georgia" pitchFamily="18" charset="0"/>
              </a:rPr>
              <a:t>зору.</a:t>
            </a:r>
          </a:p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Вчитель пропонує учням разом виконати для попередження стомлювання очей </a:t>
            </a:r>
            <a:r>
              <a:rPr lang="uk-UA" sz="2400" b="1" dirty="0">
                <a:latin typeface="Georgia" pitchFamily="18" charset="0"/>
              </a:rPr>
              <a:t>вправи зорової гімнастики</a:t>
            </a:r>
            <a:r>
              <a:rPr lang="uk-UA" sz="2400" dirty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гімнастіка для оче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3933056"/>
            <a:ext cx="4038600" cy="247196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Розділу 1. Здоров’я людини </a:t>
            </a:r>
            <a:r>
              <a:rPr lang="uk-UA" sz="3200" b="1" dirty="0" smtClean="0">
                <a:latin typeface="Georgia" pitchFamily="18" charset="0"/>
              </a:rPr>
              <a:t>в 6 класі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Розділу 1. Здоров’я людини в 6 класі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1828799"/>
          </a:xfrm>
        </p:spPr>
        <p:txBody>
          <a:bodyPr>
            <a:normAutofit lnSpcReduction="10000"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Закріплюючи поняття «</a:t>
            </a:r>
            <a:r>
              <a:rPr lang="uk-UA" sz="2400" b="1" dirty="0">
                <a:latin typeface="Georgia" pitchFamily="18" charset="0"/>
              </a:rPr>
              <a:t>екстремальні</a:t>
            </a:r>
            <a:r>
              <a:rPr lang="uk-UA" sz="2400" dirty="0">
                <a:latin typeface="Georgia" pitchFamily="18" charset="0"/>
              </a:rPr>
              <a:t>» і «</a:t>
            </a:r>
            <a:r>
              <a:rPr lang="uk-UA" sz="2400" b="1" dirty="0">
                <a:latin typeface="Georgia" pitchFamily="18" charset="0"/>
              </a:rPr>
              <a:t>надзвичайні ситуації</a:t>
            </a:r>
            <a:r>
              <a:rPr lang="uk-UA" sz="2400" dirty="0">
                <a:latin typeface="Georgia" pitchFamily="18" charset="0"/>
              </a:rPr>
              <a:t>», вчитель організовує учнів на виконання Практичної роботи № 1 </a:t>
            </a:r>
            <a:r>
              <a:rPr lang="uk-UA" sz="2400" b="1" dirty="0">
                <a:latin typeface="Georgia" pitchFamily="18" charset="0"/>
              </a:rPr>
              <a:t>«Відпрацювання алгоритму дій при потраплянні в екстремальну ситуацію».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евакуаці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645024"/>
            <a:ext cx="482453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Розділу 1. Здоров’я людини в 6 класі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77500" lnSpcReduction="20000"/>
          </a:bodyPr>
          <a:lstStyle/>
          <a:p>
            <a:pPr marL="179388" indent="0">
              <a:buNone/>
            </a:pPr>
            <a:r>
              <a:rPr lang="uk-UA" dirty="0">
                <a:latin typeface="Georgia" pitchFamily="18" charset="0"/>
              </a:rPr>
              <a:t>Урок, присвячений </a:t>
            </a:r>
            <a:r>
              <a:rPr lang="uk-UA" b="1" dirty="0">
                <a:latin typeface="Georgia" pitchFamily="18" charset="0"/>
              </a:rPr>
              <a:t>впливу навколишнього середовища на здоров’я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людини</a:t>
            </a:r>
            <a:r>
              <a:rPr lang="uk-UA" dirty="0" smtClean="0">
                <a:latin typeface="Georgia" pitchFamily="18" charset="0"/>
              </a:rPr>
              <a:t>.</a:t>
            </a:r>
          </a:p>
          <a:p>
            <a:pPr marL="179388" indent="0">
              <a:buNone/>
            </a:pPr>
            <a:r>
              <a:rPr lang="uk-UA" dirty="0" smtClean="0">
                <a:latin typeface="Georgia" pitchFamily="18" charset="0"/>
              </a:rPr>
              <a:t> </a:t>
            </a:r>
            <a:r>
              <a:rPr lang="uk-UA" dirty="0">
                <a:latin typeface="Georgia" pitchFamily="18" charset="0"/>
              </a:rPr>
              <a:t>Особливу увагу вчителю слід приділити обговоренню і складанню </a:t>
            </a:r>
            <a:r>
              <a:rPr lang="uk-UA" b="1" dirty="0">
                <a:latin typeface="Georgia" pitchFamily="18" charset="0"/>
              </a:rPr>
              <a:t>пам’ятки запобігання кримінальних небезпек</a:t>
            </a:r>
            <a:r>
              <a:rPr lang="uk-UA" dirty="0">
                <a:latin typeface="Georgia" pitchFamily="18" charset="0"/>
              </a:rPr>
              <a:t>, яку учні роблять на уроці, та </a:t>
            </a:r>
            <a:r>
              <a:rPr lang="uk-UA" b="1" dirty="0">
                <a:latin typeface="Georgia" pitchFamily="18" charset="0"/>
              </a:rPr>
              <a:t>пам’ятки захисту особистого майна</a:t>
            </a:r>
            <a:r>
              <a:rPr lang="uk-UA" dirty="0">
                <a:latin typeface="Georgia" pitchFamily="18" charset="0"/>
              </a:rPr>
              <a:t> (квартири, велосипеда, мобільного телефону), яку учні розробляють вдома, разом з батьками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злочи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420888"/>
            <a:ext cx="4038600" cy="254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2. Фізична складова здоров’я в 6 класі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179388" indent="0">
              <a:buNone/>
            </a:pPr>
            <a:r>
              <a:rPr lang="uk-UA" dirty="0" smtClean="0">
                <a:latin typeface="Georgia" pitchFamily="18" charset="0"/>
              </a:rPr>
              <a:t>Учні </a:t>
            </a:r>
            <a:r>
              <a:rPr lang="uk-UA" dirty="0">
                <a:latin typeface="Georgia" pitchFamily="18" charset="0"/>
              </a:rPr>
              <a:t>розглядають </a:t>
            </a:r>
            <a:r>
              <a:rPr lang="uk-UA" b="1" dirty="0">
                <a:latin typeface="Georgia" pitchFamily="18" charset="0"/>
              </a:rPr>
              <a:t>питання харчування і здоров’я</a:t>
            </a:r>
            <a:r>
              <a:rPr lang="uk-UA" dirty="0">
                <a:latin typeface="Georgia" pitchFamily="18" charset="0"/>
              </a:rPr>
              <a:t>, зокрема підлітків. </a:t>
            </a:r>
            <a:endParaRPr lang="uk-UA" dirty="0" smtClean="0">
              <a:latin typeface="Georgia" pitchFamily="18" charset="0"/>
            </a:endParaRPr>
          </a:p>
          <a:p>
            <a:pPr marL="179388" indent="0">
              <a:buNone/>
            </a:pPr>
            <a:r>
              <a:rPr lang="uk-UA" dirty="0">
                <a:latin typeface="Georgia" pitchFamily="18" charset="0"/>
              </a:rPr>
              <a:t>Важливо наголосити на </a:t>
            </a:r>
            <a:r>
              <a:rPr lang="uk-UA" b="1" dirty="0">
                <a:latin typeface="Georgia" pitchFamily="18" charset="0"/>
              </a:rPr>
              <a:t>особливостях правильного харчування підлітків</a:t>
            </a:r>
            <a:r>
              <a:rPr lang="uk-UA" dirty="0">
                <a:latin typeface="Georgia" pitchFamily="18" charset="0"/>
              </a:rPr>
              <a:t>. </a:t>
            </a:r>
            <a:endParaRPr lang="uk-UA" dirty="0" smtClean="0">
              <a:latin typeface="Georgia" pitchFamily="18" charset="0"/>
            </a:endParaRPr>
          </a:p>
          <a:p>
            <a:pPr marL="179388" indent="0">
              <a:buNone/>
            </a:pPr>
            <a:r>
              <a:rPr lang="uk-UA" i="1" dirty="0" smtClean="0">
                <a:latin typeface="Georgia" pitchFamily="18" charset="0"/>
              </a:rPr>
              <a:t>Практична робота </a:t>
            </a:r>
            <a:r>
              <a:rPr lang="uk-UA" b="1" dirty="0">
                <a:latin typeface="Georgia" pitchFamily="18" charset="0"/>
              </a:rPr>
              <a:t>«Визначення збалансованості харчового раціону»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сніданок обід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988840"/>
            <a:ext cx="4038600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2. Фізична складова здоров’я в 6 класі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На наступному уроці вчитель розкриває </a:t>
            </a:r>
            <a:r>
              <a:rPr lang="uk-UA" sz="2400" b="1" dirty="0">
                <a:latin typeface="Georgia" pitchFamily="18" charset="0"/>
              </a:rPr>
              <a:t>правила купівлі, обробки і зберігання харчових </a:t>
            </a:r>
            <a:r>
              <a:rPr lang="uk-UA" sz="2400" b="1" dirty="0" smtClean="0">
                <a:latin typeface="Georgia" pitchFamily="18" charset="0"/>
              </a:rPr>
              <a:t>продуктів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Логічним продовженням цього уроку є розгляд </a:t>
            </a:r>
            <a:r>
              <a:rPr lang="uk-UA" sz="2400" b="1" dirty="0">
                <a:latin typeface="Georgia" pitchFamily="18" charset="0"/>
              </a:rPr>
              <a:t>проблеми харчових отруєнь</a:t>
            </a:r>
            <a:r>
              <a:rPr lang="uk-UA" sz="2400" dirty="0">
                <a:latin typeface="Georgia" pitchFamily="18" charset="0"/>
              </a:rPr>
              <a:t> і формування умінь надання допомоги і самодопомоги при харчових </a:t>
            </a:r>
            <a:r>
              <a:rPr lang="uk-UA" sz="2400" dirty="0" smtClean="0">
                <a:latin typeface="Georgia" pitchFamily="18" charset="0"/>
              </a:rPr>
              <a:t>отруєння</a:t>
            </a:r>
            <a:r>
              <a:rPr lang="ru-RU" sz="2400" dirty="0" err="1" smtClean="0">
                <a:latin typeface="Georgia" pitchFamily="18" charset="0"/>
              </a:rPr>
              <a:t>х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отруєнн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4038600" cy="247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2. Фізична складова здоров’я в 6 класі</a:t>
            </a:r>
            <a:endParaRPr lang="ru-RU" sz="3200" dirty="0"/>
          </a:p>
        </p:txBody>
      </p:sp>
      <p:pic>
        <p:nvPicPr>
          <p:cNvPr id="5" name="Содержимое 4" descr="брудні ру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5256584" cy="490125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uk-UA" sz="3200" b="1" dirty="0">
                <a:latin typeface="Georgia" pitchFamily="18" charset="0"/>
              </a:rPr>
              <a:t>1. Здоров’я </a:t>
            </a:r>
            <a:r>
              <a:rPr lang="uk-UA" sz="3200" b="1" dirty="0" smtClean="0">
                <a:latin typeface="Georgia" pitchFamily="18" charset="0"/>
              </a:rPr>
              <a:t>людини в 7 класі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179388" indent="0">
              <a:buNone/>
              <a:tabLst>
                <a:tab pos="179388" algn="l"/>
              </a:tabLst>
            </a:pPr>
            <a:r>
              <a:rPr lang="uk-UA" sz="2400" b="1" dirty="0" smtClean="0">
                <a:latin typeface="Georgia" pitchFamily="18" charset="0"/>
              </a:rPr>
              <a:t>Профілактика </a:t>
            </a:r>
            <a:r>
              <a:rPr lang="uk-UA" sz="2400" b="1" dirty="0">
                <a:latin typeface="Georgia" pitchFamily="18" charset="0"/>
              </a:rPr>
              <a:t>інфекційних і неінфекційних </a:t>
            </a:r>
            <a:r>
              <a:rPr lang="uk-UA" sz="2400" b="1" dirty="0" smtClean="0">
                <a:latin typeface="Georgia" pitchFamily="18" charset="0"/>
              </a:rPr>
              <a:t>захворювань.</a:t>
            </a:r>
          </a:p>
          <a:p>
            <a:pPr marL="179388" indent="0">
              <a:buNone/>
              <a:tabLst>
                <a:tab pos="179388" algn="l"/>
              </a:tabLst>
            </a:pPr>
            <a:r>
              <a:rPr lang="uk-UA" sz="2400" dirty="0">
                <a:latin typeface="Georgia" pitchFamily="18" charset="0"/>
              </a:rPr>
              <a:t>Вчитель основ здоров’я має розповісти про </a:t>
            </a:r>
            <a:r>
              <a:rPr lang="uk-UA" sz="2400" b="1" dirty="0">
                <a:latin typeface="Georgia" pitchFamily="18" charset="0"/>
              </a:rPr>
              <a:t>механізм імунітету людини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6" name="Содержимое 5" descr="2019-nCoV_small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420888"/>
            <a:ext cx="3919291" cy="2203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1. Здоров’я людини в 7 класі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На уроці на тему «</a:t>
            </a:r>
            <a:r>
              <a:rPr lang="uk-UA" sz="2400" b="1" dirty="0">
                <a:latin typeface="Georgia" pitchFamily="18" charset="0"/>
              </a:rPr>
              <a:t>Принципи безпечної життєдіяльності» </a:t>
            </a:r>
            <a:r>
              <a:rPr lang="uk-UA" sz="2400" dirty="0">
                <a:latin typeface="Georgia" pitchFamily="18" charset="0"/>
              </a:rPr>
              <a:t>доцільно провести </a:t>
            </a:r>
            <a:r>
              <a:rPr lang="uk-UA" sz="2400" b="1" dirty="0">
                <a:latin typeface="Georgia" pitchFamily="18" charset="0"/>
              </a:rPr>
              <a:t>рольову гру «Найбезпечніший автомобіль».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6" name="Содержимое 5" descr="автосал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01119"/>
            <a:ext cx="403860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latin typeface="Georgia" pitchFamily="18" charset="0"/>
              </a:rPr>
              <a:t>ПЛАН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Порівняльний аналіз змісту розділів «Здоров’я людини» і «Фізична складова здоров’я» в 5-9 класах. Особливості наповнення розділів.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Методика навчання </a:t>
            </a:r>
            <a:r>
              <a:rPr lang="uk-UA" dirty="0" smtClean="0">
                <a:latin typeface="Georgia" pitchFamily="18" charset="0"/>
              </a:rPr>
              <a:t>розділів у </a:t>
            </a:r>
            <a:r>
              <a:rPr lang="uk-UA" dirty="0">
                <a:latin typeface="Georgia" pitchFamily="18" charset="0"/>
              </a:rPr>
              <a:t>5 класі.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Методика навчання розділів </a:t>
            </a:r>
            <a:r>
              <a:rPr lang="uk-UA" dirty="0" smtClean="0">
                <a:latin typeface="Georgia" pitchFamily="18" charset="0"/>
              </a:rPr>
              <a:t>у </a:t>
            </a:r>
            <a:r>
              <a:rPr lang="uk-UA" dirty="0">
                <a:latin typeface="Georgia" pitchFamily="18" charset="0"/>
              </a:rPr>
              <a:t>6 класі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Методика навчання розділів </a:t>
            </a:r>
            <a:r>
              <a:rPr lang="uk-UA" dirty="0" smtClean="0">
                <a:latin typeface="Georgia" pitchFamily="18" charset="0"/>
              </a:rPr>
              <a:t>у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uk-UA" dirty="0" smtClean="0">
                <a:latin typeface="Georgia" pitchFamily="18" charset="0"/>
              </a:rPr>
              <a:t>7 </a:t>
            </a:r>
            <a:r>
              <a:rPr lang="uk-UA" dirty="0">
                <a:latin typeface="Georgia" pitchFamily="18" charset="0"/>
              </a:rPr>
              <a:t>класі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Методика навчання розділів </a:t>
            </a:r>
            <a:r>
              <a:rPr lang="uk-UA" dirty="0" smtClean="0">
                <a:latin typeface="Georgia" pitchFamily="18" charset="0"/>
              </a:rPr>
              <a:t>у </a:t>
            </a:r>
            <a:r>
              <a:rPr lang="uk-UA" dirty="0">
                <a:latin typeface="Georgia" pitchFamily="18" charset="0"/>
              </a:rPr>
              <a:t>8 класі.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Методика навчання розділів </a:t>
            </a:r>
            <a:r>
              <a:rPr lang="uk-UA" dirty="0" smtClean="0">
                <a:latin typeface="Georgia" pitchFamily="18" charset="0"/>
              </a:rPr>
              <a:t>у </a:t>
            </a:r>
            <a:r>
              <a:rPr lang="uk-UA" dirty="0">
                <a:latin typeface="Georgia" pitchFamily="18" charset="0"/>
              </a:rPr>
              <a:t>9 класі.</a:t>
            </a: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1. Здоров’я людини в 7 класі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 anchor="ctr">
            <a:noAutofit/>
          </a:bodyPr>
          <a:lstStyle/>
          <a:p>
            <a:pPr marL="179388" indent="0">
              <a:buNone/>
              <a:tabLst>
                <a:tab pos="179388" algn="l"/>
              </a:tabLst>
            </a:pPr>
            <a:r>
              <a:rPr lang="uk-UA" sz="2400" dirty="0" smtClean="0">
                <a:latin typeface="Georgia" pitchFamily="18" charset="0"/>
              </a:rPr>
              <a:t>Основні позиції уроку </a:t>
            </a:r>
          </a:p>
          <a:p>
            <a:pPr marL="90488" indent="358775">
              <a:buFont typeface="Wingdings" pitchFamily="2" charset="2"/>
              <a:buChar char="q"/>
              <a:tabLst>
                <a:tab pos="179388" algn="l"/>
              </a:tabLst>
            </a:pPr>
            <a:r>
              <a:rPr lang="uk-UA" sz="2400" b="1" dirty="0" smtClean="0">
                <a:latin typeface="Georgia" pitchFamily="18" charset="0"/>
              </a:rPr>
              <a:t>Безпека пасажира </a:t>
            </a:r>
            <a:r>
              <a:rPr lang="uk-UA" sz="2400" b="1" dirty="0">
                <a:latin typeface="Georgia" pitchFamily="18" charset="0"/>
              </a:rPr>
              <a:t>легкового і вантажного </a:t>
            </a:r>
            <a:r>
              <a:rPr lang="uk-UA" sz="2400" b="1" dirty="0" smtClean="0">
                <a:latin typeface="Georgia" pitchFamily="18" charset="0"/>
              </a:rPr>
              <a:t>автомобіля.</a:t>
            </a:r>
          </a:p>
          <a:p>
            <a:pPr marL="90488" indent="358775">
              <a:buFont typeface="Wingdings" pitchFamily="2" charset="2"/>
              <a:buChar char="q"/>
              <a:tabLst>
                <a:tab pos="179388" algn="l"/>
              </a:tabLst>
            </a:pPr>
            <a:r>
              <a:rPr lang="uk-UA" sz="2400" b="1" dirty="0" smtClean="0">
                <a:latin typeface="Georgia" pitchFamily="18" charset="0"/>
              </a:rPr>
              <a:t>Правила </a:t>
            </a:r>
            <a:r>
              <a:rPr lang="uk-UA" sz="2400" b="1" dirty="0">
                <a:latin typeface="Georgia" pitchFamily="18" charset="0"/>
              </a:rPr>
              <a:t>поведінки під час ДТП</a:t>
            </a:r>
            <a:r>
              <a:rPr lang="uk-UA" sz="2400" b="1" dirty="0" smtClean="0">
                <a:latin typeface="Georgia" pitchFamily="18" charset="0"/>
              </a:rPr>
              <a:t>.</a:t>
            </a:r>
          </a:p>
          <a:p>
            <a:pPr marL="90488" indent="358775">
              <a:buFont typeface="Wingdings" pitchFamily="2" charset="2"/>
              <a:buChar char="q"/>
              <a:tabLst>
                <a:tab pos="179388" algn="l"/>
              </a:tabLst>
            </a:pPr>
            <a:r>
              <a:rPr lang="uk-UA" sz="2400" b="1" dirty="0" smtClean="0">
                <a:latin typeface="Georgia" pitchFamily="18" charset="0"/>
              </a:rPr>
              <a:t>Дії </a:t>
            </a:r>
            <a:r>
              <a:rPr lang="uk-UA" sz="2400" b="1" dirty="0">
                <a:latin typeface="Georgia" pitchFamily="18" charset="0"/>
              </a:rPr>
              <a:t>свідка </a:t>
            </a:r>
            <a:r>
              <a:rPr lang="uk-UA" sz="2400" b="1" dirty="0" smtClean="0">
                <a:latin typeface="Georgia" pitchFamily="18" charset="0"/>
              </a:rPr>
              <a:t>ДТП.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6" name="Содержимое 5" descr="ДТ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348880"/>
            <a:ext cx="4543135" cy="2725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1. Здоров’я людини в 7 класі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 anchor="ctr"/>
          <a:lstStyle/>
          <a:p>
            <a:pPr algn="ctr">
              <a:buNone/>
            </a:pPr>
            <a:r>
              <a:rPr lang="uk-UA" b="1" dirty="0">
                <a:latin typeface="Georgia" pitchFamily="18" charset="0"/>
              </a:rPr>
              <a:t>Безпека оселі</a:t>
            </a:r>
            <a:endParaRPr lang="ru-RU" dirty="0"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uk-UA" sz="3200" b="1" dirty="0">
                <a:latin typeface="Georgia" pitchFamily="18" charset="0"/>
              </a:rPr>
              <a:t>2. Фізична складова здоров’я</a:t>
            </a:r>
            <a:r>
              <a:rPr lang="uk-UA" sz="3200" dirty="0">
                <a:latin typeface="Georgia" pitchFamily="18" charset="0"/>
              </a:rPr>
              <a:t> в </a:t>
            </a:r>
            <a:r>
              <a:rPr lang="uk-UA" sz="3200" b="1" dirty="0">
                <a:latin typeface="Georgia" pitchFamily="18" charset="0"/>
              </a:rPr>
              <a:t>7 класі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Зміст </a:t>
            </a:r>
            <a:r>
              <a:rPr lang="uk-UA" sz="2400" dirty="0" smtClean="0">
                <a:latin typeface="Georgia" pitchFamily="18" charset="0"/>
              </a:rPr>
              <a:t>зосереджено </a:t>
            </a:r>
            <a:r>
              <a:rPr lang="uk-UA" sz="2400" dirty="0">
                <a:latin typeface="Georgia" pitchFamily="18" charset="0"/>
              </a:rPr>
              <a:t>на </a:t>
            </a:r>
            <a:r>
              <a:rPr lang="uk-UA" sz="2400" b="1" dirty="0">
                <a:latin typeface="Georgia" pitchFamily="18" charset="0"/>
              </a:rPr>
              <a:t>специфічних ознаках підліткового віку</a:t>
            </a:r>
            <a:r>
              <a:rPr lang="uk-UA" sz="2400" dirty="0">
                <a:latin typeface="Georgia" pitchFamily="18" charset="0"/>
              </a:rPr>
              <a:t>. Протягом 4-х уроків учні ознайомлюються з ознаками </a:t>
            </a:r>
            <a:r>
              <a:rPr lang="uk-UA" sz="2400" b="1" dirty="0">
                <a:latin typeface="Georgia" pitchFamily="18" charset="0"/>
              </a:rPr>
              <a:t>біологічного, психічного, соціального, духовного дозрівання </a:t>
            </a:r>
            <a:r>
              <a:rPr lang="uk-UA" sz="2400" dirty="0">
                <a:latin typeface="Georgia" pitchFamily="18" charset="0"/>
              </a:rPr>
              <a:t>і процесами, що пов’язані з цим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14516708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1400" y="2656681"/>
            <a:ext cx="3632200" cy="24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1. Здоров’я людини </a:t>
            </a:r>
            <a:r>
              <a:rPr lang="uk-UA" sz="3200" b="1" dirty="0">
                <a:latin typeface="Georgia" pitchFamily="18" charset="0"/>
              </a:rPr>
              <a:t>у</a:t>
            </a:r>
            <a:r>
              <a:rPr lang="uk-UA" sz="3200" b="1" dirty="0" smtClean="0">
                <a:latin typeface="Georgia" pitchFamily="18" charset="0"/>
              </a:rPr>
              <a:t> 8 класі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2890664" cy="3240360"/>
          </a:xfrm>
        </p:spPr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починається з розгляду </a:t>
            </a:r>
            <a:r>
              <a:rPr lang="uk-UA" sz="2400" b="1" dirty="0">
                <a:latin typeface="Georgia" pitchFamily="18" charset="0"/>
              </a:rPr>
              <a:t>зрілості</a:t>
            </a:r>
            <a:r>
              <a:rPr lang="uk-UA" sz="2400" dirty="0">
                <a:latin typeface="Georgia" pitchFamily="18" charset="0"/>
              </a:rPr>
              <a:t> через призму підліткового </a:t>
            </a:r>
            <a:r>
              <a:rPr lang="uk-UA" sz="2400" dirty="0" smtClean="0">
                <a:latin typeface="Georgia" pitchFamily="18" charset="0"/>
              </a:rPr>
              <a:t>віку.</a:t>
            </a:r>
            <a:endParaRPr lang="ru-RU" sz="2400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563888" y="1600200"/>
          <a:ext cx="51229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1. Здоров’я людини у 8 класі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/>
          </a:bodyPr>
          <a:lstStyle/>
          <a:p>
            <a:pPr marL="179388" indent="0">
              <a:buNone/>
            </a:pPr>
            <a:r>
              <a:rPr lang="uk-UA" sz="2600" dirty="0">
                <a:latin typeface="Georgia" pitchFamily="18" charset="0"/>
              </a:rPr>
              <a:t>Друга частина Розділу стосується розвитку поняття «</a:t>
            </a:r>
            <a:r>
              <a:rPr lang="uk-UA" sz="2600" b="1" dirty="0">
                <a:latin typeface="Georgia" pitchFamily="18" charset="0"/>
              </a:rPr>
              <a:t>надзвичайні ситуації</a:t>
            </a:r>
            <a:r>
              <a:rPr lang="uk-UA" sz="2600" dirty="0">
                <a:latin typeface="Georgia" pitchFamily="18" charset="0"/>
              </a:rPr>
              <a:t>». </a:t>
            </a:r>
            <a:endParaRPr lang="uk-UA" sz="2600" dirty="0" smtClean="0">
              <a:latin typeface="Georgia" pitchFamily="18" charset="0"/>
            </a:endParaRPr>
          </a:p>
          <a:p>
            <a:pPr marL="179388" indent="0">
              <a:buNone/>
            </a:pPr>
            <a:r>
              <a:rPr lang="uk-UA" sz="2600" dirty="0" smtClean="0">
                <a:latin typeface="Georgia" pitchFamily="18" charset="0"/>
              </a:rPr>
              <a:t>Учні </a:t>
            </a:r>
            <a:r>
              <a:rPr lang="uk-UA" sz="2600" dirty="0">
                <a:latin typeface="Georgia" pitchFamily="18" charset="0"/>
              </a:rPr>
              <a:t>розглядають </a:t>
            </a:r>
            <a:r>
              <a:rPr lang="uk-UA" sz="2600" b="1" dirty="0">
                <a:latin typeface="Georgia" pitchFamily="18" charset="0"/>
              </a:rPr>
              <a:t>права і обов’язки</a:t>
            </a:r>
            <a:r>
              <a:rPr lang="uk-UA" sz="2600" dirty="0">
                <a:latin typeface="Georgia" pitchFamily="18" charset="0"/>
              </a:rPr>
              <a:t> людини при надзвичайних ситуаціях та в період ліквідації їх </a:t>
            </a:r>
            <a:r>
              <a:rPr lang="uk-UA" sz="2600" dirty="0" smtClean="0">
                <a:latin typeface="Georgia" pitchFamily="18" charset="0"/>
              </a:rPr>
              <a:t>наслідків; надання </a:t>
            </a:r>
            <a:r>
              <a:rPr lang="uk-UA" sz="2600" b="1" dirty="0" smtClean="0">
                <a:latin typeface="Georgia" pitchFamily="18" charset="0"/>
              </a:rPr>
              <a:t>першої </a:t>
            </a:r>
            <a:r>
              <a:rPr lang="uk-UA" sz="2600" b="1" dirty="0">
                <a:latin typeface="Georgia" pitchFamily="18" charset="0"/>
              </a:rPr>
              <a:t>допомоги</a:t>
            </a:r>
            <a:r>
              <a:rPr lang="uk-UA" sz="2600" dirty="0">
                <a:latin typeface="Georgia" pitchFamily="18" charset="0"/>
              </a:rPr>
              <a:t> </a:t>
            </a:r>
            <a:endParaRPr lang="uk-UA" sz="2600" dirty="0" smtClean="0">
              <a:latin typeface="Georgia" pitchFamily="18" charset="0"/>
            </a:endParaRPr>
          </a:p>
          <a:p>
            <a:pPr marL="179388" indent="0">
              <a:buNone/>
            </a:pPr>
            <a:endParaRPr lang="ru-RU" dirty="0">
              <a:latin typeface="Georgia" pitchFamily="18" charset="0"/>
            </a:endParaRPr>
          </a:p>
        </p:txBody>
      </p:sp>
      <p:pic>
        <p:nvPicPr>
          <p:cNvPr id="6" name="Содержимое 5" descr="2oxvC2c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41892"/>
            <a:ext cx="4038600" cy="3642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uk-UA" sz="3200" b="1" dirty="0">
                <a:latin typeface="Georgia" pitchFamily="18" charset="0"/>
              </a:rPr>
              <a:t>2. Фізична складова здоров’я</a:t>
            </a:r>
            <a:r>
              <a:rPr lang="uk-UA" sz="3200" dirty="0">
                <a:latin typeface="Georgia" pitchFamily="18" charset="0"/>
              </a:rPr>
              <a:t> </a:t>
            </a:r>
            <a:r>
              <a:rPr lang="uk-UA" sz="3200" b="1" dirty="0">
                <a:latin typeface="Georgia" pitchFamily="18" charset="0"/>
              </a:rPr>
              <a:t>у</a:t>
            </a:r>
            <a:r>
              <a:rPr lang="uk-UA" sz="3200" b="1" dirty="0" smtClean="0">
                <a:latin typeface="Georgia" pitchFamily="18" charset="0"/>
              </a:rPr>
              <a:t> 8 класі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 anchor="ctr">
            <a:normAutofit fontScale="85000" lnSpcReduction="10000"/>
          </a:bodyPr>
          <a:lstStyle/>
          <a:p>
            <a:pPr marL="179388" indent="0">
              <a:buNone/>
            </a:pPr>
            <a:r>
              <a:rPr lang="uk-UA" dirty="0">
                <a:latin typeface="Georgia" pitchFamily="18" charset="0"/>
              </a:rPr>
              <a:t>Перші уроки </a:t>
            </a:r>
            <a:r>
              <a:rPr lang="uk-UA" dirty="0" smtClean="0">
                <a:latin typeface="Georgia" pitchFamily="18" charset="0"/>
              </a:rPr>
              <a:t>присвячені </a:t>
            </a:r>
            <a:r>
              <a:rPr lang="uk-UA" dirty="0">
                <a:latin typeface="Georgia" pitchFamily="18" charset="0"/>
              </a:rPr>
              <a:t>формуванню поняття «</a:t>
            </a:r>
            <a:r>
              <a:rPr lang="uk-UA" b="1" dirty="0">
                <a:latin typeface="Georgia" pitchFamily="18" charset="0"/>
              </a:rPr>
              <a:t>оздоровча система</a:t>
            </a:r>
            <a:r>
              <a:rPr lang="uk-UA" dirty="0">
                <a:latin typeface="Georgia" pitchFamily="18" charset="0"/>
              </a:rPr>
              <a:t>» – це комплекс вправ і методів, спрямованих на поліпшення стану здоров’я, забезпечення нормального розвитку й активного способу життя; практичні методики сприяння здоров’ю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Содержимое 5" descr="ароматерапі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348880"/>
            <a:ext cx="3659287" cy="240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2. Фізична складова здоров’я</a:t>
            </a:r>
            <a:r>
              <a:rPr lang="uk-UA" sz="3200" dirty="0" smtClean="0">
                <a:latin typeface="Georgia" pitchFamily="18" charset="0"/>
              </a:rPr>
              <a:t> </a:t>
            </a:r>
            <a:r>
              <a:rPr lang="uk-UA" sz="3200" b="1" dirty="0" smtClean="0">
                <a:latin typeface="Georgia" pitchFamily="18" charset="0"/>
              </a:rPr>
              <a:t>у 8 класі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709120"/>
          </a:xfrm>
        </p:spPr>
        <p:txBody>
          <a:bodyPr>
            <a:normAutofit lnSpcReduction="10000"/>
          </a:bodyPr>
          <a:lstStyle/>
          <a:p>
            <a:pPr marL="179388" indent="0">
              <a:spcBef>
                <a:spcPts val="0"/>
              </a:spcBef>
              <a:buNone/>
              <a:tabLst>
                <a:tab pos="179388" algn="l"/>
              </a:tabLst>
            </a:pPr>
            <a:r>
              <a:rPr lang="uk-UA" sz="2100" dirty="0">
                <a:latin typeface="Georgia" pitchFamily="18" charset="0"/>
              </a:rPr>
              <a:t>Логічним продовженням є вивчення матеріалу </a:t>
            </a:r>
            <a:r>
              <a:rPr lang="uk-UA" sz="2100" b="1" dirty="0">
                <a:latin typeface="Georgia" pitchFamily="18" charset="0"/>
              </a:rPr>
              <a:t>про безпечне </a:t>
            </a:r>
            <a:r>
              <a:rPr lang="uk-UA" sz="2100" b="1" dirty="0" smtClean="0">
                <a:latin typeface="Georgia" pitchFamily="18" charset="0"/>
              </a:rPr>
              <a:t>харчування.</a:t>
            </a:r>
          </a:p>
          <a:p>
            <a:pPr marL="179388" indent="0">
              <a:spcBef>
                <a:spcPts val="0"/>
              </a:spcBef>
              <a:buNone/>
              <a:tabLst>
                <a:tab pos="179388" algn="l"/>
              </a:tabLst>
            </a:pPr>
            <a:r>
              <a:rPr lang="uk-UA" sz="2100" dirty="0">
                <a:latin typeface="Georgia" pitchFamily="18" charset="0"/>
              </a:rPr>
              <a:t>Особливі акценти в цьому розділі слід зробити на розкритті </a:t>
            </a:r>
            <a:r>
              <a:rPr lang="uk-UA" sz="2100" b="1" dirty="0">
                <a:latin typeface="Georgia" pitchFamily="18" charset="0"/>
              </a:rPr>
              <a:t>міфів і фактів про </a:t>
            </a:r>
            <a:r>
              <a:rPr lang="uk-UA" sz="2100" b="1" dirty="0" smtClean="0">
                <a:latin typeface="Georgia" pitchFamily="18" charset="0"/>
              </a:rPr>
              <a:t>дієти</a:t>
            </a:r>
            <a:r>
              <a:rPr lang="uk-UA" sz="2100" dirty="0" smtClean="0">
                <a:latin typeface="Georgia" pitchFamily="18" charset="0"/>
              </a:rPr>
              <a:t>. </a:t>
            </a:r>
            <a:endParaRPr lang="ru-RU" sz="2100" dirty="0" smtClean="0">
              <a:latin typeface="Georgia" pitchFamily="18" charset="0"/>
            </a:endParaRPr>
          </a:p>
          <a:p>
            <a:pPr marL="179388" indent="0">
              <a:spcBef>
                <a:spcPts val="0"/>
              </a:spcBef>
              <a:buNone/>
              <a:tabLst>
                <a:tab pos="179388" algn="l"/>
              </a:tabLst>
            </a:pPr>
            <a:r>
              <a:rPr lang="uk-UA" sz="2100" dirty="0">
                <a:latin typeface="Georgia" pitchFamily="18" charset="0"/>
              </a:rPr>
              <a:t>Орієнтуючись на знання учнів з біології про </a:t>
            </a:r>
            <a:r>
              <a:rPr lang="uk-UA" sz="2100" b="1" dirty="0">
                <a:latin typeface="Georgia" pitchFamily="18" charset="0"/>
              </a:rPr>
              <a:t>отруйні рослини і гриби</a:t>
            </a:r>
            <a:r>
              <a:rPr lang="uk-UA" sz="2100" dirty="0">
                <a:latin typeface="Georgia" pitchFamily="18" charset="0"/>
              </a:rPr>
              <a:t> своєї місцевості, вчитель розкриває проблему харчового отруєння та закріплює навички надання </a:t>
            </a:r>
            <a:r>
              <a:rPr lang="uk-UA" sz="2100" b="1" dirty="0">
                <a:latin typeface="Georgia" pitchFamily="18" charset="0"/>
              </a:rPr>
              <a:t>першої допомоги</a:t>
            </a:r>
            <a:r>
              <a:rPr lang="uk-UA" sz="2100" dirty="0">
                <a:latin typeface="Georgia" pitchFamily="18" charset="0"/>
              </a:rPr>
              <a:t> при харчових </a:t>
            </a:r>
            <a:r>
              <a:rPr lang="uk-UA" sz="2100" b="1" dirty="0">
                <a:latin typeface="Georgia" pitchFamily="18" charset="0"/>
              </a:rPr>
              <a:t>отруєннях</a:t>
            </a:r>
            <a:r>
              <a:rPr lang="uk-UA" sz="2100" dirty="0">
                <a:latin typeface="Georgia" pitchFamily="18" charset="0"/>
              </a:rPr>
              <a:t> і </a:t>
            </a:r>
            <a:r>
              <a:rPr lang="uk-UA" sz="2100" b="1" dirty="0">
                <a:latin typeface="Georgia" pitchFamily="18" charset="0"/>
              </a:rPr>
              <a:t>кишкових</a:t>
            </a:r>
            <a:r>
              <a:rPr lang="uk-UA" sz="2100" dirty="0">
                <a:latin typeface="Georgia" pitchFamily="18" charset="0"/>
              </a:rPr>
              <a:t> </a:t>
            </a:r>
            <a:r>
              <a:rPr lang="uk-UA" sz="2100" b="1" dirty="0">
                <a:latin typeface="Georgia" pitchFamily="18" charset="0"/>
              </a:rPr>
              <a:t>інфекціях</a:t>
            </a:r>
            <a:r>
              <a:rPr lang="uk-UA" sz="2100" dirty="0">
                <a:latin typeface="Georgia" pitchFamily="18" charset="0"/>
              </a:rPr>
              <a:t>.</a:t>
            </a:r>
            <a:endParaRPr lang="ru-RU" sz="2100" dirty="0">
              <a:latin typeface="Georgia" pitchFamily="18" charset="0"/>
            </a:endParaRPr>
          </a:p>
        </p:txBody>
      </p:sp>
      <p:pic>
        <p:nvPicPr>
          <p:cNvPr id="5" name="Содержимое 4" descr="дієт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132856"/>
            <a:ext cx="381642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1. Здоров’я людини у 9 класі</a:t>
            </a:r>
            <a:endParaRPr lang="ru-RU" sz="3200" dirty="0"/>
          </a:p>
        </p:txBody>
      </p:sp>
      <p:pic>
        <p:nvPicPr>
          <p:cNvPr id="7" name="Содержимое 6" descr="холістичний підхід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51785"/>
            <a:ext cx="5832648" cy="4368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1. Здоров’я людини у 9 класі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8147248" cy="1944215"/>
          </a:xfrm>
        </p:spPr>
        <p:txBody>
          <a:bodyPr anchor="ctr">
            <a:normAutofit lnSpcReduction="10000"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Практичне завдання № 1</a:t>
            </a:r>
            <a:r>
              <a:rPr lang="uk-UA" sz="2400" b="1" dirty="0">
                <a:latin typeface="Georgia" pitchFamily="18" charset="0"/>
              </a:rPr>
              <a:t> «Аналіз свого способу </a:t>
            </a:r>
            <a:r>
              <a:rPr lang="uk-UA" sz="2400" b="1" dirty="0" smtClean="0">
                <a:latin typeface="Georgia" pitchFamily="18" charset="0"/>
              </a:rPr>
              <a:t>життя </a:t>
            </a:r>
            <a:r>
              <a:rPr lang="uk-UA" sz="2400" b="1" dirty="0">
                <a:latin typeface="Georgia" pitchFamily="18" charset="0"/>
              </a:rPr>
              <a:t>та особистих цілей»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.</a:t>
            </a:r>
          </a:p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Практичне завдання </a:t>
            </a:r>
            <a:r>
              <a:rPr lang="uk-UA" sz="2400" dirty="0" smtClean="0">
                <a:latin typeface="Georgia" pitchFamily="18" charset="0"/>
              </a:rPr>
              <a:t/>
            </a:r>
            <a:br>
              <a:rPr lang="uk-UA" sz="2400" dirty="0" smtClean="0">
                <a:latin typeface="Georgia" pitchFamily="18" charset="0"/>
              </a:rPr>
            </a:br>
            <a:r>
              <a:rPr lang="uk-UA" sz="2400" dirty="0" smtClean="0">
                <a:latin typeface="Georgia" pitchFamily="18" charset="0"/>
              </a:rPr>
              <a:t>№ </a:t>
            </a:r>
            <a:r>
              <a:rPr lang="uk-UA" sz="2400" dirty="0">
                <a:latin typeface="Georgia" pitchFamily="18" charset="0"/>
              </a:rPr>
              <a:t>2.</a:t>
            </a:r>
            <a:r>
              <a:rPr lang="uk-UA" sz="2400" b="1" dirty="0">
                <a:latin typeface="Georgia" pitchFamily="18" charset="0"/>
              </a:rPr>
              <a:t> «Довгострокове планування з урахуванням важливих сфер життя</a:t>
            </a:r>
            <a:r>
              <a:rPr lang="uk-UA" sz="2600" b="1" dirty="0">
                <a:latin typeface="Georgia" pitchFamily="18" charset="0"/>
              </a:rPr>
              <a:t>»</a:t>
            </a:r>
            <a:endParaRPr lang="ru-RU" sz="2600" b="1" dirty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цілі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212976"/>
            <a:ext cx="6192688" cy="2934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uk-UA" sz="3200" b="1" dirty="0">
                <a:latin typeface="Georgia" pitchFamily="18" charset="0"/>
              </a:rPr>
              <a:t>2. Фізична складова здоров’я </a:t>
            </a:r>
            <a:r>
              <a:rPr lang="uk-UA" sz="3200" b="1" dirty="0" smtClean="0">
                <a:latin typeface="Georgia" pitchFamily="18" charset="0"/>
              </a:rPr>
              <a:t>у 9 класі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7" name="Содержимое 6" descr="ру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5232"/>
            <a:ext cx="5760639" cy="4139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Основи здоров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628800"/>
            <a:ext cx="2078062" cy="276225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5338936" cy="5577483"/>
          </a:xfrm>
        </p:spPr>
        <p:txBody>
          <a:bodyPr anchor="ctr">
            <a:noAutofit/>
          </a:bodyPr>
          <a:lstStyle/>
          <a:p>
            <a:r>
              <a:rPr lang="uk-UA" sz="2400" dirty="0">
                <a:latin typeface="Georgia" pitchFamily="18" charset="0"/>
              </a:rPr>
              <a:t>Специфіка навчання інтегрованого курсу «Основи здоров’я» полягає в тому, що його зміст побудований за </a:t>
            </a:r>
            <a:r>
              <a:rPr lang="uk-UA" sz="2400" b="1" dirty="0">
                <a:latin typeface="Georgia" pitchFamily="18" charset="0"/>
              </a:rPr>
              <a:t>концентричним принципом</a:t>
            </a:r>
            <a:r>
              <a:rPr lang="uk-UA" sz="2400" dirty="0">
                <a:latin typeface="Georgia" pitchFamily="18" charset="0"/>
              </a:rPr>
              <a:t> і складається </a:t>
            </a:r>
            <a:r>
              <a:rPr lang="uk-UA" sz="2400" b="1" dirty="0">
                <a:latin typeface="Georgia" pitchFamily="18" charset="0"/>
              </a:rPr>
              <a:t>з чотирьох розділів</a:t>
            </a:r>
            <a:r>
              <a:rPr lang="uk-UA" sz="2400" dirty="0">
                <a:latin typeface="Georgia" pitchFamily="18" charset="0"/>
              </a:rPr>
              <a:t>, які розкриваються в кожному класі, висвітлюючи ті чи інші питання складових здоров’я людини.</a:t>
            </a:r>
            <a:endParaRPr lang="ru-RU" sz="2400" dirty="0">
              <a:latin typeface="Georgia" pitchFamily="18" charset="0"/>
            </a:endParaRPr>
          </a:p>
          <a:p>
            <a:r>
              <a:rPr lang="uk-UA" sz="2400" dirty="0">
                <a:latin typeface="Georgia" pitchFamily="18" charset="0"/>
              </a:rPr>
              <a:t>У кожному класі </a:t>
            </a:r>
            <a:r>
              <a:rPr lang="uk-UA" sz="2400" b="1" dirty="0">
                <a:latin typeface="Georgia" pitchFamily="18" charset="0"/>
              </a:rPr>
              <a:t>зміст і обсяг </a:t>
            </a:r>
            <a:r>
              <a:rPr lang="uk-UA" sz="2400" dirty="0">
                <a:latin typeface="Georgia" pitchFamily="18" charset="0"/>
              </a:rPr>
              <a:t>пропонованої учням інформації, організація її засвоєння </a:t>
            </a:r>
            <a:r>
              <a:rPr lang="uk-UA" sz="2400" b="1" dirty="0">
                <a:latin typeface="Georgia" pitchFamily="18" charset="0"/>
              </a:rPr>
              <a:t>змінюються</a:t>
            </a:r>
            <a:r>
              <a:rPr lang="uk-UA" sz="2400" dirty="0">
                <a:latin typeface="Georgia" pitchFamily="18" charset="0"/>
              </a:rPr>
              <a:t> відповідно </a:t>
            </a:r>
            <a:r>
              <a:rPr lang="uk-UA" sz="2400" b="1" dirty="0">
                <a:latin typeface="Georgia" pitchFamily="18" charset="0"/>
              </a:rPr>
              <a:t>до зростаючих пізнавальних і психологічних особливостей учнів</a:t>
            </a:r>
            <a:r>
              <a:rPr lang="uk-UA" sz="2400" dirty="0">
                <a:latin typeface="Georgia" pitchFamily="18" charset="0"/>
              </a:rPr>
              <a:t>.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2. Фізична складова здоров’я у 9 класі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На уроці з проведення мониторінгу здоров’я бажано провести </a:t>
            </a:r>
            <a:r>
              <a:rPr lang="uk-UA" sz="2400" b="1" dirty="0">
                <a:latin typeface="Georgia" pitchFamily="18" charset="0"/>
              </a:rPr>
              <a:t>Експрес-оцінку індивідуального рівня фізичного здоров’я</a:t>
            </a:r>
            <a:r>
              <a:rPr lang="uk-UA" sz="2400" dirty="0">
                <a:latin typeface="Georgia" pitchFamily="18" charset="0"/>
              </a:rPr>
              <a:t> за допомогою невеликого тесту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0p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708920"/>
            <a:ext cx="330476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pPr marL="179388" indent="0">
              <a:buNone/>
            </a:pPr>
            <a:r>
              <a:rPr lang="uk-UA" dirty="0">
                <a:latin typeface="Georgia" pitchFamily="18" charset="0"/>
              </a:rPr>
              <a:t>Таким чином, ми можемо узагальнити, що у всіх класах вивчення курсу «Основи здоров’я» </a:t>
            </a:r>
            <a:r>
              <a:rPr lang="uk-UA" b="1" i="1" dirty="0">
                <a:latin typeface="Georgia" pitchFamily="18" charset="0"/>
              </a:rPr>
              <a:t>Розділ «Здоров’я людини»</a:t>
            </a:r>
            <a:r>
              <a:rPr lang="uk-UA" dirty="0">
                <a:latin typeface="Georgia" pitchFamily="18" charset="0"/>
              </a:rPr>
              <a:t> спрямований на формування цілісного уявлення учнів про здоров’я, безпеку та розвиток людини, розкриття їх взаємозв’язків зі способом життя і навколишнім середовищем, а також на засвоєння учнями правил безпечної поведінки у природному й техногенному середовищі,  </a:t>
            </a:r>
            <a:r>
              <a:rPr lang="uk-UA" b="1" i="1" dirty="0">
                <a:latin typeface="Georgia" pitchFamily="18" charset="0"/>
              </a:rPr>
              <a:t>Розділ «Фізична складова здоров’я»</a:t>
            </a:r>
            <a:r>
              <a:rPr lang="uk-UA" dirty="0">
                <a:latin typeface="Georgia" pitchFamily="18" charset="0"/>
              </a:rPr>
              <a:t> спрямовано на вивчення чинників, що впливають на фізичне благополуччя дитини.</a:t>
            </a:r>
            <a:endParaRPr lang="ru-RU" dirty="0">
              <a:latin typeface="Georgia" pitchFamily="18" charset="0"/>
            </a:endParaRPr>
          </a:p>
          <a:p>
            <a:pPr marL="179388" indent="0">
              <a:buNone/>
            </a:pPr>
            <a:r>
              <a:rPr lang="uk-UA" dirty="0">
                <a:latin typeface="Georgia" pitchFamily="18" charset="0"/>
              </a:rPr>
              <a:t>Вчителю основ здоров’я потрібно вдало використовувати </a:t>
            </a:r>
            <a:r>
              <a:rPr lang="uk-UA" dirty="0" smtClean="0">
                <a:latin typeface="Georgia" pitchFamily="18" charset="0"/>
              </a:rPr>
              <a:t>наявні </a:t>
            </a:r>
            <a:r>
              <a:rPr lang="uk-UA" dirty="0">
                <a:latin typeface="Georgia" pitchFamily="18" charset="0"/>
              </a:rPr>
              <a:t>знання учнів, збагачуючи їх новими, сприяти </a:t>
            </a:r>
            <a:r>
              <a:rPr lang="uk-UA" dirty="0" smtClean="0">
                <a:latin typeface="Georgia" pitchFamily="18" charset="0"/>
              </a:rPr>
              <a:t>формуванню життєвих </a:t>
            </a:r>
            <a:r>
              <a:rPr lang="uk-UA" dirty="0">
                <a:latin typeface="Georgia" pitchFamily="18" charset="0"/>
              </a:rPr>
              <a:t>навичок і </a:t>
            </a:r>
            <a:r>
              <a:rPr lang="uk-UA" dirty="0" err="1">
                <a:latin typeface="Georgia" pitchFamily="18" charset="0"/>
              </a:rPr>
              <a:t>здоров’язберігаючої</a:t>
            </a:r>
            <a:r>
              <a:rPr lang="uk-UA" dirty="0">
                <a:latin typeface="Georgia" pitchFamily="18" charset="0"/>
              </a:rPr>
              <a:t> компетентності.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увагу!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Розділ 1. Здоров’я людини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46842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34480"/>
                <a:gridCol w="1584176"/>
                <a:gridCol w="5410944"/>
              </a:tblGrid>
              <a:tr h="552199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Клас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 smtClean="0">
                          <a:latin typeface="Georgia" pitchFamily="18" charset="0"/>
                        </a:rPr>
                        <a:t>Кількість </a:t>
                      </a:r>
                      <a:r>
                        <a:rPr lang="uk-UA" sz="1600" b="1" dirty="0">
                          <a:latin typeface="Georgia" pitchFamily="18" charset="0"/>
                        </a:rPr>
                        <a:t>годин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Зміст навчального матеріалу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52199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5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5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Життя і здоров’я людини.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Безпека на дорозі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24061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6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4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Життя і здоров’я людини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Ризики і небезпеки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Навколишнє середовище і здоров’я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594571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7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9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Здоров’я і спосіб життя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Профілактика захворювань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Принципи безпечної життєдіяльності 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Безпека на дорозі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Побутова безпека 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Пожежна безпека у громадських приміщеннях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89265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8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6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На порозі дорослого життя. 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Надзвичайні ситуації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52199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9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3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Дотримання здорового способу життя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Розділ. </a:t>
            </a:r>
            <a:r>
              <a:rPr lang="uk-UA" sz="3200" b="1" dirty="0">
                <a:latin typeface="Georgia" pitchFamily="18" charset="0"/>
              </a:rPr>
              <a:t>Фізична складова здоров’я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21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38536"/>
                <a:gridCol w="2016224"/>
                <a:gridCol w="4474840"/>
              </a:tblGrid>
              <a:tr h="736848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Клас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 smtClean="0">
                          <a:latin typeface="Georgia" pitchFamily="18" charset="0"/>
                        </a:rPr>
                        <a:t>Кількість </a:t>
                      </a:r>
                      <a:r>
                        <a:rPr lang="uk-UA" sz="1600" b="1" dirty="0">
                          <a:latin typeface="Georgia" pitchFamily="18" charset="0"/>
                        </a:rPr>
                        <a:t>годин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Зміст навчального матеріалу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36848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5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5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Фізичні чинники здоров’я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36848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6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6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Харчування і здоров’я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Особиста гігієна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36848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7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4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Індивідуальний розвиток підлітків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Косметичні проблеми підлітків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36848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8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5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388" indent="11113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Оздоровчі системи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Безпека харчування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36848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9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6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Збереження і зміцнення фізичної складової здоров'я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Моніторинг здоров’я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uk-UA" sz="3200" b="1" dirty="0">
                <a:latin typeface="Georgia" pitchFamily="18" charset="0"/>
              </a:rPr>
              <a:t>1. Здоров’я людини в 5 класі</a:t>
            </a:r>
            <a:r>
              <a:rPr lang="uk-UA" sz="3200" dirty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7992888" cy="2620887"/>
          </a:xfrm>
        </p:spPr>
        <p:txBody>
          <a:bodyPr anchor="ctr">
            <a:normAutofit/>
          </a:bodyPr>
          <a:lstStyle/>
          <a:p>
            <a:pPr indent="17463">
              <a:buNone/>
            </a:pPr>
            <a:r>
              <a:rPr lang="uk-UA" sz="2400" dirty="0">
                <a:latin typeface="Georgia" pitchFamily="18" charset="0"/>
              </a:rPr>
              <a:t>Основний акцент змісту </a:t>
            </a:r>
            <a:r>
              <a:rPr lang="uk-UA" sz="2400" b="1" dirty="0">
                <a:latin typeface="Georgia" pitchFamily="18" charset="0"/>
              </a:rPr>
              <a:t>Розділу 1. Здоров’я людини в 5 класі</a:t>
            </a:r>
            <a:r>
              <a:rPr lang="uk-UA" sz="2400" dirty="0">
                <a:latin typeface="Georgia" pitchFamily="18" charset="0"/>
              </a:rPr>
              <a:t> робиться на формуванні в учнів понять «</a:t>
            </a:r>
            <a:r>
              <a:rPr lang="uk-UA" sz="2400" b="1" dirty="0">
                <a:latin typeface="Georgia" pitchFamily="18" charset="0"/>
              </a:rPr>
              <a:t>безпека</a:t>
            </a:r>
            <a:r>
              <a:rPr lang="uk-UA" sz="2400" dirty="0">
                <a:latin typeface="Georgia" pitchFamily="18" charset="0"/>
              </a:rPr>
              <a:t>» і «</a:t>
            </a:r>
            <a:r>
              <a:rPr lang="uk-UA" sz="2400" b="1" dirty="0">
                <a:latin typeface="Georgia" pitchFamily="18" charset="0"/>
              </a:rPr>
              <a:t>небезпека</a:t>
            </a:r>
            <a:r>
              <a:rPr lang="uk-UA" sz="2400" dirty="0">
                <a:latin typeface="Georgia" pitchFamily="18" charset="0"/>
              </a:rPr>
              <a:t>». </a:t>
            </a:r>
            <a:endParaRPr lang="uk-UA" sz="2400" dirty="0" smtClean="0">
              <a:latin typeface="Georgia" pitchFamily="18" charset="0"/>
            </a:endParaRPr>
          </a:p>
          <a:p>
            <a:pPr indent="17463">
              <a:buNone/>
            </a:pPr>
            <a:r>
              <a:rPr lang="uk-UA" sz="2400" b="1" dirty="0" smtClean="0">
                <a:latin typeface="Georgia" pitchFamily="18" charset="0"/>
              </a:rPr>
              <a:t>Закон </a:t>
            </a:r>
            <a:r>
              <a:rPr lang="uk-UA" sz="2400" b="1" dirty="0">
                <a:latin typeface="Georgia" pitchFamily="18" charset="0"/>
              </a:rPr>
              <a:t>для кожного, хто хоче навчитися безпечної життєдіяльності. </a:t>
            </a:r>
            <a:endParaRPr lang="ru-RU" sz="2400" dirty="0">
              <a:latin typeface="Georgia" pitchFamily="18" charset="0"/>
            </a:endParaRPr>
          </a:p>
          <a:p>
            <a:pPr indent="17463">
              <a:buNone/>
            </a:pPr>
            <a:endParaRPr lang="ru-RU" sz="2400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067944" y="3284984"/>
          <a:ext cx="4536504" cy="327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1. Здоров’я людини в 5 класі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392488" cy="4525963"/>
          </a:xfrm>
        </p:spPr>
        <p:txBody>
          <a:bodyPr>
            <a:noAutofit/>
          </a:bodyPr>
          <a:lstStyle/>
          <a:p>
            <a:pPr marL="179388" indent="0">
              <a:buNone/>
            </a:pPr>
            <a:r>
              <a:rPr lang="uk-UA" sz="2300" dirty="0">
                <a:latin typeface="Georgia" pitchFamily="18" charset="0"/>
              </a:rPr>
              <a:t>У випадку потраплянні в небезпечну ситуацію людині </a:t>
            </a:r>
            <a:r>
              <a:rPr lang="uk-UA" sz="2300" b="1" dirty="0">
                <a:latin typeface="Georgia" pitchFamily="18" charset="0"/>
              </a:rPr>
              <a:t>потрібно заспокоїтися</a:t>
            </a:r>
            <a:r>
              <a:rPr lang="uk-UA" sz="2300" dirty="0">
                <a:latin typeface="Georgia" pitchFamily="18" charset="0"/>
              </a:rPr>
              <a:t>, не панікувати, оцінити рівень небезпеки і діяти</a:t>
            </a:r>
            <a:r>
              <a:rPr lang="uk-UA" sz="2300" dirty="0" smtClean="0">
                <a:latin typeface="Georgia" pitchFamily="18" charset="0"/>
              </a:rPr>
              <a:t>.</a:t>
            </a:r>
          </a:p>
          <a:p>
            <a:pPr marL="179388" indent="0">
              <a:buNone/>
            </a:pPr>
            <a:r>
              <a:rPr lang="uk-UA" sz="2300" dirty="0" smtClean="0">
                <a:latin typeface="Georgia" pitchFamily="18" charset="0"/>
              </a:rPr>
              <a:t> Для </a:t>
            </a:r>
            <a:r>
              <a:rPr lang="uk-UA" sz="2300" dirty="0">
                <a:latin typeface="Georgia" pitchFamily="18" charset="0"/>
              </a:rPr>
              <a:t>швидкого ефекту при знятті стресу добре працюють </a:t>
            </a:r>
            <a:r>
              <a:rPr lang="uk-UA" sz="2300" b="1" dirty="0">
                <a:latin typeface="Georgia" pitchFamily="18" charset="0"/>
              </a:rPr>
              <a:t>прості дихальні вправи</a:t>
            </a:r>
            <a:r>
              <a:rPr lang="uk-UA" sz="2300" dirty="0">
                <a:latin typeface="Georgia" pitchFamily="18" charset="0"/>
              </a:rPr>
              <a:t>, різні для різних проявів стресу — збудження або загальмованості. </a:t>
            </a:r>
            <a:endParaRPr lang="ru-RU" sz="2300" dirty="0">
              <a:latin typeface="Georgia" pitchFamily="18" charset="0"/>
            </a:endParaRPr>
          </a:p>
        </p:txBody>
      </p:sp>
      <p:pic>
        <p:nvPicPr>
          <p:cNvPr id="5" name="Содержимое 4" descr="диханн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48136"/>
            <a:ext cx="4038600" cy="3230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1. Здоров’я людини в 5 класі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Autofit/>
          </a:bodyPr>
          <a:lstStyle/>
          <a:p>
            <a:pPr marL="179388" indent="0">
              <a:spcBef>
                <a:spcPts val="0"/>
              </a:spcBef>
              <a:buNone/>
            </a:pPr>
            <a:r>
              <a:rPr lang="uk-UA" sz="2400" dirty="0">
                <a:latin typeface="Georgia" pitchFamily="18" charset="0"/>
              </a:rPr>
              <a:t>Наступні уроки присвячуються </a:t>
            </a:r>
            <a:r>
              <a:rPr lang="uk-UA" sz="2400" b="1" dirty="0">
                <a:latin typeface="Georgia" pitchFamily="18" charset="0"/>
              </a:rPr>
              <a:t>безпеці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поведінки на дорозі</a:t>
            </a:r>
            <a:r>
              <a:rPr lang="uk-UA" sz="2400" dirty="0">
                <a:latin typeface="Georgia" pitchFamily="18" charset="0"/>
              </a:rPr>
              <a:t>, зокрема </a:t>
            </a:r>
            <a:r>
              <a:rPr lang="uk-UA" sz="2400" b="1" dirty="0">
                <a:latin typeface="Georgia" pitchFamily="18" charset="0"/>
              </a:rPr>
              <a:t>пішохода</a:t>
            </a:r>
            <a:r>
              <a:rPr lang="uk-UA" sz="2400" dirty="0">
                <a:latin typeface="Georgia" pitchFamily="18" charset="0"/>
              </a:rPr>
              <a:t> і </a:t>
            </a:r>
            <a:r>
              <a:rPr lang="uk-UA" sz="2400" b="1" dirty="0">
                <a:latin typeface="Georgia" pitchFamily="18" charset="0"/>
              </a:rPr>
              <a:t>пасажира громадського транспорту</a:t>
            </a:r>
            <a:r>
              <a:rPr lang="uk-UA" sz="2400" dirty="0">
                <a:latin typeface="Georgia" pitchFamily="18" charset="0"/>
              </a:rPr>
              <a:t>. </a:t>
            </a:r>
            <a:endParaRPr lang="uk-UA" sz="2400" dirty="0" smtClean="0">
              <a:latin typeface="Georgia" pitchFamily="18" charset="0"/>
            </a:endParaRPr>
          </a:p>
          <a:p>
            <a:pPr marL="179388" indent="0">
              <a:spcBef>
                <a:spcPts val="0"/>
              </a:spcBef>
              <a:buNone/>
            </a:pPr>
            <a:r>
              <a:rPr lang="uk-UA" sz="2400" dirty="0" smtClean="0">
                <a:latin typeface="Georgia" pitchFamily="18" charset="0"/>
              </a:rPr>
              <a:t>Учитель застосовує </a:t>
            </a:r>
            <a:r>
              <a:rPr lang="uk-UA" sz="2400" b="1" dirty="0" smtClean="0">
                <a:latin typeface="Georgia" pitchFamily="18" charset="0"/>
              </a:rPr>
              <a:t>групову </a:t>
            </a:r>
            <a:r>
              <a:rPr lang="uk-UA" sz="2400" b="1" dirty="0">
                <a:latin typeface="Georgia" pitchFamily="18" charset="0"/>
              </a:rPr>
              <a:t>роботу з використанням матеріалу </a:t>
            </a:r>
            <a:r>
              <a:rPr lang="uk-UA" sz="2400" b="1" dirty="0" smtClean="0">
                <a:latin typeface="Georgia" pitchFamily="18" charset="0"/>
              </a:rPr>
              <a:t>підручника</a:t>
            </a:r>
            <a:r>
              <a:rPr lang="uk-UA" sz="2400" dirty="0" smtClean="0">
                <a:latin typeface="Georgia" pitchFamily="18" charset="0"/>
              </a:rPr>
              <a:t>, з </a:t>
            </a:r>
            <a:r>
              <a:rPr lang="uk-UA" sz="2400" dirty="0">
                <a:latin typeface="Georgia" pitchFamily="18" charset="0"/>
              </a:rPr>
              <a:t>метою закріплення знань пропонуємо учням </a:t>
            </a:r>
            <a:r>
              <a:rPr lang="uk-UA" sz="2400" b="1" dirty="0">
                <a:latin typeface="Georgia" pitchFamily="18" charset="0"/>
              </a:rPr>
              <a:t>гру</a:t>
            </a:r>
            <a:r>
              <a:rPr lang="uk-UA" sz="2400" dirty="0">
                <a:latin typeface="Georgia" pitchFamily="18" charset="0"/>
              </a:rPr>
              <a:t> «</a:t>
            </a:r>
            <a:r>
              <a:rPr lang="uk-UA" sz="2400" b="1" dirty="0">
                <a:latin typeface="Georgia" pitchFamily="18" charset="0"/>
              </a:rPr>
              <a:t>Світлофор</a:t>
            </a:r>
            <a:r>
              <a:rPr lang="uk-UA" sz="2400" dirty="0">
                <a:latin typeface="Georgia" pitchFamily="18" charset="0"/>
              </a:rPr>
              <a:t>»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кольор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276872"/>
            <a:ext cx="316835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1. Здоров’я людини в 5 класі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Наступні уроки присвячені вивченню </a:t>
            </a:r>
            <a:r>
              <a:rPr lang="uk-UA" sz="2400" b="1" dirty="0" smtClean="0">
                <a:latin typeface="Georgia" pitchFamily="18" charset="0"/>
              </a:rPr>
              <a:t>правил </a:t>
            </a:r>
            <a:r>
              <a:rPr lang="uk-UA" sz="2400" b="1" dirty="0">
                <a:latin typeface="Georgia" pitchFamily="18" charset="0"/>
              </a:rPr>
              <a:t>поведінки пасажирів у громадському </a:t>
            </a:r>
            <a:r>
              <a:rPr lang="uk-UA" sz="2400" b="1" dirty="0" smtClean="0">
                <a:latin typeface="Georgia" pitchFamily="18" charset="0"/>
              </a:rPr>
              <a:t>транспорті</a:t>
            </a:r>
            <a:r>
              <a:rPr lang="uk-UA" sz="2400" dirty="0" smtClean="0">
                <a:latin typeface="Georgia" pitchFamily="18" charset="0"/>
              </a:rPr>
              <a:t>.</a:t>
            </a:r>
          </a:p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Обговорюють </a:t>
            </a:r>
            <a:r>
              <a:rPr lang="uk-UA" sz="2400" b="1" dirty="0">
                <a:latin typeface="Georgia" pitchFamily="18" charset="0"/>
              </a:rPr>
              <a:t>найбезпечніші місця</a:t>
            </a:r>
            <a:r>
              <a:rPr lang="uk-UA" sz="2400" dirty="0">
                <a:latin typeface="Georgia" pitchFamily="18" charset="0"/>
              </a:rPr>
              <a:t> в громадському транспорті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6" name="Содержимое 5" descr="безпечні місця в автобусі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636912"/>
            <a:ext cx="3514351" cy="230906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1170</Words>
  <Application>Microsoft Office PowerPoint</Application>
  <PresentationFormat>Экран (4:3)</PresentationFormat>
  <Paragraphs>145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  МЕТОДИЧНІ ОСНОВИ ВИВЧЕННЯ РОЗДІЛІВ «ЗДОРОВ’Я ЛЮДИНИ» І «ФІЗИЧНА СКЛАДОВА ЗДОРОВ’Я»</vt:lpstr>
      <vt:lpstr>ПЛАН</vt:lpstr>
      <vt:lpstr>Слайд 3</vt:lpstr>
      <vt:lpstr>Розділ 1. Здоров’я людини</vt:lpstr>
      <vt:lpstr>Розділ. Фізична складова здоров’я</vt:lpstr>
      <vt:lpstr>Розділ 1. Здоров’я людини в 5 класі </vt:lpstr>
      <vt:lpstr>Розділ 1. Здоров’я людини в 5 класі </vt:lpstr>
      <vt:lpstr>Розділ 1. Здоров’я людини в 5 класі </vt:lpstr>
      <vt:lpstr>Розділ 1. Здоров’я людини в 5 класі </vt:lpstr>
      <vt:lpstr>Розділ 3. Фізична складова здоров’я в 5 класі</vt:lpstr>
      <vt:lpstr>Розділ 3. Фізична складова здоров’я в 5 класі</vt:lpstr>
      <vt:lpstr>Розділу 1. Здоров’я людини в 6 класі</vt:lpstr>
      <vt:lpstr>Розділу 1. Здоров’я людини в 6 класі</vt:lpstr>
      <vt:lpstr>Розділу 1. Здоров’я людини в 6 класі</vt:lpstr>
      <vt:lpstr>Розділ 2. Фізична складова здоров’я в 6 класі</vt:lpstr>
      <vt:lpstr>Розділ 2. Фізична складова здоров’я в 6 класі</vt:lpstr>
      <vt:lpstr>Розділ 2. Фізична складова здоров’я в 6 класі</vt:lpstr>
      <vt:lpstr>Розділ 1. Здоров’я людини в 7 класі</vt:lpstr>
      <vt:lpstr>Розділ 1. Здоров’я людини в 7 класі</vt:lpstr>
      <vt:lpstr>Розділ 1. Здоров’я людини в 7 класі</vt:lpstr>
      <vt:lpstr>Розділ 1. Здоров’я людини в 7 класі</vt:lpstr>
      <vt:lpstr>Розділ 2. Фізична складова здоров’я в 7 класі</vt:lpstr>
      <vt:lpstr>Розділ 1. Здоров’я людини у 8 класі</vt:lpstr>
      <vt:lpstr>Розділ 1. Здоров’я людини у 8 класі</vt:lpstr>
      <vt:lpstr>Розділ 2. Фізична складова здоров’я у 8 класі</vt:lpstr>
      <vt:lpstr>Розділ 2. Фізична складова здоров’я у 8 класі</vt:lpstr>
      <vt:lpstr>Розділ 1. Здоров’я людини у 9 класі</vt:lpstr>
      <vt:lpstr>Розділ 1. Здоров’я людини у 9 класі</vt:lpstr>
      <vt:lpstr>Розділ 2. Фізична складова здоров’я у 9 класі</vt:lpstr>
      <vt:lpstr>Розділ 2. Фізична складова здоров’я у 9 класі</vt:lpstr>
      <vt:lpstr>Слайд 31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МЕТОДИЧНІ ОСНОВИ ВИВЧЕННЯ РОЗДІЛІВ «ЗДОРОВ’Я ЛЮДИНИ» І «ФІЗИЧНА СКЛАДОВА ЗДОРОВ’Я»</dc:title>
  <dc:creator>User</dc:creator>
  <cp:lastModifiedBy>User</cp:lastModifiedBy>
  <cp:revision>65</cp:revision>
  <dcterms:created xsi:type="dcterms:W3CDTF">2021-04-06T17:46:00Z</dcterms:created>
  <dcterms:modified xsi:type="dcterms:W3CDTF">2021-04-08T07:42:57Z</dcterms:modified>
</cp:coreProperties>
</file>