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67" r:id="rId3"/>
    <p:sldId id="270" r:id="rId4"/>
    <p:sldId id="271" r:id="rId5"/>
    <p:sldId id="272" r:id="rId6"/>
  </p:sldIdLst>
  <p:sldSz cx="12192000" cy="6858000"/>
  <p:notesSz cx="6858000" cy="9144000"/>
  <p:defaultText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7" d="100"/>
          <a:sy n="87" d="100"/>
        </p:scale>
        <p:origin x="528"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082DA6-DD86-420D-941A-2EE38C81ED89}"/>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ru-UA"/>
          </a:p>
        </p:txBody>
      </p:sp>
      <p:sp>
        <p:nvSpPr>
          <p:cNvPr id="3" name="Подзаголовок 2">
            <a:extLst>
              <a:ext uri="{FF2B5EF4-FFF2-40B4-BE49-F238E27FC236}">
                <a16:creationId xmlns:a16="http://schemas.microsoft.com/office/drawing/2014/main" id="{D0B68C7B-F71E-43CD-BF45-B56BE5CEA0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ru-UA"/>
          </a:p>
        </p:txBody>
      </p:sp>
      <p:sp>
        <p:nvSpPr>
          <p:cNvPr id="4" name="Дата 3">
            <a:extLst>
              <a:ext uri="{FF2B5EF4-FFF2-40B4-BE49-F238E27FC236}">
                <a16:creationId xmlns:a16="http://schemas.microsoft.com/office/drawing/2014/main" id="{E371BFA6-C0D4-4D35-92C3-75C6D8A098FE}"/>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5" name="Нижний колонтитул 4">
            <a:extLst>
              <a:ext uri="{FF2B5EF4-FFF2-40B4-BE49-F238E27FC236}">
                <a16:creationId xmlns:a16="http://schemas.microsoft.com/office/drawing/2014/main" id="{E1B2A21A-03AE-424D-A41F-CFC01D9B9F4E}"/>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A6D3219A-0A5C-4E4B-8B14-A9449DD869EE}"/>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3113580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96178B-8936-4B6C-9C6D-8B5F29BCF935}"/>
              </a:ext>
            </a:extLst>
          </p:cNvPr>
          <p:cNvSpPr>
            <a:spLocks noGrp="1"/>
          </p:cNvSpPr>
          <p:nvPr>
            <p:ph type="title"/>
          </p:nvPr>
        </p:nvSpPr>
        <p:spPr/>
        <p:txBody>
          <a:bodyPr/>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E37CA860-4EB8-4BC5-97C4-79BAF0275CB7}"/>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5F2FAD30-8749-4A02-B878-E38754248478}"/>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5" name="Нижний колонтитул 4">
            <a:extLst>
              <a:ext uri="{FF2B5EF4-FFF2-40B4-BE49-F238E27FC236}">
                <a16:creationId xmlns:a16="http://schemas.microsoft.com/office/drawing/2014/main" id="{17207042-E2A5-4B78-B5F5-A94F2B4FFBA6}"/>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F3EC8537-5CD3-42D7-9820-30DC78BC870C}"/>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1950650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98C86FBD-5EFF-4593-8A17-7065B013C84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ru-UA"/>
          </a:p>
        </p:txBody>
      </p:sp>
      <p:sp>
        <p:nvSpPr>
          <p:cNvPr id="3" name="Вертикальный текст 2">
            <a:extLst>
              <a:ext uri="{FF2B5EF4-FFF2-40B4-BE49-F238E27FC236}">
                <a16:creationId xmlns:a16="http://schemas.microsoft.com/office/drawing/2014/main" id="{F72D7151-D278-4D10-87A7-AFEAB6135AB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4322445C-51CB-41AB-AF04-2840DD685DE1}"/>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5" name="Нижний колонтитул 4">
            <a:extLst>
              <a:ext uri="{FF2B5EF4-FFF2-40B4-BE49-F238E27FC236}">
                <a16:creationId xmlns:a16="http://schemas.microsoft.com/office/drawing/2014/main" id="{05537A1B-BC8A-49DB-9294-6429815E27D7}"/>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4935932C-E957-4640-A250-26DD0C0F7FBE}"/>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472863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4F420F-C97C-49F3-A2C4-0F86F07A8CFF}"/>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9BC746F9-BDFD-4E7B-90B5-5AE31C248CB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C58E489C-1836-4E5F-B6C9-A268E094360A}"/>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5" name="Нижний колонтитул 4">
            <a:extLst>
              <a:ext uri="{FF2B5EF4-FFF2-40B4-BE49-F238E27FC236}">
                <a16:creationId xmlns:a16="http://schemas.microsoft.com/office/drawing/2014/main" id="{37EB10E6-3925-4206-8625-485C19CA36D2}"/>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397D5B8B-B375-4806-AEE5-B98D26B0548F}"/>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2628249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611163A-1F5F-4C29-8BBD-5D5BB8549328}"/>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ru-UA"/>
          </a:p>
        </p:txBody>
      </p:sp>
      <p:sp>
        <p:nvSpPr>
          <p:cNvPr id="3" name="Текст 2">
            <a:extLst>
              <a:ext uri="{FF2B5EF4-FFF2-40B4-BE49-F238E27FC236}">
                <a16:creationId xmlns:a16="http://schemas.microsoft.com/office/drawing/2014/main" id="{8BA1D731-E66C-496E-A2F7-EF635D98A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EA3A6E7-E06E-431D-BBE3-A80688900053}"/>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5" name="Нижний колонтитул 4">
            <a:extLst>
              <a:ext uri="{FF2B5EF4-FFF2-40B4-BE49-F238E27FC236}">
                <a16:creationId xmlns:a16="http://schemas.microsoft.com/office/drawing/2014/main" id="{9B8D863E-6B70-4E65-8FD8-4103FB5534A5}"/>
              </a:ext>
            </a:extLst>
          </p:cNvPr>
          <p:cNvSpPr>
            <a:spLocks noGrp="1"/>
          </p:cNvSpPr>
          <p:nvPr>
            <p:ph type="ftr" sz="quarter" idx="11"/>
          </p:nvPr>
        </p:nvSpPr>
        <p:spPr/>
        <p:txBody>
          <a:bodyPr/>
          <a:lstStyle/>
          <a:p>
            <a:endParaRPr lang="ru-UA"/>
          </a:p>
        </p:txBody>
      </p:sp>
      <p:sp>
        <p:nvSpPr>
          <p:cNvPr id="6" name="Номер слайда 5">
            <a:extLst>
              <a:ext uri="{FF2B5EF4-FFF2-40B4-BE49-F238E27FC236}">
                <a16:creationId xmlns:a16="http://schemas.microsoft.com/office/drawing/2014/main" id="{80E55773-A185-4CC7-B9F7-4394F433FDFE}"/>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312904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EEAE055-2C62-4A61-AA2A-19DF630C3683}"/>
              </a:ext>
            </a:extLst>
          </p:cNvPr>
          <p:cNvSpPr>
            <a:spLocks noGrp="1"/>
          </p:cNvSpPr>
          <p:nvPr>
            <p:ph type="title"/>
          </p:nvPr>
        </p:nvSpPr>
        <p:spPr/>
        <p:txBody>
          <a:bodyPr/>
          <a:lstStyle/>
          <a:p>
            <a:r>
              <a:rPr lang="ru-RU"/>
              <a:t>Образец заголовка</a:t>
            </a:r>
            <a:endParaRPr lang="ru-UA"/>
          </a:p>
        </p:txBody>
      </p:sp>
      <p:sp>
        <p:nvSpPr>
          <p:cNvPr id="3" name="Объект 2">
            <a:extLst>
              <a:ext uri="{FF2B5EF4-FFF2-40B4-BE49-F238E27FC236}">
                <a16:creationId xmlns:a16="http://schemas.microsoft.com/office/drawing/2014/main" id="{9DF41D1B-05E7-4D04-AC2D-E8C13CE9993A}"/>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Объект 3">
            <a:extLst>
              <a:ext uri="{FF2B5EF4-FFF2-40B4-BE49-F238E27FC236}">
                <a16:creationId xmlns:a16="http://schemas.microsoft.com/office/drawing/2014/main" id="{5BF39134-A5E3-4888-BCD9-AD29EABE842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Дата 4">
            <a:extLst>
              <a:ext uri="{FF2B5EF4-FFF2-40B4-BE49-F238E27FC236}">
                <a16:creationId xmlns:a16="http://schemas.microsoft.com/office/drawing/2014/main" id="{659CCB4B-A277-44B9-AF65-C9CE839BE69D}"/>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6" name="Нижний колонтитул 5">
            <a:extLst>
              <a:ext uri="{FF2B5EF4-FFF2-40B4-BE49-F238E27FC236}">
                <a16:creationId xmlns:a16="http://schemas.microsoft.com/office/drawing/2014/main" id="{4998D235-3079-4A05-B162-F15627EAE54D}"/>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4A27D536-6408-4B1A-A226-A24535775E02}"/>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1211009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1B7C47-9F37-497E-8709-9BAC5AC7BD8A}"/>
              </a:ext>
            </a:extLst>
          </p:cNvPr>
          <p:cNvSpPr>
            <a:spLocks noGrp="1"/>
          </p:cNvSpPr>
          <p:nvPr>
            <p:ph type="title"/>
          </p:nvPr>
        </p:nvSpPr>
        <p:spPr>
          <a:xfrm>
            <a:off x="839788" y="365125"/>
            <a:ext cx="10515600" cy="1325563"/>
          </a:xfrm>
        </p:spPr>
        <p:txBody>
          <a:bodyPr/>
          <a:lstStyle/>
          <a:p>
            <a:r>
              <a:rPr lang="ru-RU"/>
              <a:t>Образец заголовка</a:t>
            </a:r>
            <a:endParaRPr lang="ru-UA"/>
          </a:p>
        </p:txBody>
      </p:sp>
      <p:sp>
        <p:nvSpPr>
          <p:cNvPr id="3" name="Текст 2">
            <a:extLst>
              <a:ext uri="{FF2B5EF4-FFF2-40B4-BE49-F238E27FC236}">
                <a16:creationId xmlns:a16="http://schemas.microsoft.com/office/drawing/2014/main" id="{0A61AEFF-52ED-44C0-AC00-6899A2622B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4F69179D-ECAD-4265-B272-668623BFECC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5" name="Текст 4">
            <a:extLst>
              <a:ext uri="{FF2B5EF4-FFF2-40B4-BE49-F238E27FC236}">
                <a16:creationId xmlns:a16="http://schemas.microsoft.com/office/drawing/2014/main" id="{47815694-5402-4178-92C4-00F5ADD10B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47C4155B-F493-4BDB-ABFC-EBBE03974BB8}"/>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7" name="Дата 6">
            <a:extLst>
              <a:ext uri="{FF2B5EF4-FFF2-40B4-BE49-F238E27FC236}">
                <a16:creationId xmlns:a16="http://schemas.microsoft.com/office/drawing/2014/main" id="{03FBA030-FA75-4CB8-BAEB-DA936B60BC4D}"/>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8" name="Нижний колонтитул 7">
            <a:extLst>
              <a:ext uri="{FF2B5EF4-FFF2-40B4-BE49-F238E27FC236}">
                <a16:creationId xmlns:a16="http://schemas.microsoft.com/office/drawing/2014/main" id="{902B8C14-8F00-4272-95B5-E2A9C73603B6}"/>
              </a:ext>
            </a:extLst>
          </p:cNvPr>
          <p:cNvSpPr>
            <a:spLocks noGrp="1"/>
          </p:cNvSpPr>
          <p:nvPr>
            <p:ph type="ftr" sz="quarter" idx="11"/>
          </p:nvPr>
        </p:nvSpPr>
        <p:spPr/>
        <p:txBody>
          <a:bodyPr/>
          <a:lstStyle/>
          <a:p>
            <a:endParaRPr lang="ru-UA"/>
          </a:p>
        </p:txBody>
      </p:sp>
      <p:sp>
        <p:nvSpPr>
          <p:cNvPr id="9" name="Номер слайда 8">
            <a:extLst>
              <a:ext uri="{FF2B5EF4-FFF2-40B4-BE49-F238E27FC236}">
                <a16:creationId xmlns:a16="http://schemas.microsoft.com/office/drawing/2014/main" id="{FD120FF1-29A2-4766-8F92-D31B8F3AAE1D}"/>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3394852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EDFB177-B158-42B9-9307-ED4245D1578A}"/>
              </a:ext>
            </a:extLst>
          </p:cNvPr>
          <p:cNvSpPr>
            <a:spLocks noGrp="1"/>
          </p:cNvSpPr>
          <p:nvPr>
            <p:ph type="title"/>
          </p:nvPr>
        </p:nvSpPr>
        <p:spPr/>
        <p:txBody>
          <a:bodyPr/>
          <a:lstStyle/>
          <a:p>
            <a:r>
              <a:rPr lang="ru-RU"/>
              <a:t>Образец заголовка</a:t>
            </a:r>
            <a:endParaRPr lang="ru-UA"/>
          </a:p>
        </p:txBody>
      </p:sp>
      <p:sp>
        <p:nvSpPr>
          <p:cNvPr id="3" name="Дата 2">
            <a:extLst>
              <a:ext uri="{FF2B5EF4-FFF2-40B4-BE49-F238E27FC236}">
                <a16:creationId xmlns:a16="http://schemas.microsoft.com/office/drawing/2014/main" id="{5857A16A-837F-425B-90F6-35A5E96F96A9}"/>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4" name="Нижний колонтитул 3">
            <a:extLst>
              <a:ext uri="{FF2B5EF4-FFF2-40B4-BE49-F238E27FC236}">
                <a16:creationId xmlns:a16="http://schemas.microsoft.com/office/drawing/2014/main" id="{3E5F5823-C1CB-4E65-979D-E4FA3C7030E9}"/>
              </a:ext>
            </a:extLst>
          </p:cNvPr>
          <p:cNvSpPr>
            <a:spLocks noGrp="1"/>
          </p:cNvSpPr>
          <p:nvPr>
            <p:ph type="ftr" sz="quarter" idx="11"/>
          </p:nvPr>
        </p:nvSpPr>
        <p:spPr/>
        <p:txBody>
          <a:bodyPr/>
          <a:lstStyle/>
          <a:p>
            <a:endParaRPr lang="ru-UA"/>
          </a:p>
        </p:txBody>
      </p:sp>
      <p:sp>
        <p:nvSpPr>
          <p:cNvPr id="5" name="Номер слайда 4">
            <a:extLst>
              <a:ext uri="{FF2B5EF4-FFF2-40B4-BE49-F238E27FC236}">
                <a16:creationId xmlns:a16="http://schemas.microsoft.com/office/drawing/2014/main" id="{0C15CD3E-11B0-4815-B144-0BF39AEA63A3}"/>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2941060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3E2DC057-1E80-4263-BF5C-ABA6F2DF6763}"/>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3" name="Нижний колонтитул 2">
            <a:extLst>
              <a:ext uri="{FF2B5EF4-FFF2-40B4-BE49-F238E27FC236}">
                <a16:creationId xmlns:a16="http://schemas.microsoft.com/office/drawing/2014/main" id="{3A58B619-0DD5-4791-81E9-50FA30D2FC71}"/>
              </a:ext>
            </a:extLst>
          </p:cNvPr>
          <p:cNvSpPr>
            <a:spLocks noGrp="1"/>
          </p:cNvSpPr>
          <p:nvPr>
            <p:ph type="ftr" sz="quarter" idx="11"/>
          </p:nvPr>
        </p:nvSpPr>
        <p:spPr/>
        <p:txBody>
          <a:bodyPr/>
          <a:lstStyle/>
          <a:p>
            <a:endParaRPr lang="ru-UA"/>
          </a:p>
        </p:txBody>
      </p:sp>
      <p:sp>
        <p:nvSpPr>
          <p:cNvPr id="4" name="Номер слайда 3">
            <a:extLst>
              <a:ext uri="{FF2B5EF4-FFF2-40B4-BE49-F238E27FC236}">
                <a16:creationId xmlns:a16="http://schemas.microsoft.com/office/drawing/2014/main" id="{56AF5B76-7D8E-4CB0-B904-5D6A7C61A5F7}"/>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957735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11D2EA1-8818-4DE4-A211-65CA0C3E3FF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Объект 2">
            <a:extLst>
              <a:ext uri="{FF2B5EF4-FFF2-40B4-BE49-F238E27FC236}">
                <a16:creationId xmlns:a16="http://schemas.microsoft.com/office/drawing/2014/main" id="{99B2C756-1BC5-4296-9104-D920DBE77AB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Текст 3">
            <a:extLst>
              <a:ext uri="{FF2B5EF4-FFF2-40B4-BE49-F238E27FC236}">
                <a16:creationId xmlns:a16="http://schemas.microsoft.com/office/drawing/2014/main" id="{B73574DC-BBDE-4A65-B548-489408BB13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7690522E-A024-4CD3-B14B-1C2FB1388647}"/>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6" name="Нижний колонтитул 5">
            <a:extLst>
              <a:ext uri="{FF2B5EF4-FFF2-40B4-BE49-F238E27FC236}">
                <a16:creationId xmlns:a16="http://schemas.microsoft.com/office/drawing/2014/main" id="{6E97F25E-459D-483C-B4D1-8A8F983372DB}"/>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14B790BF-967D-44FD-ADFF-99638BF7D3CE}"/>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1062591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271AE0D-6F8D-462E-8EAE-AB67E50D990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ru-UA"/>
          </a:p>
        </p:txBody>
      </p:sp>
      <p:sp>
        <p:nvSpPr>
          <p:cNvPr id="3" name="Рисунок 2">
            <a:extLst>
              <a:ext uri="{FF2B5EF4-FFF2-40B4-BE49-F238E27FC236}">
                <a16:creationId xmlns:a16="http://schemas.microsoft.com/office/drawing/2014/main" id="{17F8C25B-0AE5-4A57-9CA9-47C104D9077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UA"/>
          </a:p>
        </p:txBody>
      </p:sp>
      <p:sp>
        <p:nvSpPr>
          <p:cNvPr id="4" name="Текст 3">
            <a:extLst>
              <a:ext uri="{FF2B5EF4-FFF2-40B4-BE49-F238E27FC236}">
                <a16:creationId xmlns:a16="http://schemas.microsoft.com/office/drawing/2014/main" id="{7929AC83-DA18-406B-A4FC-94759DDCE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F9BE8CE-4C4E-461B-9836-A5ED97B1E4C0}"/>
              </a:ext>
            </a:extLst>
          </p:cNvPr>
          <p:cNvSpPr>
            <a:spLocks noGrp="1"/>
          </p:cNvSpPr>
          <p:nvPr>
            <p:ph type="dt" sz="half" idx="10"/>
          </p:nvPr>
        </p:nvSpPr>
        <p:spPr/>
        <p:txBody>
          <a:bodyPr/>
          <a:lstStyle/>
          <a:p>
            <a:fld id="{9EB23F94-31FA-46F8-A017-981C3B0977C7}" type="datetimeFigureOut">
              <a:rPr lang="ru-UA" smtClean="0"/>
              <a:t>05/11/2021</a:t>
            </a:fld>
            <a:endParaRPr lang="ru-UA"/>
          </a:p>
        </p:txBody>
      </p:sp>
      <p:sp>
        <p:nvSpPr>
          <p:cNvPr id="6" name="Нижний колонтитул 5">
            <a:extLst>
              <a:ext uri="{FF2B5EF4-FFF2-40B4-BE49-F238E27FC236}">
                <a16:creationId xmlns:a16="http://schemas.microsoft.com/office/drawing/2014/main" id="{77B438A5-2B83-4CAE-BBBB-07365A060407}"/>
              </a:ext>
            </a:extLst>
          </p:cNvPr>
          <p:cNvSpPr>
            <a:spLocks noGrp="1"/>
          </p:cNvSpPr>
          <p:nvPr>
            <p:ph type="ftr" sz="quarter" idx="11"/>
          </p:nvPr>
        </p:nvSpPr>
        <p:spPr/>
        <p:txBody>
          <a:bodyPr/>
          <a:lstStyle/>
          <a:p>
            <a:endParaRPr lang="ru-UA"/>
          </a:p>
        </p:txBody>
      </p:sp>
      <p:sp>
        <p:nvSpPr>
          <p:cNvPr id="7" name="Номер слайда 6">
            <a:extLst>
              <a:ext uri="{FF2B5EF4-FFF2-40B4-BE49-F238E27FC236}">
                <a16:creationId xmlns:a16="http://schemas.microsoft.com/office/drawing/2014/main" id="{204A3628-B89A-4B3F-ADC4-327ECEDA8640}"/>
              </a:ext>
            </a:extLst>
          </p:cNvPr>
          <p:cNvSpPr>
            <a:spLocks noGrp="1"/>
          </p:cNvSpPr>
          <p:nvPr>
            <p:ph type="sldNum" sz="quarter" idx="12"/>
          </p:nvPr>
        </p:nvSpPr>
        <p:spPr/>
        <p:txBody>
          <a:bodyPr/>
          <a:lstStyle/>
          <a:p>
            <a:fld id="{82521540-171F-4DE7-9441-64B44FF753A6}" type="slidenum">
              <a:rPr lang="ru-UA" smtClean="0"/>
              <a:t>‹#›</a:t>
            </a:fld>
            <a:endParaRPr lang="ru-UA"/>
          </a:p>
        </p:txBody>
      </p:sp>
    </p:spTree>
    <p:extLst>
      <p:ext uri="{BB962C8B-B14F-4D97-AF65-F5344CB8AC3E}">
        <p14:creationId xmlns:p14="http://schemas.microsoft.com/office/powerpoint/2010/main" val="3677369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4DFB33-6329-42E0-86ED-EFEC5D65A9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ru-UA"/>
          </a:p>
        </p:txBody>
      </p:sp>
      <p:sp>
        <p:nvSpPr>
          <p:cNvPr id="3" name="Текст 2">
            <a:extLst>
              <a:ext uri="{FF2B5EF4-FFF2-40B4-BE49-F238E27FC236}">
                <a16:creationId xmlns:a16="http://schemas.microsoft.com/office/drawing/2014/main" id="{5A090ECA-D4A1-4227-B631-87438EE0A2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ru-UA"/>
          </a:p>
        </p:txBody>
      </p:sp>
      <p:sp>
        <p:nvSpPr>
          <p:cNvPr id="4" name="Дата 3">
            <a:extLst>
              <a:ext uri="{FF2B5EF4-FFF2-40B4-BE49-F238E27FC236}">
                <a16:creationId xmlns:a16="http://schemas.microsoft.com/office/drawing/2014/main" id="{DD8B7CB3-A20F-4304-87AC-A7BAA7C2B7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23F94-31FA-46F8-A017-981C3B0977C7}" type="datetimeFigureOut">
              <a:rPr lang="ru-UA" smtClean="0"/>
              <a:t>05/11/2021</a:t>
            </a:fld>
            <a:endParaRPr lang="ru-UA"/>
          </a:p>
        </p:txBody>
      </p:sp>
      <p:sp>
        <p:nvSpPr>
          <p:cNvPr id="5" name="Нижний колонтитул 4">
            <a:extLst>
              <a:ext uri="{FF2B5EF4-FFF2-40B4-BE49-F238E27FC236}">
                <a16:creationId xmlns:a16="http://schemas.microsoft.com/office/drawing/2014/main" id="{4B5AF965-2151-4E6D-98F6-6C310D4F34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UA"/>
          </a:p>
        </p:txBody>
      </p:sp>
      <p:sp>
        <p:nvSpPr>
          <p:cNvPr id="6" name="Номер слайда 5">
            <a:extLst>
              <a:ext uri="{FF2B5EF4-FFF2-40B4-BE49-F238E27FC236}">
                <a16:creationId xmlns:a16="http://schemas.microsoft.com/office/drawing/2014/main" id="{7274FC80-9BF6-49E1-937F-2DF55F015F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21540-171F-4DE7-9441-64B44FF753A6}" type="slidenum">
              <a:rPr lang="ru-UA" smtClean="0"/>
              <a:t>‹#›</a:t>
            </a:fld>
            <a:endParaRPr lang="ru-UA"/>
          </a:p>
        </p:txBody>
      </p:sp>
    </p:spTree>
    <p:extLst>
      <p:ext uri="{BB962C8B-B14F-4D97-AF65-F5344CB8AC3E}">
        <p14:creationId xmlns:p14="http://schemas.microsoft.com/office/powerpoint/2010/main" val="1128423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935F0CD-9A7C-4B12-B8E2-7692AD9F5D2E}"/>
              </a:ext>
            </a:extLst>
          </p:cNvPr>
          <p:cNvSpPr>
            <a:spLocks noGrp="1"/>
          </p:cNvSpPr>
          <p:nvPr>
            <p:ph type="title"/>
          </p:nvPr>
        </p:nvSpPr>
        <p:spPr>
          <a:xfrm>
            <a:off x="212035" y="1709738"/>
            <a:ext cx="11728173" cy="2852737"/>
          </a:xfrm>
        </p:spPr>
        <p:txBody>
          <a:bodyPr>
            <a:normAutofit/>
          </a:bodyPr>
          <a:lstStyle/>
          <a:p>
            <a:pPr algn="ctr">
              <a:lnSpc>
                <a:spcPct val="107000"/>
              </a:lnSpc>
              <a:spcAft>
                <a:spcPts val="800"/>
              </a:spcAft>
            </a:pPr>
            <a:r>
              <a:rPr lang="uk-UA" sz="5400" b="1" dirty="0">
                <a:effectLst/>
                <a:latin typeface="Times New Roman" panose="02020603050405020304" pitchFamily="18" charset="0"/>
                <a:ea typeface="Calibri" panose="020F0502020204030204" pitchFamily="34" charset="0"/>
              </a:rPr>
              <a:t>Сесія 7.</a:t>
            </a:r>
            <a:br>
              <a:rPr lang="ru-UA" sz="5400" dirty="0">
                <a:effectLst/>
                <a:latin typeface="Times New Roman" panose="02020603050405020304" pitchFamily="18" charset="0"/>
                <a:ea typeface="Calibri" panose="020F0502020204030204" pitchFamily="34" charset="0"/>
              </a:rPr>
            </a:br>
            <a:r>
              <a:rPr lang="uk-UA" sz="5400" i="1" dirty="0">
                <a:effectLst/>
                <a:latin typeface="Times New Roman" panose="02020603050405020304" pitchFamily="18" charset="0"/>
                <a:ea typeface="Calibri" panose="020F0502020204030204" pitchFamily="34" charset="0"/>
              </a:rPr>
              <a:t>Вітаємо тебе на сьомій </a:t>
            </a:r>
            <a:r>
              <a:rPr lang="uk-UA" sz="5400" i="1" dirty="0" err="1">
                <a:effectLst/>
                <a:latin typeface="Times New Roman" panose="02020603050405020304" pitchFamily="18" charset="0"/>
                <a:ea typeface="Calibri" panose="020F0502020204030204" pitchFamily="34" charset="0"/>
              </a:rPr>
              <a:t>сеcії</a:t>
            </a:r>
            <a:r>
              <a:rPr lang="uk-UA" sz="5400" i="1" dirty="0">
                <a:effectLst/>
                <a:latin typeface="Times New Roman" panose="02020603050405020304" pitchFamily="18" charset="0"/>
                <a:ea typeface="Calibri" panose="020F0502020204030204" pitchFamily="34" charset="0"/>
              </a:rPr>
              <a:t>!</a:t>
            </a:r>
            <a:endParaRPr lang="ru-UA" sz="19900" dirty="0"/>
          </a:p>
        </p:txBody>
      </p:sp>
    </p:spTree>
    <p:extLst>
      <p:ext uri="{BB962C8B-B14F-4D97-AF65-F5344CB8AC3E}">
        <p14:creationId xmlns:p14="http://schemas.microsoft.com/office/powerpoint/2010/main" val="255391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547C21-5B22-4D74-9FD8-275681F52E30}"/>
              </a:ext>
            </a:extLst>
          </p:cNvPr>
          <p:cNvSpPr>
            <a:spLocks noGrp="1"/>
          </p:cNvSpPr>
          <p:nvPr>
            <p:ph type="title"/>
          </p:nvPr>
        </p:nvSpPr>
        <p:spPr>
          <a:xfrm>
            <a:off x="983974" y="-135732"/>
            <a:ext cx="10515600" cy="1325563"/>
          </a:xfrm>
        </p:spPr>
        <p:txBody>
          <a:bodyPr/>
          <a:lstStyle/>
          <a:p>
            <a:pPr algn="ctr"/>
            <a:r>
              <a:rPr lang="uk-UA" sz="2800" b="1" dirty="0">
                <a:effectLst/>
                <a:latin typeface="Times New Roman" panose="02020603050405020304" pitchFamily="18" charset="0"/>
                <a:ea typeface="Calibri" panose="020F0502020204030204" pitchFamily="34" charset="0"/>
              </a:rPr>
              <a:t>Вправа «Уявний санаторій»</a:t>
            </a:r>
            <a:endParaRPr lang="ru-UA" dirty="0"/>
          </a:p>
        </p:txBody>
      </p:sp>
      <p:pic>
        <p:nvPicPr>
          <p:cNvPr id="6148" name="Рисунок 1">
            <a:extLst>
              <a:ext uri="{FF2B5EF4-FFF2-40B4-BE49-F238E27FC236}">
                <a16:creationId xmlns:a16="http://schemas.microsoft.com/office/drawing/2014/main" id="{E0156747-7E0A-4934-ACF3-90B9A391BE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56452" y="895385"/>
            <a:ext cx="7159176" cy="477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a:extLst>
              <a:ext uri="{FF2B5EF4-FFF2-40B4-BE49-F238E27FC236}">
                <a16:creationId xmlns:a16="http://schemas.microsoft.com/office/drawing/2014/main" id="{6C7A4A9A-811E-4638-8F25-AAA0728BF5F9}"/>
              </a:ext>
            </a:extLst>
          </p:cNvPr>
          <p:cNvSpPr txBox="1"/>
          <p:nvPr/>
        </p:nvSpPr>
        <p:spPr>
          <a:xfrm>
            <a:off x="1709531" y="5962615"/>
            <a:ext cx="9609327" cy="458074"/>
          </a:xfrm>
          <a:prstGeom prst="rect">
            <a:avLst/>
          </a:prstGeom>
          <a:noFill/>
        </p:spPr>
        <p:txBody>
          <a:bodyPr wrap="square">
            <a:spAutoFit/>
          </a:bodyPr>
          <a:lstStyle/>
          <a:p>
            <a:pPr indent="450215" algn="ctr">
              <a:lnSpc>
                <a:spcPct val="150000"/>
              </a:lnSpc>
              <a:spcAft>
                <a:spcPts val="800"/>
              </a:spcAft>
            </a:pPr>
            <a:r>
              <a:rPr lang="uk-UA" sz="1800" i="1" dirty="0">
                <a:effectLst/>
                <a:latin typeface="Times New Roman" panose="02020603050405020304" pitchFamily="18" charset="0"/>
                <a:ea typeface="Calibri" panose="020F0502020204030204" pitchFamily="34" charset="0"/>
              </a:rPr>
              <a:t>Ми подаємо тобі аудіо-файл з інструкцією для вправи-візуалізації</a:t>
            </a:r>
            <a:r>
              <a:rPr lang="uk-UA" sz="1800" dirty="0">
                <a:effectLst/>
                <a:latin typeface="Times New Roman" panose="02020603050405020304" pitchFamily="18" charset="0"/>
                <a:ea typeface="Calibri" panose="020F0502020204030204" pitchFamily="34" charset="0"/>
              </a:rPr>
              <a:t>.</a:t>
            </a:r>
            <a:endParaRPr lang="ru-UA"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80315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FE4B60C-6A42-4BEE-BDBE-6CE7A049A4C7}"/>
              </a:ext>
            </a:extLst>
          </p:cNvPr>
          <p:cNvSpPr>
            <a:spLocks noGrp="1"/>
          </p:cNvSpPr>
          <p:nvPr>
            <p:ph idx="1"/>
          </p:nvPr>
        </p:nvSpPr>
        <p:spPr>
          <a:xfrm>
            <a:off x="357809" y="331304"/>
            <a:ext cx="11396869" cy="6069496"/>
          </a:xfrm>
        </p:spPr>
        <p:txBody>
          <a:bodyPr>
            <a:normAutofit/>
          </a:bodyPr>
          <a:lstStyle/>
          <a:p>
            <a:pPr algn="just">
              <a:lnSpc>
                <a:spcPct val="107000"/>
              </a:lnSpc>
              <a:spcAft>
                <a:spcPts val="800"/>
              </a:spcAft>
            </a:pPr>
            <a:r>
              <a:rPr lang="uk-UA" sz="1800" dirty="0">
                <a:effectLst/>
                <a:latin typeface="Times New Roman" panose="02020603050405020304" pitchFamily="18" charset="0"/>
                <a:ea typeface="Calibri" panose="020F0502020204030204" pitchFamily="34" charset="0"/>
              </a:rPr>
              <a:t>Уяви собі, що у тебе з'явилася можливість поїхати до санаторію, де все організовано так, щоб допомогти тобі звільнитися від депресії, знову знайти здатність радіти, цікавитися життям, захоплюватися, отримати доступ до життєвої енергії.</a:t>
            </a:r>
            <a:endParaRPr lang="ru-UA"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rPr>
              <a:t>Якщо не виходить, тоді потрібно припинити, відкласти цю вправу і зробити щось, що допоможе тобі зараз заспокоїтися.  На якийсь час відправ у відпустку (або погуляти куди подалі) голос депресії, знецінення, сумнівів і критики. Просто пофантазуй на повну котушку. </a:t>
            </a:r>
            <a:endParaRPr lang="ru-UA"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rPr>
              <a:t>Уяви собі цей санаторій. Де він знаходиться? Яка природа навколо, що видно з вікна, як виглядає сад або парк на території санаторію, що там є? Що тебе найбільше радує та надихає в тому, що ти бачиш? Що заспокоює?</a:t>
            </a:r>
            <a:endParaRPr lang="ru-UA"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rPr>
              <a:t>Як виглядає сама будівля, зовні та зсередини? Як виглядають коридори, сходи (якщо є)? Як це все спроектовано, у якому стилі, який декор?</a:t>
            </a:r>
            <a:endParaRPr lang="ru-UA"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rPr>
              <a:t>Як виглядає твоя кімната в цьому санаторії? Що в ній є, а чого немає (і не треба)?</a:t>
            </a:r>
            <a:endParaRPr lang="ru-UA"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rPr>
              <a:t>Який режим дня? Які є обов'язкові заняття (наприклад: рух, медитація, психотерапія, інші види терапії, творчі заняття, дозвілля, навчання чомусь новому)? Скільки вільного часу, у який час доби?</a:t>
            </a:r>
            <a:endParaRPr lang="ru-UA" sz="1800" dirty="0">
              <a:effectLst/>
              <a:latin typeface="Times New Roman" panose="02020603050405020304" pitchFamily="18" charset="0"/>
              <a:ea typeface="Calibri" panose="020F0502020204030204" pitchFamily="34" charset="0"/>
            </a:endParaRPr>
          </a:p>
          <a:p>
            <a:pPr>
              <a:lnSpc>
                <a:spcPct val="107000"/>
              </a:lnSpc>
              <a:spcAft>
                <a:spcPts val="800"/>
              </a:spcAft>
            </a:pPr>
            <a:r>
              <a:rPr lang="uk-UA" sz="1800" dirty="0">
                <a:effectLst/>
                <a:latin typeface="Times New Roman" panose="02020603050405020304" pitchFamily="18" charset="0"/>
                <a:ea typeface="Calibri" panose="020F0502020204030204" pitchFamily="34" charset="0"/>
              </a:rPr>
              <a:t>Чим годують?</a:t>
            </a:r>
            <a:endParaRPr lang="ru-UA" sz="1800" dirty="0">
              <a:effectLst/>
              <a:latin typeface="Times New Roman" panose="02020603050405020304" pitchFamily="18" charset="0"/>
              <a:ea typeface="Calibri" panose="020F0502020204030204" pitchFamily="34" charset="0"/>
            </a:endParaRPr>
          </a:p>
          <a:p>
            <a:endParaRPr lang="ru-UA" dirty="0"/>
          </a:p>
        </p:txBody>
      </p:sp>
    </p:spTree>
    <p:extLst>
      <p:ext uri="{BB962C8B-B14F-4D97-AF65-F5344CB8AC3E}">
        <p14:creationId xmlns:p14="http://schemas.microsoft.com/office/powerpoint/2010/main" val="1953030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48059EC-C8FD-4107-B01F-D31C96E23C2D}"/>
              </a:ext>
            </a:extLst>
          </p:cNvPr>
          <p:cNvSpPr>
            <a:spLocks noGrp="1"/>
          </p:cNvSpPr>
          <p:nvPr>
            <p:ph idx="1"/>
          </p:nvPr>
        </p:nvSpPr>
        <p:spPr>
          <a:xfrm>
            <a:off x="238539" y="106016"/>
            <a:ext cx="11767931" cy="6414053"/>
          </a:xfrm>
        </p:spPr>
        <p:txBody>
          <a:bodyPr>
            <a:normAutofit lnSpcReduction="10000"/>
          </a:bodyPr>
          <a:lstStyle/>
          <a:p>
            <a:pPr>
              <a:lnSpc>
                <a:spcPct val="107000"/>
              </a:lnSpc>
              <a:spcAft>
                <a:spcPts val="800"/>
              </a:spcAft>
            </a:pPr>
            <a:r>
              <a:rPr lang="uk-UA" sz="2000" dirty="0">
                <a:effectLst/>
                <a:latin typeface="Times New Roman" panose="02020603050405020304" pitchFamily="18" charset="0"/>
                <a:ea typeface="Calibri" panose="020F0502020204030204" pitchFamily="34" charset="0"/>
              </a:rPr>
              <a:t>Уяви, що ти взяв з собою дистанційне навчання або віддалену роботу, твій робочий час і місце організовані так, щоб максимально сприяти звільненню від депресії та зміцненню психоемоційного благополуччя. Як ти працюєш у таких умовах?</a:t>
            </a:r>
            <a:endParaRPr lang="ru-UA" sz="2000" dirty="0">
              <a:effectLst/>
              <a:latin typeface="Times New Roman" panose="02020603050405020304" pitchFamily="18" charset="0"/>
              <a:ea typeface="Calibri" panose="020F0502020204030204" pitchFamily="34" charset="0"/>
            </a:endParaRPr>
          </a:p>
          <a:p>
            <a:pPr>
              <a:lnSpc>
                <a:spcPct val="107000"/>
              </a:lnSpc>
              <a:spcAft>
                <a:spcPts val="800"/>
              </a:spcAft>
            </a:pPr>
            <a:r>
              <a:rPr lang="uk-UA" sz="2000" dirty="0">
                <a:effectLst/>
                <a:latin typeface="Times New Roman" panose="02020603050405020304" pitchFamily="18" charset="0"/>
                <a:ea typeface="Calibri" panose="020F0502020204030204" pitchFamily="34" charset="0"/>
              </a:rPr>
              <a:t>Уяви, що ти в цьому санаторії на шість тижнів, і твоя програма лікування проходить кілька фаз. Що це за фази? Що змінюється при переході від однієї фази до іншої? У якийсь момент, продовжуючи жити в санаторії, ти починаєш спілкуватися з близькими – як часто, як довго, про що?</a:t>
            </a:r>
            <a:endParaRPr lang="ru-UA" sz="2000" dirty="0">
              <a:effectLst/>
              <a:latin typeface="Times New Roman" panose="02020603050405020304" pitchFamily="18" charset="0"/>
              <a:ea typeface="Calibri" panose="020F0502020204030204" pitchFamily="34" charset="0"/>
            </a:endParaRPr>
          </a:p>
          <a:p>
            <a:pPr>
              <a:lnSpc>
                <a:spcPct val="107000"/>
              </a:lnSpc>
              <a:spcAft>
                <a:spcPts val="800"/>
              </a:spcAft>
            </a:pPr>
            <a:r>
              <a:rPr lang="uk-UA" sz="2000" dirty="0">
                <a:effectLst/>
                <a:latin typeface="Times New Roman" panose="02020603050405020304" pitchFamily="18" charset="0"/>
                <a:ea typeface="Calibri" panose="020F0502020204030204" pitchFamily="34" charset="0"/>
              </a:rPr>
              <a:t>Уяви собі, що, перебуваючи в санаторії, ти ведеш щоденник. Напиши три записи: один – у перший вечір після приїзду (які почуття, надії); другий –приблизно в середині перебування в санаторії (що ти дізнався про депресію та про себе, що в цьому санаторії та його роботі сприяє звільненню від депресії, про те, що тобі важливо, щоб себе підтримувати); третій – перед від'їздом (що береш з собою з цього простору, з цього досвіду).</a:t>
            </a:r>
            <a:endParaRPr lang="ru-UA" sz="2000" dirty="0">
              <a:effectLst/>
              <a:latin typeface="Times New Roman" panose="02020603050405020304" pitchFamily="18" charset="0"/>
              <a:ea typeface="Calibri" panose="020F0502020204030204" pitchFamily="34" charset="0"/>
            </a:endParaRPr>
          </a:p>
          <a:p>
            <a:pPr marL="342900" lvl="0" indent="-342900">
              <a:lnSpc>
                <a:spcPct val="107000"/>
              </a:lnSpc>
              <a:spcAft>
                <a:spcPts val="800"/>
              </a:spcAft>
              <a:buFont typeface="Symbol" panose="05050102010706020507" pitchFamily="18" charset="2"/>
              <a:buChar char=""/>
              <a:tabLst>
                <a:tab pos="685800" algn="l"/>
              </a:tabLst>
            </a:pPr>
            <a:r>
              <a:rPr lang="uk-UA" sz="2000" dirty="0">
                <a:effectLst/>
                <a:latin typeface="Times New Roman" panose="02020603050405020304" pitchFamily="18" charset="0"/>
                <a:ea typeface="Calibri" panose="020F0502020204030204" pitchFamily="34" charset="0"/>
              </a:rPr>
              <a:t>Напиши відгук. </a:t>
            </a:r>
            <a:endParaRPr lang="ru-UA" sz="2000" dirty="0">
              <a:effectLst/>
              <a:latin typeface="Times New Roman" panose="02020603050405020304" pitchFamily="18" charset="0"/>
              <a:ea typeface="Calibri" panose="020F0502020204030204" pitchFamily="34" charset="0"/>
            </a:endParaRPr>
          </a:p>
          <a:p>
            <a:pPr marL="342900" lvl="0" indent="-342900">
              <a:lnSpc>
                <a:spcPct val="107000"/>
              </a:lnSpc>
              <a:spcAft>
                <a:spcPts val="800"/>
              </a:spcAft>
              <a:buFont typeface="Symbol" panose="05050102010706020507" pitchFamily="18" charset="2"/>
              <a:buChar char=""/>
              <a:tabLst>
                <a:tab pos="685800" algn="l"/>
              </a:tabLst>
            </a:pPr>
            <a:r>
              <a:rPr lang="uk-UA" sz="2000" dirty="0">
                <a:effectLst/>
                <a:latin typeface="Times New Roman" panose="02020603050405020304" pitchFamily="18" charset="0"/>
                <a:ea typeface="Calibri" panose="020F0502020204030204" pitchFamily="34" charset="0"/>
              </a:rPr>
              <a:t>Що ти виніс з цієї вправи для себе про те, які умови та практики спрацьовують особисто для тебе як практики </a:t>
            </a:r>
            <a:r>
              <a:rPr lang="uk-UA" sz="2000" dirty="0" err="1">
                <a:effectLst/>
                <a:latin typeface="Times New Roman" panose="02020603050405020304" pitchFamily="18" charset="0"/>
                <a:ea typeface="Calibri" panose="020F0502020204030204" pitchFamily="34" charset="0"/>
              </a:rPr>
              <a:t>антидепресії</a:t>
            </a:r>
            <a:r>
              <a:rPr lang="uk-UA" sz="2000" dirty="0">
                <a:effectLst/>
                <a:latin typeface="Times New Roman" panose="02020603050405020304" pitchFamily="18" charset="0"/>
                <a:ea typeface="Calibri" panose="020F0502020204030204" pitchFamily="34" charset="0"/>
              </a:rPr>
              <a:t>? Склади список того, що для тебе важливо.</a:t>
            </a:r>
            <a:endParaRPr lang="ru-UA" sz="2000" dirty="0">
              <a:effectLst/>
              <a:latin typeface="Times New Roman" panose="02020603050405020304" pitchFamily="18" charset="0"/>
              <a:ea typeface="Calibri" panose="020F0502020204030204" pitchFamily="34" charset="0"/>
            </a:endParaRPr>
          </a:p>
          <a:p>
            <a:pPr marL="342900" lvl="0" indent="-342900" algn="just">
              <a:lnSpc>
                <a:spcPct val="107000"/>
              </a:lnSpc>
              <a:spcAft>
                <a:spcPts val="800"/>
              </a:spcAft>
              <a:buFont typeface="Symbol" panose="05050102010706020507" pitchFamily="18" charset="2"/>
              <a:buChar char=""/>
              <a:tabLst>
                <a:tab pos="685800" algn="l"/>
              </a:tabLst>
            </a:pPr>
            <a:r>
              <a:rPr lang="uk-UA" sz="2000" dirty="0">
                <a:effectLst/>
                <a:latin typeface="Times New Roman" panose="02020603050405020304" pitchFamily="18" charset="0"/>
                <a:ea typeface="Calibri" panose="020F0502020204030204" pitchFamily="34" charset="0"/>
              </a:rPr>
              <a:t>А тепер склади список "малих кроків". Що можна зробити, щоб наблизити свою повсякденну реальність до обстановки "санаторію </a:t>
            </a:r>
            <a:r>
              <a:rPr lang="uk-UA" sz="2000" dirty="0" err="1">
                <a:effectLst/>
                <a:latin typeface="Times New Roman" panose="02020603050405020304" pitchFamily="18" charset="0"/>
                <a:ea typeface="Calibri" panose="020F0502020204030204" pitchFamily="34" charset="0"/>
              </a:rPr>
              <a:t>антидепресії</a:t>
            </a:r>
            <a:r>
              <a:rPr lang="uk-UA" sz="2000" dirty="0">
                <a:effectLst/>
                <a:latin typeface="Times New Roman" panose="02020603050405020304" pitchFamily="18" charset="0"/>
                <a:ea typeface="Calibri" panose="020F0502020204030204" pitchFamily="34" charset="0"/>
              </a:rPr>
              <a:t>"?</a:t>
            </a:r>
            <a:endParaRPr lang="ru-UA"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747149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D404365-2EA3-4898-AB6B-505B4D6EAF86}"/>
              </a:ext>
            </a:extLst>
          </p:cNvPr>
          <p:cNvSpPr>
            <a:spLocks noGrp="1"/>
          </p:cNvSpPr>
          <p:nvPr>
            <p:ph type="title"/>
          </p:nvPr>
        </p:nvSpPr>
        <p:spPr>
          <a:xfrm>
            <a:off x="728869" y="324679"/>
            <a:ext cx="8083827" cy="1600200"/>
          </a:xfrm>
        </p:spPr>
        <p:txBody>
          <a:bodyPr>
            <a:normAutofit/>
          </a:bodyPr>
          <a:lstStyle/>
          <a:p>
            <a:r>
              <a:rPr lang="uk-UA" b="1" dirty="0">
                <a:latin typeface="Times New Roman" panose="02020603050405020304" pitchFamily="18" charset="0"/>
                <a:ea typeface="Calibri" panose="020F0502020204030204" pitchFamily="34" charset="0"/>
              </a:rPr>
              <a:t>Мандала «Як мені відчути себе краще?»</a:t>
            </a:r>
            <a:br>
              <a:rPr lang="ru-UA" dirty="0">
                <a:latin typeface="Times New Roman" panose="02020603050405020304" pitchFamily="18" charset="0"/>
                <a:ea typeface="Calibri" panose="020F0502020204030204" pitchFamily="34" charset="0"/>
              </a:rPr>
            </a:br>
            <a:endParaRPr lang="ru-UA" dirty="0"/>
          </a:p>
        </p:txBody>
      </p:sp>
      <p:sp>
        <p:nvSpPr>
          <p:cNvPr id="4" name="Текст 3">
            <a:extLst>
              <a:ext uri="{FF2B5EF4-FFF2-40B4-BE49-F238E27FC236}">
                <a16:creationId xmlns:a16="http://schemas.microsoft.com/office/drawing/2014/main" id="{465DA460-1B7D-4E77-86E0-2409764C0D45}"/>
              </a:ext>
            </a:extLst>
          </p:cNvPr>
          <p:cNvSpPr>
            <a:spLocks noGrp="1"/>
          </p:cNvSpPr>
          <p:nvPr>
            <p:ph type="body" sz="half" idx="2"/>
          </p:nvPr>
        </p:nvSpPr>
        <p:spPr>
          <a:xfrm>
            <a:off x="574573" y="1620077"/>
            <a:ext cx="7533479" cy="4913243"/>
          </a:xfrm>
        </p:spPr>
        <p:txBody>
          <a:bodyPr>
            <a:normAutofit fontScale="92500" lnSpcReduction="20000"/>
          </a:bodyPr>
          <a:lstStyle/>
          <a:p>
            <a:pPr algn="just">
              <a:lnSpc>
                <a:spcPct val="107000"/>
              </a:lnSpc>
              <a:spcAft>
                <a:spcPts val="800"/>
              </a:spcAft>
            </a:pPr>
            <a:r>
              <a:rPr lang="uk-UA" sz="1900" dirty="0">
                <a:effectLst/>
                <a:latin typeface="Times New Roman" panose="02020603050405020304" pitchFamily="18" charset="0"/>
                <a:ea typeface="Calibri" panose="020F0502020204030204" pitchFamily="34" charset="0"/>
              </a:rPr>
              <a:t>Медитація на мандалу – буддійський сакральний символ – допомагає краще зрозуміти себе, розслабитися та відчути прилив сил. Роздрукуй запропоновану мандалу, візьми кольорові олівці, влаштовуйся зручніше у світлому місці, де тобі легко та затишно, і починай творити. </a:t>
            </a:r>
            <a:endParaRPr lang="ru-UA" sz="1900" dirty="0">
              <a:effectLst/>
              <a:latin typeface="Times New Roman" panose="02020603050405020304" pitchFamily="18" charset="0"/>
              <a:ea typeface="Calibri" panose="020F0502020204030204" pitchFamily="34" charset="0"/>
            </a:endParaRPr>
          </a:p>
          <a:p>
            <a:pPr algn="just">
              <a:lnSpc>
                <a:spcPct val="107000"/>
              </a:lnSpc>
              <a:spcAft>
                <a:spcPts val="800"/>
              </a:spcAft>
            </a:pPr>
            <a:r>
              <a:rPr lang="uk-UA" sz="1900" dirty="0">
                <a:effectLst/>
                <a:latin typeface="Times New Roman" panose="02020603050405020304" pitchFamily="18" charset="0"/>
                <a:ea typeface="Calibri" panose="020F0502020204030204" pitchFamily="34" charset="0"/>
              </a:rPr>
              <a:t>Ця мандала допоможе визначити, що тобі потрібно, щоб відчути себе краще – й </a:t>
            </a:r>
            <a:r>
              <a:rPr lang="uk-UA" sz="1900" dirty="0" err="1">
                <a:effectLst/>
                <a:latin typeface="Times New Roman" panose="02020603050405020304" pitchFamily="18" charset="0"/>
                <a:ea typeface="Calibri" panose="020F0502020204030204" pitchFamily="34" charset="0"/>
              </a:rPr>
              <a:t>емоційно</a:t>
            </a:r>
            <a:r>
              <a:rPr lang="uk-UA" sz="1900" dirty="0">
                <a:effectLst/>
                <a:latin typeface="Times New Roman" panose="02020603050405020304" pitchFamily="18" charset="0"/>
                <a:ea typeface="Calibri" panose="020F0502020204030204" pitchFamily="34" charset="0"/>
              </a:rPr>
              <a:t>, й фізично. Спочатку вибери якийсь один колір. І, не роздумуючи, розфарбуй їм ті частини мандали, які захотілося. Найважливіше у цій вправі – робити так, як підказує внутрішній голос.</a:t>
            </a:r>
            <a:endParaRPr lang="ru-UA" sz="1900" dirty="0">
              <a:effectLst/>
              <a:latin typeface="Times New Roman" panose="02020603050405020304" pitchFamily="18" charset="0"/>
              <a:ea typeface="Calibri" panose="020F0502020204030204" pitchFamily="34" charset="0"/>
            </a:endParaRPr>
          </a:p>
          <a:p>
            <a:pPr algn="just">
              <a:lnSpc>
                <a:spcPct val="107000"/>
              </a:lnSpc>
              <a:spcAft>
                <a:spcPts val="800"/>
              </a:spcAft>
            </a:pPr>
            <a:r>
              <a:rPr lang="uk-UA" sz="1900" dirty="0" err="1">
                <a:effectLst/>
                <a:latin typeface="Times New Roman" panose="02020603050405020304" pitchFamily="18" charset="0"/>
                <a:ea typeface="Calibri" panose="020F0502020204030204" pitchFamily="34" charset="0"/>
              </a:rPr>
              <a:t>Помедитуй</a:t>
            </a:r>
            <a:r>
              <a:rPr lang="uk-UA" sz="1900" dirty="0">
                <a:effectLst/>
                <a:latin typeface="Times New Roman" panose="02020603050405020304" pitchFamily="18" charset="0"/>
                <a:ea typeface="Calibri" panose="020F0502020204030204" pitchFamily="34" charset="0"/>
              </a:rPr>
              <a:t> над частково </a:t>
            </a:r>
            <a:r>
              <a:rPr lang="uk-UA" sz="1900" dirty="0" err="1">
                <a:effectLst/>
                <a:latin typeface="Times New Roman" panose="02020603050405020304" pitchFamily="18" charset="0"/>
                <a:ea typeface="Calibri" panose="020F0502020204030204" pitchFamily="34" charset="0"/>
              </a:rPr>
              <a:t>розмалюваною</a:t>
            </a:r>
            <a:r>
              <a:rPr lang="uk-UA" sz="1900" dirty="0">
                <a:effectLst/>
                <a:latin typeface="Times New Roman" panose="02020603050405020304" pitchFamily="18" charset="0"/>
                <a:ea typeface="Calibri" panose="020F0502020204030204" pitchFamily="34" charset="0"/>
              </a:rPr>
              <a:t> мандалою кілька хвилин. Потім візьми олівці інших кольорів, щоб завершити її. Не прагни того, щоб вийшло красиво, не замислюйся про те, чи поєднуються кольори, нехай усе відбувається спонтанно! Коли закінчиш, подивіться на мандалу, </a:t>
            </a:r>
            <a:r>
              <a:rPr lang="uk-UA" sz="1900" dirty="0" err="1">
                <a:effectLst/>
                <a:latin typeface="Times New Roman" panose="02020603050405020304" pitchFamily="18" charset="0"/>
                <a:ea typeface="Calibri" panose="020F0502020204030204" pitchFamily="34" charset="0"/>
              </a:rPr>
              <a:t>запиши</a:t>
            </a:r>
            <a:r>
              <a:rPr lang="uk-UA" sz="1900" dirty="0">
                <a:effectLst/>
                <a:latin typeface="Times New Roman" panose="02020603050405020304" pitchFamily="18" charset="0"/>
                <a:ea typeface="Calibri" panose="020F0502020204030204" pitchFamily="34" charset="0"/>
              </a:rPr>
              <a:t> три слова, які першими прийшли на думку. Поміркуй над сенсом цих слів відносно початкового питання, на який покликана відповісти ця мандала.</a:t>
            </a:r>
            <a:endParaRPr lang="ru-UA" sz="1900" dirty="0">
              <a:effectLst/>
              <a:latin typeface="Times New Roman" panose="02020603050405020304" pitchFamily="18" charset="0"/>
              <a:ea typeface="Calibri" panose="020F0502020204030204" pitchFamily="34" charset="0"/>
            </a:endParaRPr>
          </a:p>
          <a:p>
            <a:pPr algn="ctr">
              <a:lnSpc>
                <a:spcPct val="107000"/>
              </a:lnSpc>
              <a:spcAft>
                <a:spcPts val="800"/>
              </a:spcAft>
            </a:pPr>
            <a:r>
              <a:rPr lang="uk-UA" sz="1900" dirty="0">
                <a:effectLst/>
                <a:latin typeface="Times New Roman" panose="02020603050405020304" pitchFamily="18" charset="0"/>
                <a:ea typeface="Calibri" panose="020F0502020204030204" pitchFamily="34" charset="0"/>
              </a:rPr>
              <a:t> </a:t>
            </a:r>
            <a:r>
              <a:rPr lang="uk-UA" sz="1900" i="1" dirty="0">
                <a:effectLst/>
                <a:latin typeface="Times New Roman" panose="02020603050405020304" pitchFamily="18" charset="0"/>
                <a:ea typeface="Calibri" panose="020F0502020204030204" pitchFamily="34" charset="0"/>
              </a:rPr>
              <a:t>Бажаємо тобі успіхів!</a:t>
            </a:r>
            <a:endParaRPr lang="ru-UA" sz="1900" dirty="0">
              <a:effectLst/>
              <a:latin typeface="Times New Roman" panose="02020603050405020304" pitchFamily="18" charset="0"/>
              <a:ea typeface="Calibri" panose="020F0502020204030204" pitchFamily="34" charset="0"/>
            </a:endParaRPr>
          </a:p>
          <a:p>
            <a:endParaRPr lang="ru-UA" dirty="0"/>
          </a:p>
        </p:txBody>
      </p:sp>
      <p:pic>
        <p:nvPicPr>
          <p:cNvPr id="7170" name="Рисунок 3">
            <a:extLst>
              <a:ext uri="{FF2B5EF4-FFF2-40B4-BE49-F238E27FC236}">
                <a16:creationId xmlns:a16="http://schemas.microsoft.com/office/drawing/2014/main" id="{8AE0ECBB-41ED-44B2-9736-28A2D45180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39356" y="1364421"/>
            <a:ext cx="3355079" cy="3408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594364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106</TotalTime>
  <Words>678</Words>
  <Application>Microsoft Office PowerPoint</Application>
  <PresentationFormat>Широкоэкранный</PresentationFormat>
  <Paragraphs>21</Paragraphs>
  <Slides>5</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5</vt:i4>
      </vt:variant>
    </vt:vector>
  </HeadingPairs>
  <TitlesOfParts>
    <vt:vector size="11" baseType="lpstr">
      <vt:lpstr>Arial</vt:lpstr>
      <vt:lpstr>Calibri</vt:lpstr>
      <vt:lpstr>Calibri Light</vt:lpstr>
      <vt:lpstr>Symbol</vt:lpstr>
      <vt:lpstr>Times New Roman</vt:lpstr>
      <vt:lpstr>Тема Office</vt:lpstr>
      <vt:lpstr>Сесія 7. Вітаємо тебе на сьомій сеcії!</vt:lpstr>
      <vt:lpstr>Вправа «Уявний санаторій»</vt:lpstr>
      <vt:lpstr>Презентация PowerPoint</vt:lpstr>
      <vt:lpstr>Презентация PowerPoint</vt:lpstr>
      <vt:lpstr>Мандала «Як мені відчути себе краще?»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Nastena Yatskovskaya</dc:creator>
  <cp:lastModifiedBy>vlad232362@gmail.com</cp:lastModifiedBy>
  <cp:revision>20</cp:revision>
  <dcterms:created xsi:type="dcterms:W3CDTF">2021-05-07T10:57:52Z</dcterms:created>
  <dcterms:modified xsi:type="dcterms:W3CDTF">2021-05-11T06:25:22Z</dcterms:modified>
</cp:coreProperties>
</file>