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3"/>
  </p:notesMasterIdLst>
  <p:sldIdLst>
    <p:sldId id="296" r:id="rId2"/>
    <p:sldId id="344" r:id="rId3"/>
    <p:sldId id="345" r:id="rId4"/>
    <p:sldId id="375" r:id="rId5"/>
    <p:sldId id="376" r:id="rId6"/>
    <p:sldId id="347" r:id="rId7"/>
    <p:sldId id="301" r:id="rId8"/>
    <p:sldId id="275" r:id="rId9"/>
    <p:sldId id="305" r:id="rId10"/>
    <p:sldId id="337" r:id="rId11"/>
    <p:sldId id="302" r:id="rId12"/>
    <p:sldId id="303" r:id="rId13"/>
    <p:sldId id="351" r:id="rId14"/>
    <p:sldId id="348" r:id="rId15"/>
    <p:sldId id="349" r:id="rId16"/>
    <p:sldId id="350" r:id="rId17"/>
    <p:sldId id="304" r:id="rId18"/>
    <p:sldId id="334" r:id="rId19"/>
    <p:sldId id="333" r:id="rId20"/>
    <p:sldId id="335" r:id="rId21"/>
    <p:sldId id="336" r:id="rId22"/>
    <p:sldId id="372" r:id="rId23"/>
    <p:sldId id="266" r:id="rId24"/>
    <p:sldId id="315" r:id="rId25"/>
    <p:sldId id="263" r:id="rId26"/>
    <p:sldId id="269" r:id="rId27"/>
    <p:sldId id="274" r:id="rId28"/>
    <p:sldId id="366" r:id="rId29"/>
    <p:sldId id="272" r:id="rId30"/>
    <p:sldId id="262" r:id="rId31"/>
    <p:sldId id="264" r:id="rId32"/>
    <p:sldId id="261" r:id="rId33"/>
    <p:sldId id="306" r:id="rId34"/>
    <p:sldId id="277" r:id="rId35"/>
    <p:sldId id="314" r:id="rId36"/>
    <p:sldId id="352" r:id="rId37"/>
    <p:sldId id="353" r:id="rId38"/>
    <p:sldId id="354" r:id="rId39"/>
    <p:sldId id="355" r:id="rId40"/>
    <p:sldId id="356" r:id="rId41"/>
    <p:sldId id="36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D0238-A9B6-439F-BB20-2304A876F861}" type="doc">
      <dgm:prSet loTypeId="urn:microsoft.com/office/officeart/2005/8/layout/vList4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4097738-B39D-48CB-A527-E2C925C4E3F5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Економічна сфера</a:t>
          </a:r>
          <a:endParaRPr lang="ru-RU" sz="32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B55972-3849-4040-A82D-A1FD641D0272}" type="parTrans" cxnId="{AD933D5C-CAF8-4B70-9889-CDA6752D7D84}">
      <dgm:prSet/>
      <dgm:spPr/>
      <dgm:t>
        <a:bodyPr/>
        <a:lstStyle/>
        <a:p>
          <a:endParaRPr lang="ru-RU"/>
        </a:p>
      </dgm:t>
    </dgm:pt>
    <dgm:pt modelId="{968F80CB-8892-48B9-A88B-073850D22D2C}" type="sibTrans" cxnId="{AD933D5C-CAF8-4B70-9889-CDA6752D7D84}">
      <dgm:prSet/>
      <dgm:spPr/>
      <dgm:t>
        <a:bodyPr/>
        <a:lstStyle/>
        <a:p>
          <a:endParaRPr lang="ru-RU"/>
        </a:p>
      </dgm:t>
    </dgm:pt>
    <dgm:pt modelId="{DC8200FA-E94F-409F-BED2-F05FA7BB03C1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Політична сфера</a:t>
          </a:r>
          <a:endParaRPr lang="ru-RU" sz="32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95D18B-F08D-4EEE-9F23-4C9C5AA5416F}" type="parTrans" cxnId="{66FFB741-9F5A-4A75-BAAD-C2B29A2F4177}">
      <dgm:prSet/>
      <dgm:spPr/>
      <dgm:t>
        <a:bodyPr/>
        <a:lstStyle/>
        <a:p>
          <a:endParaRPr lang="ru-RU"/>
        </a:p>
      </dgm:t>
    </dgm:pt>
    <dgm:pt modelId="{F4BEDD58-FB93-41CB-B80F-E8FD0375ABBC}" type="sibTrans" cxnId="{66FFB741-9F5A-4A75-BAAD-C2B29A2F4177}">
      <dgm:prSet/>
      <dgm:spPr/>
      <dgm:t>
        <a:bodyPr/>
        <a:lstStyle/>
        <a:p>
          <a:endParaRPr lang="ru-RU"/>
        </a:p>
      </dgm:t>
    </dgm:pt>
    <dgm:pt modelId="{3983C6AF-B578-4FC4-9C57-FC61CD52BBE6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Соціально-культурна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D5E83-94FA-4D10-A9AC-75A0020E8B30}" type="parTrans" cxnId="{7FC76C21-9803-4266-B06C-CD9A1A9D21F6}">
      <dgm:prSet/>
      <dgm:spPr/>
      <dgm:t>
        <a:bodyPr/>
        <a:lstStyle/>
        <a:p>
          <a:endParaRPr lang="ru-RU"/>
        </a:p>
      </dgm:t>
    </dgm:pt>
    <dgm:pt modelId="{C0143A9D-03CB-448C-8C6A-075406642352}" type="sibTrans" cxnId="{7FC76C21-9803-4266-B06C-CD9A1A9D21F6}">
      <dgm:prSet/>
      <dgm:spPr/>
      <dgm:t>
        <a:bodyPr/>
        <a:lstStyle/>
        <a:p>
          <a:endParaRPr lang="ru-RU"/>
        </a:p>
      </dgm:t>
    </dgm:pt>
    <dgm:pt modelId="{35403FDE-65B9-48ED-9120-C6C29FE26526}" type="pres">
      <dgm:prSet presAssocID="{E3CD0238-A9B6-439F-BB20-2304A876F8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9AC12-4C85-46DD-A3E0-3AE50A4E8E90}" type="pres">
      <dgm:prSet presAssocID="{94097738-B39D-48CB-A527-E2C925C4E3F5}" presName="comp" presStyleCnt="0"/>
      <dgm:spPr/>
      <dgm:t>
        <a:bodyPr/>
        <a:lstStyle/>
        <a:p>
          <a:endParaRPr lang="ru-RU"/>
        </a:p>
      </dgm:t>
    </dgm:pt>
    <dgm:pt modelId="{D1A3EC40-461C-43B9-A1A1-6E357EF7ABFE}" type="pres">
      <dgm:prSet presAssocID="{94097738-B39D-48CB-A527-E2C925C4E3F5}" presName="box" presStyleLbl="node1" presStyleIdx="0" presStyleCnt="3" custLinFactNeighborX="1408" custLinFactNeighborY="1147"/>
      <dgm:spPr/>
      <dgm:t>
        <a:bodyPr/>
        <a:lstStyle/>
        <a:p>
          <a:endParaRPr lang="ru-RU"/>
        </a:p>
      </dgm:t>
    </dgm:pt>
    <dgm:pt modelId="{1A49377C-8B55-43D8-B1A5-B75AB1B76610}" type="pres">
      <dgm:prSet presAssocID="{94097738-B39D-48CB-A527-E2C925C4E3F5}" presName="img" presStyleLbl="fgImgPlace1" presStyleIdx="0" presStyleCnt="3" custLinFactNeighborX="1570" custLinFactNeighborY="14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EF913B-D856-427A-B001-12C3E868924B}" type="pres">
      <dgm:prSet presAssocID="{94097738-B39D-48CB-A527-E2C925C4E3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27DA9-FEE6-48E5-958C-D7FE5E5CD3E8}" type="pres">
      <dgm:prSet presAssocID="{968F80CB-8892-48B9-A88B-073850D22D2C}" presName="spacer" presStyleCnt="0"/>
      <dgm:spPr/>
      <dgm:t>
        <a:bodyPr/>
        <a:lstStyle/>
        <a:p>
          <a:endParaRPr lang="ru-RU"/>
        </a:p>
      </dgm:t>
    </dgm:pt>
    <dgm:pt modelId="{436A6C8C-5154-4575-AE48-503A5A835EAD}" type="pres">
      <dgm:prSet presAssocID="{DC8200FA-E94F-409F-BED2-F05FA7BB03C1}" presName="comp" presStyleCnt="0"/>
      <dgm:spPr/>
      <dgm:t>
        <a:bodyPr/>
        <a:lstStyle/>
        <a:p>
          <a:endParaRPr lang="ru-RU"/>
        </a:p>
      </dgm:t>
    </dgm:pt>
    <dgm:pt modelId="{49B88EF8-BE46-4824-B010-9668A15DA5DD}" type="pres">
      <dgm:prSet presAssocID="{DC8200FA-E94F-409F-BED2-F05FA7BB03C1}" presName="box" presStyleLbl="node1" presStyleIdx="1" presStyleCnt="3" custLinFactNeighborX="1408" custLinFactNeighborY="2045"/>
      <dgm:spPr/>
      <dgm:t>
        <a:bodyPr/>
        <a:lstStyle/>
        <a:p>
          <a:endParaRPr lang="ru-RU"/>
        </a:p>
      </dgm:t>
    </dgm:pt>
    <dgm:pt modelId="{5E035462-7DA1-48B3-BB8B-969440AAF04E}" type="pres">
      <dgm:prSet presAssocID="{DC8200FA-E94F-409F-BED2-F05FA7BB03C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9C875F-12B3-4204-B887-6FF2FAA9FE11}" type="pres">
      <dgm:prSet presAssocID="{DC8200FA-E94F-409F-BED2-F05FA7BB03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26B92-A4D0-48C8-A784-78AA329C7758}" type="pres">
      <dgm:prSet presAssocID="{F4BEDD58-FB93-41CB-B80F-E8FD0375ABBC}" presName="spacer" presStyleCnt="0"/>
      <dgm:spPr/>
      <dgm:t>
        <a:bodyPr/>
        <a:lstStyle/>
        <a:p>
          <a:endParaRPr lang="ru-RU"/>
        </a:p>
      </dgm:t>
    </dgm:pt>
    <dgm:pt modelId="{E178944E-E9EC-42A4-85A9-DA5E9EAAB795}" type="pres">
      <dgm:prSet presAssocID="{3983C6AF-B578-4FC4-9C57-FC61CD52BBE6}" presName="comp" presStyleCnt="0"/>
      <dgm:spPr/>
      <dgm:t>
        <a:bodyPr/>
        <a:lstStyle/>
        <a:p>
          <a:endParaRPr lang="ru-RU"/>
        </a:p>
      </dgm:t>
    </dgm:pt>
    <dgm:pt modelId="{CCD53549-6187-40D1-B28D-D910A71CE62A}" type="pres">
      <dgm:prSet presAssocID="{3983C6AF-B578-4FC4-9C57-FC61CD52BBE6}" presName="box" presStyleLbl="node1" presStyleIdx="2" presStyleCnt="3" custLinFactNeighborX="2817"/>
      <dgm:spPr/>
      <dgm:t>
        <a:bodyPr/>
        <a:lstStyle/>
        <a:p>
          <a:endParaRPr lang="ru-RU"/>
        </a:p>
      </dgm:t>
    </dgm:pt>
    <dgm:pt modelId="{63C874D7-8671-4937-A38E-79F42898CFA4}" type="pres">
      <dgm:prSet presAssocID="{3983C6AF-B578-4FC4-9C57-FC61CD52BBE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BE4BC9-068B-4F90-955C-9041E0659703}" type="pres">
      <dgm:prSet presAssocID="{3983C6AF-B578-4FC4-9C57-FC61CD52BB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FB741-9F5A-4A75-BAAD-C2B29A2F4177}" srcId="{E3CD0238-A9B6-439F-BB20-2304A876F861}" destId="{DC8200FA-E94F-409F-BED2-F05FA7BB03C1}" srcOrd="1" destOrd="0" parTransId="{0C95D18B-F08D-4EEE-9F23-4C9C5AA5416F}" sibTransId="{F4BEDD58-FB93-41CB-B80F-E8FD0375ABBC}"/>
    <dgm:cxn modelId="{08D78760-EA54-4E0F-B0D0-DF952EDF5BB8}" type="presOf" srcId="{DC8200FA-E94F-409F-BED2-F05FA7BB03C1}" destId="{E19C875F-12B3-4204-B887-6FF2FAA9FE11}" srcOrd="1" destOrd="0" presId="urn:microsoft.com/office/officeart/2005/8/layout/vList4#1"/>
    <dgm:cxn modelId="{CD932D36-DCAC-4EF2-9248-AF92CF84902D}" type="presOf" srcId="{3983C6AF-B578-4FC4-9C57-FC61CD52BBE6}" destId="{3EBE4BC9-068B-4F90-955C-9041E0659703}" srcOrd="1" destOrd="0" presId="urn:microsoft.com/office/officeart/2005/8/layout/vList4#1"/>
    <dgm:cxn modelId="{2AB33ED0-6813-45B6-B3D3-D0F294518449}" type="presOf" srcId="{94097738-B39D-48CB-A527-E2C925C4E3F5}" destId="{B8EF913B-D856-427A-B001-12C3E868924B}" srcOrd="1" destOrd="0" presId="urn:microsoft.com/office/officeart/2005/8/layout/vList4#1"/>
    <dgm:cxn modelId="{7FC76C21-9803-4266-B06C-CD9A1A9D21F6}" srcId="{E3CD0238-A9B6-439F-BB20-2304A876F861}" destId="{3983C6AF-B578-4FC4-9C57-FC61CD52BBE6}" srcOrd="2" destOrd="0" parTransId="{48AD5E83-94FA-4D10-A9AC-75A0020E8B30}" sibTransId="{C0143A9D-03CB-448C-8C6A-075406642352}"/>
    <dgm:cxn modelId="{A977349C-8E81-41D7-981A-E63EA1F1B7E6}" type="presOf" srcId="{DC8200FA-E94F-409F-BED2-F05FA7BB03C1}" destId="{49B88EF8-BE46-4824-B010-9668A15DA5DD}" srcOrd="0" destOrd="0" presId="urn:microsoft.com/office/officeart/2005/8/layout/vList4#1"/>
    <dgm:cxn modelId="{AD933D5C-CAF8-4B70-9889-CDA6752D7D84}" srcId="{E3CD0238-A9B6-439F-BB20-2304A876F861}" destId="{94097738-B39D-48CB-A527-E2C925C4E3F5}" srcOrd="0" destOrd="0" parTransId="{97B55972-3849-4040-A82D-A1FD641D0272}" sibTransId="{968F80CB-8892-48B9-A88B-073850D22D2C}"/>
    <dgm:cxn modelId="{9B7809DB-422A-4AA2-8577-16EA2034310A}" type="presOf" srcId="{E3CD0238-A9B6-439F-BB20-2304A876F861}" destId="{35403FDE-65B9-48ED-9120-C6C29FE26526}" srcOrd="0" destOrd="0" presId="urn:microsoft.com/office/officeart/2005/8/layout/vList4#1"/>
    <dgm:cxn modelId="{C6AF5F22-B920-4074-A9A2-8E3F89D13CED}" type="presOf" srcId="{94097738-B39D-48CB-A527-E2C925C4E3F5}" destId="{D1A3EC40-461C-43B9-A1A1-6E357EF7ABFE}" srcOrd="0" destOrd="0" presId="urn:microsoft.com/office/officeart/2005/8/layout/vList4#1"/>
    <dgm:cxn modelId="{85E9CD2C-611E-44BD-8909-43DF5884BD92}" type="presOf" srcId="{3983C6AF-B578-4FC4-9C57-FC61CD52BBE6}" destId="{CCD53549-6187-40D1-B28D-D910A71CE62A}" srcOrd="0" destOrd="0" presId="urn:microsoft.com/office/officeart/2005/8/layout/vList4#1"/>
    <dgm:cxn modelId="{E30623C8-2594-4A3B-99BF-F7A63D59250E}" type="presParOf" srcId="{35403FDE-65B9-48ED-9120-C6C29FE26526}" destId="{1759AC12-4C85-46DD-A3E0-3AE50A4E8E90}" srcOrd="0" destOrd="0" presId="urn:microsoft.com/office/officeart/2005/8/layout/vList4#1"/>
    <dgm:cxn modelId="{E8EA7837-ED65-4128-9BDF-FECCE45BF523}" type="presParOf" srcId="{1759AC12-4C85-46DD-A3E0-3AE50A4E8E90}" destId="{D1A3EC40-461C-43B9-A1A1-6E357EF7ABFE}" srcOrd="0" destOrd="0" presId="urn:microsoft.com/office/officeart/2005/8/layout/vList4#1"/>
    <dgm:cxn modelId="{15FB8C09-960F-4D41-AB6E-01A665CDD5A0}" type="presParOf" srcId="{1759AC12-4C85-46DD-A3E0-3AE50A4E8E90}" destId="{1A49377C-8B55-43D8-B1A5-B75AB1B76610}" srcOrd="1" destOrd="0" presId="urn:microsoft.com/office/officeart/2005/8/layout/vList4#1"/>
    <dgm:cxn modelId="{70019731-6074-4268-8BA3-4C2364999950}" type="presParOf" srcId="{1759AC12-4C85-46DD-A3E0-3AE50A4E8E90}" destId="{B8EF913B-D856-427A-B001-12C3E868924B}" srcOrd="2" destOrd="0" presId="urn:microsoft.com/office/officeart/2005/8/layout/vList4#1"/>
    <dgm:cxn modelId="{DA77538D-EDFF-4800-9C44-08303E788213}" type="presParOf" srcId="{35403FDE-65B9-48ED-9120-C6C29FE26526}" destId="{48727DA9-FEE6-48E5-958C-D7FE5E5CD3E8}" srcOrd="1" destOrd="0" presId="urn:microsoft.com/office/officeart/2005/8/layout/vList4#1"/>
    <dgm:cxn modelId="{1CD8327A-1CAD-4CC6-8082-4EB48C734302}" type="presParOf" srcId="{35403FDE-65B9-48ED-9120-C6C29FE26526}" destId="{436A6C8C-5154-4575-AE48-503A5A835EAD}" srcOrd="2" destOrd="0" presId="urn:microsoft.com/office/officeart/2005/8/layout/vList4#1"/>
    <dgm:cxn modelId="{0A3DBAAB-53C4-4A82-AB59-2414E4AE7D99}" type="presParOf" srcId="{436A6C8C-5154-4575-AE48-503A5A835EAD}" destId="{49B88EF8-BE46-4824-B010-9668A15DA5DD}" srcOrd="0" destOrd="0" presId="urn:microsoft.com/office/officeart/2005/8/layout/vList4#1"/>
    <dgm:cxn modelId="{23E40C1C-3E0E-483A-884E-DAB9E5E08D6F}" type="presParOf" srcId="{436A6C8C-5154-4575-AE48-503A5A835EAD}" destId="{5E035462-7DA1-48B3-BB8B-969440AAF04E}" srcOrd="1" destOrd="0" presId="urn:microsoft.com/office/officeart/2005/8/layout/vList4#1"/>
    <dgm:cxn modelId="{20F078F4-6DCD-4F47-8DED-CEE3E0D79726}" type="presParOf" srcId="{436A6C8C-5154-4575-AE48-503A5A835EAD}" destId="{E19C875F-12B3-4204-B887-6FF2FAA9FE11}" srcOrd="2" destOrd="0" presId="urn:microsoft.com/office/officeart/2005/8/layout/vList4#1"/>
    <dgm:cxn modelId="{9A8F9AC1-9604-424C-B010-D5F53991D144}" type="presParOf" srcId="{35403FDE-65B9-48ED-9120-C6C29FE26526}" destId="{B0526B92-A4D0-48C8-A784-78AA329C7758}" srcOrd="3" destOrd="0" presId="urn:microsoft.com/office/officeart/2005/8/layout/vList4#1"/>
    <dgm:cxn modelId="{DFF3AA62-D429-4639-9BC2-06EE2AAE5423}" type="presParOf" srcId="{35403FDE-65B9-48ED-9120-C6C29FE26526}" destId="{E178944E-E9EC-42A4-85A9-DA5E9EAAB795}" srcOrd="4" destOrd="0" presId="urn:microsoft.com/office/officeart/2005/8/layout/vList4#1"/>
    <dgm:cxn modelId="{038CF953-1978-4F82-8F02-19F294660AB9}" type="presParOf" srcId="{E178944E-E9EC-42A4-85A9-DA5E9EAAB795}" destId="{CCD53549-6187-40D1-B28D-D910A71CE62A}" srcOrd="0" destOrd="0" presId="urn:microsoft.com/office/officeart/2005/8/layout/vList4#1"/>
    <dgm:cxn modelId="{2ED1E325-C357-4616-8464-97E2392217AD}" type="presParOf" srcId="{E178944E-E9EC-42A4-85A9-DA5E9EAAB795}" destId="{63C874D7-8671-4937-A38E-79F42898CFA4}" srcOrd="1" destOrd="0" presId="urn:microsoft.com/office/officeart/2005/8/layout/vList4#1"/>
    <dgm:cxn modelId="{6977B153-8776-4DE1-A053-D11C5E0699EA}" type="presParOf" srcId="{E178944E-E9EC-42A4-85A9-DA5E9EAAB795}" destId="{3EBE4BC9-068B-4F90-955C-9041E065970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378BA-D8D5-40D2-935C-9E02D2665D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7AD0347-F3C5-4D7D-BA70-D8406E50744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</a:rPr>
            <a:t>Всебічний розвиток</a:t>
          </a:r>
          <a:endParaRPr lang="ru-RU" sz="2400" b="1" dirty="0">
            <a:solidFill>
              <a:schemeClr val="tx1"/>
            </a:solidFill>
          </a:endParaRPr>
        </a:p>
      </dgm:t>
    </dgm:pt>
    <dgm:pt modelId="{FD9BE7CA-1CA7-4E02-9291-D866E1CAD3B9}" type="parTrans" cxnId="{4BBE99F0-EDEA-4D21-86DE-FC3468DA555E}">
      <dgm:prSet/>
      <dgm:spPr/>
      <dgm:t>
        <a:bodyPr/>
        <a:lstStyle/>
        <a:p>
          <a:endParaRPr lang="ru-RU"/>
        </a:p>
      </dgm:t>
    </dgm:pt>
    <dgm:pt modelId="{2B670B3B-A9F9-407A-A5A3-8BFE1C12DC25}" type="sibTrans" cxnId="{4BBE99F0-EDEA-4D21-86DE-FC3468DA555E}">
      <dgm:prSet/>
      <dgm:spPr/>
      <dgm:t>
        <a:bodyPr/>
        <a:lstStyle/>
        <a:p>
          <a:endParaRPr lang="ru-RU" dirty="0"/>
        </a:p>
      </dgm:t>
    </dgm:pt>
    <dgm:pt modelId="{3E1E5EB4-CEB7-4B95-9794-75143EEA3CF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Громадська і патріотична відповідальність</a:t>
          </a:r>
          <a:endParaRPr lang="ru-RU" sz="2400" b="1" dirty="0">
            <a:solidFill>
              <a:schemeClr val="tx1"/>
            </a:solidFill>
          </a:endParaRPr>
        </a:p>
      </dgm:t>
    </dgm:pt>
    <dgm:pt modelId="{C0B2C1C1-5E4B-42D9-8BA8-82AC36BAB0B0}" type="parTrans" cxnId="{9C9C36B6-03C1-4CF6-9DAF-B41358D4F24B}">
      <dgm:prSet/>
      <dgm:spPr/>
      <dgm:t>
        <a:bodyPr/>
        <a:lstStyle/>
        <a:p>
          <a:endParaRPr lang="ru-RU"/>
        </a:p>
      </dgm:t>
    </dgm:pt>
    <dgm:pt modelId="{1A3A7E50-AACB-42AB-8963-82DB51E0DD5F}" type="sibTrans" cxnId="{9C9C36B6-03C1-4CF6-9DAF-B41358D4F24B}">
      <dgm:prSet/>
      <dgm:spPr/>
      <dgm:t>
        <a:bodyPr/>
        <a:lstStyle/>
        <a:p>
          <a:endParaRPr lang="ru-RU"/>
        </a:p>
      </dgm:t>
    </dgm:pt>
    <dgm:pt modelId="{14374653-28A7-48AC-87C6-681615DBBFB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Здатність до ризика та інновацій</a:t>
          </a:r>
          <a:endParaRPr lang="ru-RU" sz="2400" b="1" dirty="0">
            <a:solidFill>
              <a:schemeClr val="tx1"/>
            </a:solidFill>
          </a:endParaRPr>
        </a:p>
      </dgm:t>
    </dgm:pt>
    <dgm:pt modelId="{A4F5BC5C-B90A-4D89-946E-92F8D52BF352}" type="parTrans" cxnId="{42FF9192-E764-4152-9CDA-69C3EF2971CD}">
      <dgm:prSet/>
      <dgm:spPr/>
      <dgm:t>
        <a:bodyPr/>
        <a:lstStyle/>
        <a:p>
          <a:endParaRPr lang="ru-RU"/>
        </a:p>
      </dgm:t>
    </dgm:pt>
    <dgm:pt modelId="{9EBF4298-A91B-40C0-BBA9-F6A977E69009}" type="sibTrans" cxnId="{42FF9192-E764-4152-9CDA-69C3EF2971CD}">
      <dgm:prSet/>
      <dgm:spPr/>
      <dgm:t>
        <a:bodyPr/>
        <a:lstStyle/>
        <a:p>
          <a:endParaRPr lang="ru-RU"/>
        </a:p>
      </dgm:t>
    </dgm:pt>
    <dgm:pt modelId="{DCD4AC38-DBFF-46FF-BC00-D71783055541}" type="pres">
      <dgm:prSet presAssocID="{E94378BA-D8D5-40D2-935C-9E02D2665D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15ED7F-0874-4262-95BC-DC0EE7B3FBD0}" type="pres">
      <dgm:prSet presAssocID="{E94378BA-D8D5-40D2-935C-9E02D2665D69}" presName="Name1" presStyleCnt="0"/>
      <dgm:spPr/>
    </dgm:pt>
    <dgm:pt modelId="{4F9AD6FA-FF54-41D0-B353-623FF0648D3F}" type="pres">
      <dgm:prSet presAssocID="{E94378BA-D8D5-40D2-935C-9E02D2665D69}" presName="cycle" presStyleCnt="0"/>
      <dgm:spPr/>
    </dgm:pt>
    <dgm:pt modelId="{B6DF9A82-5D3B-4548-AA0F-A4AF825EDE68}" type="pres">
      <dgm:prSet presAssocID="{E94378BA-D8D5-40D2-935C-9E02D2665D69}" presName="srcNode" presStyleLbl="node1" presStyleIdx="0" presStyleCnt="3"/>
      <dgm:spPr/>
    </dgm:pt>
    <dgm:pt modelId="{58B2028D-B0B8-4F3E-9A0D-F0FEEAF7E549}" type="pres">
      <dgm:prSet presAssocID="{E94378BA-D8D5-40D2-935C-9E02D2665D69}" presName="conn" presStyleLbl="parChTrans1D2" presStyleIdx="0" presStyleCnt="1"/>
      <dgm:spPr/>
      <dgm:t>
        <a:bodyPr/>
        <a:lstStyle/>
        <a:p>
          <a:endParaRPr lang="ru-RU"/>
        </a:p>
      </dgm:t>
    </dgm:pt>
    <dgm:pt modelId="{6221A03A-AAC1-4316-8489-9687FC7DC9BD}" type="pres">
      <dgm:prSet presAssocID="{E94378BA-D8D5-40D2-935C-9E02D2665D69}" presName="extraNode" presStyleLbl="node1" presStyleIdx="0" presStyleCnt="3"/>
      <dgm:spPr/>
    </dgm:pt>
    <dgm:pt modelId="{AE106E37-128B-444E-B6AC-6E9706C3B6F3}" type="pres">
      <dgm:prSet presAssocID="{E94378BA-D8D5-40D2-935C-9E02D2665D69}" presName="dstNode" presStyleLbl="node1" presStyleIdx="0" presStyleCnt="3"/>
      <dgm:spPr/>
    </dgm:pt>
    <dgm:pt modelId="{4DE67615-ED66-40AD-89A1-09F78C6FC54F}" type="pres">
      <dgm:prSet presAssocID="{C7AD0347-F3C5-4D7D-BA70-D8406E50744C}" presName="text_1" presStyleLbl="node1" presStyleIdx="0" presStyleCnt="3" custLinFactNeighborX="1045" custLinFactNeighborY="-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9B7F4-763F-4946-A71D-C6577F8CDD37}" type="pres">
      <dgm:prSet presAssocID="{C7AD0347-F3C5-4D7D-BA70-D8406E50744C}" presName="accent_1" presStyleCnt="0"/>
      <dgm:spPr/>
    </dgm:pt>
    <dgm:pt modelId="{48D57EE5-F6DC-42EB-B2C4-E86D19B03E66}" type="pres">
      <dgm:prSet presAssocID="{C7AD0347-F3C5-4D7D-BA70-D8406E50744C}" presName="accentRepeatNode" presStyleLbl="solidFgAcc1" presStyleIdx="0" presStyleCnt="3"/>
      <dgm:spPr>
        <a:solidFill>
          <a:schemeClr val="accent2">
            <a:lumMod val="50000"/>
          </a:schemeClr>
        </a:solidFill>
      </dgm:spPr>
    </dgm:pt>
    <dgm:pt modelId="{BF648893-61F7-48C6-B181-651017513665}" type="pres">
      <dgm:prSet presAssocID="{3E1E5EB4-CEB7-4B95-9794-75143EEA3CF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8067-38BA-4846-919B-E6A1A25B2C8A}" type="pres">
      <dgm:prSet presAssocID="{3E1E5EB4-CEB7-4B95-9794-75143EEA3CF1}" presName="accent_2" presStyleCnt="0"/>
      <dgm:spPr/>
    </dgm:pt>
    <dgm:pt modelId="{2A3B935F-B870-42E9-BB18-5B37E9A2006C}" type="pres">
      <dgm:prSet presAssocID="{3E1E5EB4-CEB7-4B95-9794-75143EEA3CF1}" presName="accentRepeatNode" presStyleLbl="solidFgAcc1" presStyleIdx="1" presStyleCnt="3"/>
      <dgm:spPr>
        <a:solidFill>
          <a:schemeClr val="accent2">
            <a:lumMod val="75000"/>
          </a:schemeClr>
        </a:solidFill>
      </dgm:spPr>
    </dgm:pt>
    <dgm:pt modelId="{5BA18B5B-4D3C-4C7E-A399-EB312519A87A}" type="pres">
      <dgm:prSet presAssocID="{14374653-28A7-48AC-87C6-681615DBBF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00D6-840D-443B-B1BC-1B483AFA0292}" type="pres">
      <dgm:prSet presAssocID="{14374653-28A7-48AC-87C6-681615DBBFBD}" presName="accent_3" presStyleCnt="0"/>
      <dgm:spPr/>
    </dgm:pt>
    <dgm:pt modelId="{C8766916-43C8-438E-B08E-79BB4B5F906E}" type="pres">
      <dgm:prSet presAssocID="{14374653-28A7-48AC-87C6-681615DBBFBD}" presName="accentRepeatNode" presStyleLbl="solidFgAcc1" presStyleIdx="2" presStyleCnt="3"/>
      <dgm:spPr>
        <a:solidFill>
          <a:srgbClr val="92D050"/>
        </a:solidFill>
      </dgm:spPr>
    </dgm:pt>
  </dgm:ptLst>
  <dgm:cxnLst>
    <dgm:cxn modelId="{9C9C36B6-03C1-4CF6-9DAF-B41358D4F24B}" srcId="{E94378BA-D8D5-40D2-935C-9E02D2665D69}" destId="{3E1E5EB4-CEB7-4B95-9794-75143EEA3CF1}" srcOrd="1" destOrd="0" parTransId="{C0B2C1C1-5E4B-42D9-8BA8-82AC36BAB0B0}" sibTransId="{1A3A7E50-AACB-42AB-8963-82DB51E0DD5F}"/>
    <dgm:cxn modelId="{72A03335-033E-44AE-9CBF-A59D39863C73}" type="presOf" srcId="{3E1E5EB4-CEB7-4B95-9794-75143EEA3CF1}" destId="{BF648893-61F7-48C6-B181-651017513665}" srcOrd="0" destOrd="0" presId="urn:microsoft.com/office/officeart/2008/layout/VerticalCurvedList"/>
    <dgm:cxn modelId="{42FF9192-E764-4152-9CDA-69C3EF2971CD}" srcId="{E94378BA-D8D5-40D2-935C-9E02D2665D69}" destId="{14374653-28A7-48AC-87C6-681615DBBFBD}" srcOrd="2" destOrd="0" parTransId="{A4F5BC5C-B90A-4D89-946E-92F8D52BF352}" sibTransId="{9EBF4298-A91B-40C0-BBA9-F6A977E69009}"/>
    <dgm:cxn modelId="{A0209E0F-76F7-4E69-BC8D-F74E6E2A04BF}" type="presOf" srcId="{C7AD0347-F3C5-4D7D-BA70-D8406E50744C}" destId="{4DE67615-ED66-40AD-89A1-09F78C6FC54F}" srcOrd="0" destOrd="0" presId="urn:microsoft.com/office/officeart/2008/layout/VerticalCurvedList"/>
    <dgm:cxn modelId="{256DB1F0-4E40-4ED5-ADDD-8E30479FB9BB}" type="presOf" srcId="{2B670B3B-A9F9-407A-A5A3-8BFE1C12DC25}" destId="{58B2028D-B0B8-4F3E-9A0D-F0FEEAF7E549}" srcOrd="0" destOrd="0" presId="urn:microsoft.com/office/officeart/2008/layout/VerticalCurvedList"/>
    <dgm:cxn modelId="{819F64FB-AF70-44C5-B6C4-DE823EACC648}" type="presOf" srcId="{E94378BA-D8D5-40D2-935C-9E02D2665D69}" destId="{DCD4AC38-DBFF-46FF-BC00-D71783055541}" srcOrd="0" destOrd="0" presId="urn:microsoft.com/office/officeart/2008/layout/VerticalCurvedList"/>
    <dgm:cxn modelId="{4BBE99F0-EDEA-4D21-86DE-FC3468DA555E}" srcId="{E94378BA-D8D5-40D2-935C-9E02D2665D69}" destId="{C7AD0347-F3C5-4D7D-BA70-D8406E50744C}" srcOrd="0" destOrd="0" parTransId="{FD9BE7CA-1CA7-4E02-9291-D866E1CAD3B9}" sibTransId="{2B670B3B-A9F9-407A-A5A3-8BFE1C12DC25}"/>
    <dgm:cxn modelId="{58356D82-827E-43B3-B861-4322736FD33A}" type="presOf" srcId="{14374653-28A7-48AC-87C6-681615DBBFBD}" destId="{5BA18B5B-4D3C-4C7E-A399-EB312519A87A}" srcOrd="0" destOrd="0" presId="urn:microsoft.com/office/officeart/2008/layout/VerticalCurvedList"/>
    <dgm:cxn modelId="{774ED39F-F007-4731-AFA8-A49BE8D3B6D1}" type="presParOf" srcId="{DCD4AC38-DBFF-46FF-BC00-D71783055541}" destId="{5115ED7F-0874-4262-95BC-DC0EE7B3FBD0}" srcOrd="0" destOrd="0" presId="urn:microsoft.com/office/officeart/2008/layout/VerticalCurvedList"/>
    <dgm:cxn modelId="{35C18676-211F-4399-BA35-4A3F8C7C7A52}" type="presParOf" srcId="{5115ED7F-0874-4262-95BC-DC0EE7B3FBD0}" destId="{4F9AD6FA-FF54-41D0-B353-623FF0648D3F}" srcOrd="0" destOrd="0" presId="urn:microsoft.com/office/officeart/2008/layout/VerticalCurvedList"/>
    <dgm:cxn modelId="{518D8767-24BD-49AF-991E-BA5898B51BC8}" type="presParOf" srcId="{4F9AD6FA-FF54-41D0-B353-623FF0648D3F}" destId="{B6DF9A82-5D3B-4548-AA0F-A4AF825EDE68}" srcOrd="0" destOrd="0" presId="urn:microsoft.com/office/officeart/2008/layout/VerticalCurvedList"/>
    <dgm:cxn modelId="{83F981D6-8022-4D26-A5F0-F8234E65A668}" type="presParOf" srcId="{4F9AD6FA-FF54-41D0-B353-623FF0648D3F}" destId="{58B2028D-B0B8-4F3E-9A0D-F0FEEAF7E549}" srcOrd="1" destOrd="0" presId="urn:microsoft.com/office/officeart/2008/layout/VerticalCurvedList"/>
    <dgm:cxn modelId="{64316825-3A83-4D92-A982-C41408C65479}" type="presParOf" srcId="{4F9AD6FA-FF54-41D0-B353-623FF0648D3F}" destId="{6221A03A-AAC1-4316-8489-9687FC7DC9BD}" srcOrd="2" destOrd="0" presId="urn:microsoft.com/office/officeart/2008/layout/VerticalCurvedList"/>
    <dgm:cxn modelId="{9806A76B-F735-4F3E-BBDC-3896DF7F097C}" type="presParOf" srcId="{4F9AD6FA-FF54-41D0-B353-623FF0648D3F}" destId="{AE106E37-128B-444E-B6AC-6E9706C3B6F3}" srcOrd="3" destOrd="0" presId="urn:microsoft.com/office/officeart/2008/layout/VerticalCurvedList"/>
    <dgm:cxn modelId="{AB3204CB-BDC2-40B2-885C-4CF3F19A484B}" type="presParOf" srcId="{5115ED7F-0874-4262-95BC-DC0EE7B3FBD0}" destId="{4DE67615-ED66-40AD-89A1-09F78C6FC54F}" srcOrd="1" destOrd="0" presId="urn:microsoft.com/office/officeart/2008/layout/VerticalCurvedList"/>
    <dgm:cxn modelId="{11D3F390-8F64-422B-B731-6B184AD4DDE8}" type="presParOf" srcId="{5115ED7F-0874-4262-95BC-DC0EE7B3FBD0}" destId="{0E99B7F4-763F-4946-A71D-C6577F8CDD37}" srcOrd="2" destOrd="0" presId="urn:microsoft.com/office/officeart/2008/layout/VerticalCurvedList"/>
    <dgm:cxn modelId="{5EBAFA9A-AD5F-4670-A749-28DCF695AC5E}" type="presParOf" srcId="{0E99B7F4-763F-4946-A71D-C6577F8CDD37}" destId="{48D57EE5-F6DC-42EB-B2C4-E86D19B03E66}" srcOrd="0" destOrd="0" presId="urn:microsoft.com/office/officeart/2008/layout/VerticalCurvedList"/>
    <dgm:cxn modelId="{7E1ECC35-0535-4721-8545-95C6BDEC8247}" type="presParOf" srcId="{5115ED7F-0874-4262-95BC-DC0EE7B3FBD0}" destId="{BF648893-61F7-48C6-B181-651017513665}" srcOrd="3" destOrd="0" presId="urn:microsoft.com/office/officeart/2008/layout/VerticalCurvedList"/>
    <dgm:cxn modelId="{88F27DEA-BF65-48A8-8A60-D3688A2DBD6C}" type="presParOf" srcId="{5115ED7F-0874-4262-95BC-DC0EE7B3FBD0}" destId="{AEC58067-38BA-4846-919B-E6A1A25B2C8A}" srcOrd="4" destOrd="0" presId="urn:microsoft.com/office/officeart/2008/layout/VerticalCurvedList"/>
    <dgm:cxn modelId="{4DB140C0-684C-4138-A653-5C49BAD1BD4C}" type="presParOf" srcId="{AEC58067-38BA-4846-919B-E6A1A25B2C8A}" destId="{2A3B935F-B870-42E9-BB18-5B37E9A2006C}" srcOrd="0" destOrd="0" presId="urn:microsoft.com/office/officeart/2008/layout/VerticalCurvedList"/>
    <dgm:cxn modelId="{31F5D335-202C-4A7C-BE51-9F994EAE5333}" type="presParOf" srcId="{5115ED7F-0874-4262-95BC-DC0EE7B3FBD0}" destId="{5BA18B5B-4D3C-4C7E-A399-EB312519A87A}" srcOrd="5" destOrd="0" presId="urn:microsoft.com/office/officeart/2008/layout/VerticalCurvedList"/>
    <dgm:cxn modelId="{6EF072FF-414B-4D24-BDE4-26DE18AF8567}" type="presParOf" srcId="{5115ED7F-0874-4262-95BC-DC0EE7B3FBD0}" destId="{633200D6-840D-443B-B1BC-1B483AFA0292}" srcOrd="6" destOrd="0" presId="urn:microsoft.com/office/officeart/2008/layout/VerticalCurvedList"/>
    <dgm:cxn modelId="{4C54E6B3-FB2F-45B4-96A5-593F09D70E35}" type="presParOf" srcId="{633200D6-840D-443B-B1BC-1B483AFA0292}" destId="{C8766916-43C8-438E-B08E-79BB4B5F90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5F133-BDAA-4026-9C00-B2DC80757B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F9BB2-26B6-4FA9-BA4A-59642944A2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Конкурентоздатність молоді на європейському ринку</a:t>
          </a:r>
          <a:endParaRPr lang="ru-RU" sz="3200" b="1" dirty="0">
            <a:solidFill>
              <a:schemeClr val="tx1"/>
            </a:solidFill>
          </a:endParaRPr>
        </a:p>
      </dgm:t>
    </dgm:pt>
    <dgm:pt modelId="{9FB46FE9-F962-463D-93C1-25A3615FF101}" type="parTrans" cxnId="{83F670A2-296D-464C-861C-53F78E973CD8}">
      <dgm:prSet/>
      <dgm:spPr/>
      <dgm:t>
        <a:bodyPr/>
        <a:lstStyle/>
        <a:p>
          <a:endParaRPr lang="ru-RU"/>
        </a:p>
      </dgm:t>
    </dgm:pt>
    <dgm:pt modelId="{9F09EF06-929E-461B-A71F-A9E90B133486}" type="sibTrans" cxnId="{83F670A2-296D-464C-861C-53F78E973CD8}">
      <dgm:prSet/>
      <dgm:spPr/>
      <dgm:t>
        <a:bodyPr/>
        <a:lstStyle/>
        <a:p>
          <a:endParaRPr lang="ru-RU"/>
        </a:p>
      </dgm:t>
    </dgm:pt>
    <dgm:pt modelId="{4D6FABAB-EFCB-499E-9E0C-9F577143DFD9}" type="pres">
      <dgm:prSet presAssocID="{4275F133-BDAA-4026-9C00-B2DC80757B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5A7CF-3D7E-47A3-88DE-B47ADD3B6399}" type="pres">
      <dgm:prSet presAssocID="{4275F133-BDAA-4026-9C00-B2DC80757BFF}" presName="dummyMaxCanvas" presStyleCnt="0">
        <dgm:presLayoutVars/>
      </dgm:prSet>
      <dgm:spPr/>
    </dgm:pt>
    <dgm:pt modelId="{E0FBAF60-ACDC-4552-9720-D1FEBB0626F8}" type="pres">
      <dgm:prSet presAssocID="{4275F133-BDAA-4026-9C00-B2DC80757BFF}" presName="OneNode_1" presStyleLbl="node1" presStyleIdx="0" presStyleCnt="1" custScaleY="15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670A2-296D-464C-861C-53F78E973CD8}" srcId="{4275F133-BDAA-4026-9C00-B2DC80757BFF}" destId="{023F9BB2-26B6-4FA9-BA4A-59642944A2AD}" srcOrd="0" destOrd="0" parTransId="{9FB46FE9-F962-463D-93C1-25A3615FF101}" sibTransId="{9F09EF06-929E-461B-A71F-A9E90B133486}"/>
    <dgm:cxn modelId="{9E068E1D-AD0D-4493-8C3F-D8833A769083}" type="presOf" srcId="{4275F133-BDAA-4026-9C00-B2DC80757BFF}" destId="{4D6FABAB-EFCB-499E-9E0C-9F577143DFD9}" srcOrd="0" destOrd="0" presId="urn:microsoft.com/office/officeart/2005/8/layout/vProcess5"/>
    <dgm:cxn modelId="{D1DB1072-0E68-48F2-9C12-220FEFB4E6BB}" type="presOf" srcId="{023F9BB2-26B6-4FA9-BA4A-59642944A2AD}" destId="{E0FBAF60-ACDC-4552-9720-D1FEBB0626F8}" srcOrd="0" destOrd="0" presId="urn:microsoft.com/office/officeart/2005/8/layout/vProcess5"/>
    <dgm:cxn modelId="{4F7B517B-CA8B-4BDE-987F-96EB08C2F163}" type="presParOf" srcId="{4D6FABAB-EFCB-499E-9E0C-9F577143DFD9}" destId="{0E15A7CF-3D7E-47A3-88DE-B47ADD3B6399}" srcOrd="0" destOrd="0" presId="urn:microsoft.com/office/officeart/2005/8/layout/vProcess5"/>
    <dgm:cxn modelId="{C0A9ABE3-ECC2-456C-A25C-511CFC1307D3}" type="presParOf" srcId="{4D6FABAB-EFCB-499E-9E0C-9F577143DFD9}" destId="{E0FBAF60-ACDC-4552-9720-D1FEBB0626F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CEAD1-A4DD-41A5-BA90-C5ED1EA824AA}" type="doc">
      <dgm:prSet loTypeId="urn:microsoft.com/office/officeart/2005/8/layout/cycle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7EE0A2B-4EC5-4BD4-BF44-DF732DBBDA0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Уміння вчитися впродовж життя</a:t>
          </a:r>
          <a:endParaRPr lang="ru-RU" sz="2400" b="1" dirty="0">
            <a:solidFill>
              <a:schemeClr val="tx1"/>
            </a:solidFill>
          </a:endParaRPr>
        </a:p>
      </dgm:t>
    </dgm:pt>
    <dgm:pt modelId="{4142BD5D-4365-41CB-90DC-08641A98BB2D}" type="parTrans" cxnId="{E2D0198E-19CD-41B9-AB71-4ABA0342BFD0}">
      <dgm:prSet/>
      <dgm:spPr/>
      <dgm:t>
        <a:bodyPr/>
        <a:lstStyle/>
        <a:p>
          <a:endParaRPr lang="ru-RU" sz="2800"/>
        </a:p>
      </dgm:t>
    </dgm:pt>
    <dgm:pt modelId="{9AAAFE3E-6A57-4930-9A1C-9417A3CE96EA}" type="sibTrans" cxnId="{E2D0198E-19CD-41B9-AB71-4ABA0342BFD0}">
      <dgm:prSet/>
      <dgm:spPr/>
      <dgm:t>
        <a:bodyPr/>
        <a:lstStyle/>
        <a:p>
          <a:endParaRPr lang="ru-RU" sz="2800" dirty="0"/>
        </a:p>
      </dgm:t>
    </dgm:pt>
    <dgm:pt modelId="{C6882306-C4AB-4B99-9C9A-B47C14290A2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Уміння ставити цілі та досягати їх </a:t>
          </a:r>
          <a:endParaRPr lang="ru-RU" sz="2400" b="1" dirty="0">
            <a:solidFill>
              <a:schemeClr val="tx1"/>
            </a:solidFill>
          </a:endParaRPr>
        </a:p>
      </dgm:t>
    </dgm:pt>
    <dgm:pt modelId="{6BA60EDD-8950-420A-9169-F818C1E3D82D}" type="parTrans" cxnId="{F7EE2E11-B926-43AE-9095-A0AFAD484FEE}">
      <dgm:prSet/>
      <dgm:spPr/>
      <dgm:t>
        <a:bodyPr/>
        <a:lstStyle/>
        <a:p>
          <a:endParaRPr lang="ru-RU" sz="2800"/>
        </a:p>
      </dgm:t>
    </dgm:pt>
    <dgm:pt modelId="{F0F85FD7-F724-4504-A65E-24C3DDC34E19}" type="sibTrans" cxnId="{F7EE2E11-B926-43AE-9095-A0AFAD484FEE}">
      <dgm:prSet/>
      <dgm:spPr/>
      <dgm:t>
        <a:bodyPr/>
        <a:lstStyle/>
        <a:p>
          <a:endParaRPr lang="ru-RU" sz="2800" dirty="0"/>
        </a:p>
      </dgm:t>
    </dgm:pt>
    <dgm:pt modelId="{46AD4DB5-1624-4872-BAAE-9E3147023F7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Критичне мислення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6DA25248-D114-4574-8B21-4B71F5FEB2AA}" type="parTrans" cxnId="{9E1D74CF-6DF4-4747-B7EE-CF15F8FE3106}">
      <dgm:prSet/>
      <dgm:spPr/>
      <dgm:t>
        <a:bodyPr/>
        <a:lstStyle/>
        <a:p>
          <a:endParaRPr lang="ru-RU" sz="2800"/>
        </a:p>
      </dgm:t>
    </dgm:pt>
    <dgm:pt modelId="{7C1EC13C-8099-427D-BC10-0350DC73A3A9}" type="sibTrans" cxnId="{9E1D74CF-6DF4-4747-B7EE-CF15F8FE3106}">
      <dgm:prSet/>
      <dgm:spPr/>
      <dgm:t>
        <a:bodyPr/>
        <a:lstStyle/>
        <a:p>
          <a:endParaRPr lang="ru-RU" sz="2800" dirty="0"/>
        </a:p>
      </dgm:t>
    </dgm:pt>
    <dgm:pt modelId="{CC4AB3F2-ED22-4854-BFFD-13BDAA5D033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Працювати в команді</a:t>
          </a:r>
          <a:endParaRPr lang="ru-RU" sz="2400" b="1" dirty="0">
            <a:solidFill>
              <a:schemeClr val="tx1"/>
            </a:solidFill>
          </a:endParaRPr>
        </a:p>
      </dgm:t>
    </dgm:pt>
    <dgm:pt modelId="{AF38C10A-92FE-4281-BB84-962289EFAA81}" type="parTrans" cxnId="{0E6DA7AA-2AAC-452F-8274-D506B151FAE9}">
      <dgm:prSet/>
      <dgm:spPr/>
      <dgm:t>
        <a:bodyPr/>
        <a:lstStyle/>
        <a:p>
          <a:endParaRPr lang="ru-RU" sz="2800"/>
        </a:p>
      </dgm:t>
    </dgm:pt>
    <dgm:pt modelId="{67618255-FF8F-4EAA-93C2-A3A7D9BA7D79}" type="sibTrans" cxnId="{0E6DA7AA-2AAC-452F-8274-D506B151FAE9}">
      <dgm:prSet/>
      <dgm:spPr/>
      <dgm:t>
        <a:bodyPr/>
        <a:lstStyle/>
        <a:p>
          <a:endParaRPr lang="ru-RU" sz="2800" dirty="0"/>
        </a:p>
      </dgm:t>
    </dgm:pt>
    <dgm:pt modelId="{1A453306-837C-4867-9685-B53ECA8489E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Працювати в багатокультурному середовищі</a:t>
          </a:r>
          <a:endParaRPr lang="ru-RU" sz="2400" b="1" dirty="0">
            <a:solidFill>
              <a:schemeClr val="tx1"/>
            </a:solidFill>
          </a:endParaRPr>
        </a:p>
      </dgm:t>
    </dgm:pt>
    <dgm:pt modelId="{C560A650-0AE0-4380-BAD7-DD1BBA0FA7B3}" type="parTrans" cxnId="{FFAFAC46-9E47-4232-9F1B-FAE391E9E19C}">
      <dgm:prSet/>
      <dgm:spPr/>
      <dgm:t>
        <a:bodyPr/>
        <a:lstStyle/>
        <a:p>
          <a:endParaRPr lang="ru-RU" sz="2800"/>
        </a:p>
      </dgm:t>
    </dgm:pt>
    <dgm:pt modelId="{83275995-8355-4F8C-9164-8541FFF3F598}" type="sibTrans" cxnId="{FFAFAC46-9E47-4232-9F1B-FAE391E9E19C}">
      <dgm:prSet/>
      <dgm:spPr/>
      <dgm:t>
        <a:bodyPr/>
        <a:lstStyle/>
        <a:p>
          <a:endParaRPr lang="ru-RU" sz="2800" dirty="0"/>
        </a:p>
      </dgm:t>
    </dgm:pt>
    <dgm:pt modelId="{0B004542-7332-4B37-B2C0-F4560B7905E1}" type="pres">
      <dgm:prSet presAssocID="{4C9CEAD1-A4DD-41A5-BA90-C5ED1EA824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58D8B-2CAB-41D5-8073-A5D1980A66E9}" type="pres">
      <dgm:prSet presAssocID="{87EE0A2B-4EC5-4BD4-BF44-DF732DBBDA0D}" presName="node" presStyleLbl="node1" presStyleIdx="0" presStyleCnt="5" custScaleX="236997" custRadScaleRad="97482" custRadScaleInc="7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12F58-E835-4EFD-94D2-54FFBA9CDC00}" type="pres">
      <dgm:prSet presAssocID="{87EE0A2B-4EC5-4BD4-BF44-DF732DBBDA0D}" presName="spNode" presStyleCnt="0"/>
      <dgm:spPr/>
    </dgm:pt>
    <dgm:pt modelId="{CC9EF9E0-6A3D-4F80-AA6B-9CBED08D4000}" type="pres">
      <dgm:prSet presAssocID="{9AAAFE3E-6A57-4930-9A1C-9417A3CE96E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AC9846D-3265-45F0-A312-71F6D1F29A28}" type="pres">
      <dgm:prSet presAssocID="{C6882306-C4AB-4B99-9C9A-B47C14290A24}" presName="node" presStyleLbl="node1" presStyleIdx="1" presStyleCnt="5" custScaleX="20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13D39-F2F5-42FB-A242-BE44C21726FD}" type="pres">
      <dgm:prSet presAssocID="{C6882306-C4AB-4B99-9C9A-B47C14290A24}" presName="spNode" presStyleCnt="0"/>
      <dgm:spPr/>
    </dgm:pt>
    <dgm:pt modelId="{30E28264-3EB3-473A-9AF4-9D190FAD4F4A}" type="pres">
      <dgm:prSet presAssocID="{F0F85FD7-F724-4504-A65E-24C3DDC34E1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E309782-698F-465C-A520-6BA3ABB3FA00}" type="pres">
      <dgm:prSet presAssocID="{46AD4DB5-1624-4872-BAAE-9E3147023F73}" presName="node" presStyleLbl="node1" presStyleIdx="2" presStyleCnt="5" custScaleX="171322" custScaleY="99267" custRadScaleRad="110298" custRadScaleInc="-24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6557B-2A83-4ACF-9DFD-2D7094318623}" type="pres">
      <dgm:prSet presAssocID="{46AD4DB5-1624-4872-BAAE-9E3147023F73}" presName="spNode" presStyleCnt="0"/>
      <dgm:spPr/>
    </dgm:pt>
    <dgm:pt modelId="{726AEDF0-BDA9-475E-BDC2-C34E9555678E}" type="pres">
      <dgm:prSet presAssocID="{7C1EC13C-8099-427D-BC10-0350DC73A3A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EB1C7C-9297-49C2-A4C6-506773ADA04C}" type="pres">
      <dgm:prSet presAssocID="{CC4AB3F2-ED22-4854-BFFD-13BDAA5D033A}" presName="node" presStyleLbl="node1" presStyleIdx="3" presStyleCnt="5" custScaleX="16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7E8D-5755-470C-9A10-27BB177AEC1E}" type="pres">
      <dgm:prSet presAssocID="{CC4AB3F2-ED22-4854-BFFD-13BDAA5D033A}" presName="spNode" presStyleCnt="0"/>
      <dgm:spPr/>
    </dgm:pt>
    <dgm:pt modelId="{A9D8FE00-C174-460D-8DD5-E4350D5DF04B}" type="pres">
      <dgm:prSet presAssocID="{67618255-FF8F-4EAA-93C2-A3A7D9BA7D7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D1FB30E-E163-4AA0-B192-4EFBC88AF80D}" type="pres">
      <dgm:prSet presAssocID="{1A453306-837C-4867-9685-B53ECA8489EE}" presName="node" presStyleLbl="node1" presStyleIdx="4" presStyleCnt="5" custScaleX="20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E0F5-5EB2-425F-9877-C5506FC07AFA}" type="pres">
      <dgm:prSet presAssocID="{1A453306-837C-4867-9685-B53ECA8489EE}" presName="spNode" presStyleCnt="0"/>
      <dgm:spPr/>
    </dgm:pt>
    <dgm:pt modelId="{AC84C3AB-1F79-4AB2-909D-4561673E1B1E}" type="pres">
      <dgm:prSet presAssocID="{83275995-8355-4F8C-9164-8541FFF3F5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FAFAC46-9E47-4232-9F1B-FAE391E9E19C}" srcId="{4C9CEAD1-A4DD-41A5-BA90-C5ED1EA824AA}" destId="{1A453306-837C-4867-9685-B53ECA8489EE}" srcOrd="4" destOrd="0" parTransId="{C560A650-0AE0-4380-BAD7-DD1BBA0FA7B3}" sibTransId="{83275995-8355-4F8C-9164-8541FFF3F598}"/>
    <dgm:cxn modelId="{260EE107-54E4-4FDE-B301-E5A414C247B1}" type="presOf" srcId="{46AD4DB5-1624-4872-BAAE-9E3147023F73}" destId="{4E309782-698F-465C-A520-6BA3ABB3FA00}" srcOrd="0" destOrd="0" presId="urn:microsoft.com/office/officeart/2005/8/layout/cycle5"/>
    <dgm:cxn modelId="{35BA9CE8-3670-4502-AB4D-0A0896E61B7B}" type="presOf" srcId="{87EE0A2B-4EC5-4BD4-BF44-DF732DBBDA0D}" destId="{B0958D8B-2CAB-41D5-8073-A5D1980A66E9}" srcOrd="0" destOrd="0" presId="urn:microsoft.com/office/officeart/2005/8/layout/cycle5"/>
    <dgm:cxn modelId="{E2D0198E-19CD-41B9-AB71-4ABA0342BFD0}" srcId="{4C9CEAD1-A4DD-41A5-BA90-C5ED1EA824AA}" destId="{87EE0A2B-4EC5-4BD4-BF44-DF732DBBDA0D}" srcOrd="0" destOrd="0" parTransId="{4142BD5D-4365-41CB-90DC-08641A98BB2D}" sibTransId="{9AAAFE3E-6A57-4930-9A1C-9417A3CE96EA}"/>
    <dgm:cxn modelId="{4284A505-A094-4631-8F99-6111F67E9431}" type="presOf" srcId="{CC4AB3F2-ED22-4854-BFFD-13BDAA5D033A}" destId="{5EEB1C7C-9297-49C2-A4C6-506773ADA04C}" srcOrd="0" destOrd="0" presId="urn:microsoft.com/office/officeart/2005/8/layout/cycle5"/>
    <dgm:cxn modelId="{6F299353-C72E-42E0-84E7-47738FC05E85}" type="presOf" srcId="{67618255-FF8F-4EAA-93C2-A3A7D9BA7D79}" destId="{A9D8FE00-C174-460D-8DD5-E4350D5DF04B}" srcOrd="0" destOrd="0" presId="urn:microsoft.com/office/officeart/2005/8/layout/cycle5"/>
    <dgm:cxn modelId="{0E6DA7AA-2AAC-452F-8274-D506B151FAE9}" srcId="{4C9CEAD1-A4DD-41A5-BA90-C5ED1EA824AA}" destId="{CC4AB3F2-ED22-4854-BFFD-13BDAA5D033A}" srcOrd="3" destOrd="0" parTransId="{AF38C10A-92FE-4281-BB84-962289EFAA81}" sibTransId="{67618255-FF8F-4EAA-93C2-A3A7D9BA7D79}"/>
    <dgm:cxn modelId="{251318BE-6D2D-400A-AC0C-0382F2F3659E}" type="presOf" srcId="{83275995-8355-4F8C-9164-8541FFF3F598}" destId="{AC84C3AB-1F79-4AB2-909D-4561673E1B1E}" srcOrd="0" destOrd="0" presId="urn:microsoft.com/office/officeart/2005/8/layout/cycle5"/>
    <dgm:cxn modelId="{B2CE489C-0450-45BF-8B00-851828CBD59E}" type="presOf" srcId="{7C1EC13C-8099-427D-BC10-0350DC73A3A9}" destId="{726AEDF0-BDA9-475E-BDC2-C34E9555678E}" srcOrd="0" destOrd="0" presId="urn:microsoft.com/office/officeart/2005/8/layout/cycle5"/>
    <dgm:cxn modelId="{CB505B47-2E61-4867-9BB6-BF3ACFB2B20B}" type="presOf" srcId="{F0F85FD7-F724-4504-A65E-24C3DDC34E19}" destId="{30E28264-3EB3-473A-9AF4-9D190FAD4F4A}" srcOrd="0" destOrd="0" presId="urn:microsoft.com/office/officeart/2005/8/layout/cycle5"/>
    <dgm:cxn modelId="{23F88D17-C1D8-4B06-807B-E183DA4A74BA}" type="presOf" srcId="{4C9CEAD1-A4DD-41A5-BA90-C5ED1EA824AA}" destId="{0B004542-7332-4B37-B2C0-F4560B7905E1}" srcOrd="0" destOrd="0" presId="urn:microsoft.com/office/officeart/2005/8/layout/cycle5"/>
    <dgm:cxn modelId="{F7EE2E11-B926-43AE-9095-A0AFAD484FEE}" srcId="{4C9CEAD1-A4DD-41A5-BA90-C5ED1EA824AA}" destId="{C6882306-C4AB-4B99-9C9A-B47C14290A24}" srcOrd="1" destOrd="0" parTransId="{6BA60EDD-8950-420A-9169-F818C1E3D82D}" sibTransId="{F0F85FD7-F724-4504-A65E-24C3DDC34E19}"/>
    <dgm:cxn modelId="{9E1D74CF-6DF4-4747-B7EE-CF15F8FE3106}" srcId="{4C9CEAD1-A4DD-41A5-BA90-C5ED1EA824AA}" destId="{46AD4DB5-1624-4872-BAAE-9E3147023F73}" srcOrd="2" destOrd="0" parTransId="{6DA25248-D114-4574-8B21-4B71F5FEB2AA}" sibTransId="{7C1EC13C-8099-427D-BC10-0350DC73A3A9}"/>
    <dgm:cxn modelId="{60127CB0-0D29-4CED-91EC-DED46059B5DA}" type="presOf" srcId="{9AAAFE3E-6A57-4930-9A1C-9417A3CE96EA}" destId="{CC9EF9E0-6A3D-4F80-AA6B-9CBED08D4000}" srcOrd="0" destOrd="0" presId="urn:microsoft.com/office/officeart/2005/8/layout/cycle5"/>
    <dgm:cxn modelId="{B0F9E9D1-381C-4367-9861-D32C92A84A61}" type="presOf" srcId="{C6882306-C4AB-4B99-9C9A-B47C14290A24}" destId="{BAC9846D-3265-45F0-A312-71F6D1F29A28}" srcOrd="0" destOrd="0" presId="urn:microsoft.com/office/officeart/2005/8/layout/cycle5"/>
    <dgm:cxn modelId="{D7A866DE-E943-48CB-AAF7-7B009A719E4C}" type="presOf" srcId="{1A453306-837C-4867-9685-B53ECA8489EE}" destId="{9D1FB30E-E163-4AA0-B192-4EFBC88AF80D}" srcOrd="0" destOrd="0" presId="urn:microsoft.com/office/officeart/2005/8/layout/cycle5"/>
    <dgm:cxn modelId="{072B5A5A-2C77-4DD2-9F7E-CA88C7EA521C}" type="presParOf" srcId="{0B004542-7332-4B37-B2C0-F4560B7905E1}" destId="{B0958D8B-2CAB-41D5-8073-A5D1980A66E9}" srcOrd="0" destOrd="0" presId="urn:microsoft.com/office/officeart/2005/8/layout/cycle5"/>
    <dgm:cxn modelId="{A7A57371-6BD5-4FAA-A872-5265335FC07E}" type="presParOf" srcId="{0B004542-7332-4B37-B2C0-F4560B7905E1}" destId="{6F312F58-E835-4EFD-94D2-54FFBA9CDC00}" srcOrd="1" destOrd="0" presId="urn:microsoft.com/office/officeart/2005/8/layout/cycle5"/>
    <dgm:cxn modelId="{D0129C34-F2F9-4DBE-B78E-39FCF0AAFFD1}" type="presParOf" srcId="{0B004542-7332-4B37-B2C0-F4560B7905E1}" destId="{CC9EF9E0-6A3D-4F80-AA6B-9CBED08D4000}" srcOrd="2" destOrd="0" presId="urn:microsoft.com/office/officeart/2005/8/layout/cycle5"/>
    <dgm:cxn modelId="{4844EB0C-AF1F-4903-88EC-E10E7E0E3BF5}" type="presParOf" srcId="{0B004542-7332-4B37-B2C0-F4560B7905E1}" destId="{BAC9846D-3265-45F0-A312-71F6D1F29A28}" srcOrd="3" destOrd="0" presId="urn:microsoft.com/office/officeart/2005/8/layout/cycle5"/>
    <dgm:cxn modelId="{E103ABC8-5362-4734-ADB7-3F3962C7C08E}" type="presParOf" srcId="{0B004542-7332-4B37-B2C0-F4560B7905E1}" destId="{A5E13D39-F2F5-42FB-A242-BE44C21726FD}" srcOrd="4" destOrd="0" presId="urn:microsoft.com/office/officeart/2005/8/layout/cycle5"/>
    <dgm:cxn modelId="{F36DC551-D45A-4FA1-8711-398215D82E8D}" type="presParOf" srcId="{0B004542-7332-4B37-B2C0-F4560B7905E1}" destId="{30E28264-3EB3-473A-9AF4-9D190FAD4F4A}" srcOrd="5" destOrd="0" presId="urn:microsoft.com/office/officeart/2005/8/layout/cycle5"/>
    <dgm:cxn modelId="{8D183469-848C-4D18-954C-7525D5C660BD}" type="presParOf" srcId="{0B004542-7332-4B37-B2C0-F4560B7905E1}" destId="{4E309782-698F-465C-A520-6BA3ABB3FA00}" srcOrd="6" destOrd="0" presId="urn:microsoft.com/office/officeart/2005/8/layout/cycle5"/>
    <dgm:cxn modelId="{3451DBC1-7B2D-4F8C-8DF1-9DD437781192}" type="presParOf" srcId="{0B004542-7332-4B37-B2C0-F4560B7905E1}" destId="{C906557B-2A83-4ACF-9DFD-2D7094318623}" srcOrd="7" destOrd="0" presId="urn:microsoft.com/office/officeart/2005/8/layout/cycle5"/>
    <dgm:cxn modelId="{812CD888-5D18-4698-83F1-0E02F4435D9E}" type="presParOf" srcId="{0B004542-7332-4B37-B2C0-F4560B7905E1}" destId="{726AEDF0-BDA9-475E-BDC2-C34E9555678E}" srcOrd="8" destOrd="0" presId="urn:microsoft.com/office/officeart/2005/8/layout/cycle5"/>
    <dgm:cxn modelId="{1F77B477-EC0C-4441-A5ED-DFA5F09467B0}" type="presParOf" srcId="{0B004542-7332-4B37-B2C0-F4560B7905E1}" destId="{5EEB1C7C-9297-49C2-A4C6-506773ADA04C}" srcOrd="9" destOrd="0" presId="urn:microsoft.com/office/officeart/2005/8/layout/cycle5"/>
    <dgm:cxn modelId="{D39E9809-7B18-4355-92AB-4222D046ADDE}" type="presParOf" srcId="{0B004542-7332-4B37-B2C0-F4560B7905E1}" destId="{E8BA7E8D-5755-470C-9A10-27BB177AEC1E}" srcOrd="10" destOrd="0" presId="urn:microsoft.com/office/officeart/2005/8/layout/cycle5"/>
    <dgm:cxn modelId="{0A1191CA-704C-4F0D-8CE5-F256FB8D0EC5}" type="presParOf" srcId="{0B004542-7332-4B37-B2C0-F4560B7905E1}" destId="{A9D8FE00-C174-460D-8DD5-E4350D5DF04B}" srcOrd="11" destOrd="0" presId="urn:microsoft.com/office/officeart/2005/8/layout/cycle5"/>
    <dgm:cxn modelId="{34A6F040-BEE4-4C3F-973C-2A901E4C6303}" type="presParOf" srcId="{0B004542-7332-4B37-B2C0-F4560B7905E1}" destId="{9D1FB30E-E163-4AA0-B192-4EFBC88AF80D}" srcOrd="12" destOrd="0" presId="urn:microsoft.com/office/officeart/2005/8/layout/cycle5"/>
    <dgm:cxn modelId="{F4367C6F-64CC-415A-9AEA-EE06211A286A}" type="presParOf" srcId="{0B004542-7332-4B37-B2C0-F4560B7905E1}" destId="{3F99E0F5-5EB2-425F-9877-C5506FC07AFA}" srcOrd="13" destOrd="0" presId="urn:microsoft.com/office/officeart/2005/8/layout/cycle5"/>
    <dgm:cxn modelId="{7DA838C7-64F5-4C43-9AD9-D0E4D9A623A4}" type="presParOf" srcId="{0B004542-7332-4B37-B2C0-F4560B7905E1}" destId="{AC84C3AB-1F79-4AB2-909D-4561673E1B1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00269-ADF3-4E62-816D-C1FCDD1B1FE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DA99C-DD65-4DA4-A8A5-0CD5D37B719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Комбінація знань, умінь, навичок</a:t>
          </a:r>
          <a:endParaRPr lang="ru-RU" sz="2400" b="1" dirty="0">
            <a:solidFill>
              <a:schemeClr val="tx1"/>
            </a:solidFill>
          </a:endParaRPr>
        </a:p>
      </dgm:t>
    </dgm:pt>
    <dgm:pt modelId="{5A773CE9-AF5C-4371-8F25-0FFBF0FB8E9C}" type="parTrans" cxnId="{D32E3256-9524-482E-B3ED-8C0682F4AC27}">
      <dgm:prSet/>
      <dgm:spPr/>
      <dgm:t>
        <a:bodyPr/>
        <a:lstStyle/>
        <a:p>
          <a:endParaRPr lang="ru-RU"/>
        </a:p>
      </dgm:t>
    </dgm:pt>
    <dgm:pt modelId="{84A7966A-A8B7-4E5F-8555-CE710D5239BB}" type="sibTrans" cxnId="{D32E3256-9524-482E-B3ED-8C0682F4AC27}">
      <dgm:prSet/>
      <dgm:spPr/>
      <dgm:t>
        <a:bodyPr/>
        <a:lstStyle/>
        <a:p>
          <a:endParaRPr lang="ru-RU" dirty="0"/>
        </a:p>
      </dgm:t>
    </dgm:pt>
    <dgm:pt modelId="{A73F9930-FB4D-4F1D-8894-52FD0F5BBD1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Особистих</a:t>
          </a:r>
          <a:r>
            <a:rPr lang="uk-UA" sz="2400" b="1" dirty="0" smtClean="0"/>
            <a:t> </a:t>
          </a:r>
          <a:r>
            <a:rPr lang="uk-UA" sz="2400" b="1" dirty="0" smtClean="0">
              <a:solidFill>
                <a:schemeClr val="tx1"/>
              </a:solidFill>
            </a:rPr>
            <a:t>якостей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367AA679-03C8-4178-A16B-9E2E8F165027}" type="parTrans" cxnId="{FC429ECE-CBBE-47D5-8B63-4B6EDB115C72}">
      <dgm:prSet/>
      <dgm:spPr/>
      <dgm:t>
        <a:bodyPr/>
        <a:lstStyle/>
        <a:p>
          <a:endParaRPr lang="ru-RU"/>
        </a:p>
      </dgm:t>
    </dgm:pt>
    <dgm:pt modelId="{A6281617-E182-4804-98BC-B115A4E36E99}" type="sibTrans" cxnId="{FC429ECE-CBBE-47D5-8B63-4B6EDB115C72}">
      <dgm:prSet/>
      <dgm:spPr/>
      <dgm:t>
        <a:bodyPr/>
        <a:lstStyle/>
        <a:p>
          <a:endParaRPr lang="ru-RU"/>
        </a:p>
      </dgm:t>
    </dgm:pt>
    <dgm:pt modelId="{D1372F27-CD99-4507-A17F-7EDEBABE29E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Цінностей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96873AC2-8E1A-452B-B2B6-9874E92299FF}" type="parTrans" cxnId="{3D0C55FE-CD9D-4EE7-A8C8-725762353A83}">
      <dgm:prSet/>
      <dgm:spPr/>
      <dgm:t>
        <a:bodyPr/>
        <a:lstStyle/>
        <a:p>
          <a:endParaRPr lang="ru-RU"/>
        </a:p>
      </dgm:t>
    </dgm:pt>
    <dgm:pt modelId="{75C0D18C-4660-4DD8-A364-A0BCB2DF0F74}" type="sibTrans" cxnId="{3D0C55FE-CD9D-4EE7-A8C8-725762353A83}">
      <dgm:prSet/>
      <dgm:spPr/>
      <dgm:t>
        <a:bodyPr/>
        <a:lstStyle/>
        <a:p>
          <a:endParaRPr lang="ru-RU"/>
        </a:p>
      </dgm:t>
    </dgm:pt>
    <dgm:pt modelId="{43913ED0-8E33-4B97-AEB0-10D1B728175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Поглядів</a:t>
          </a:r>
          <a:endParaRPr lang="ru-RU" sz="2400" b="1" dirty="0">
            <a:solidFill>
              <a:schemeClr val="tx1"/>
            </a:solidFill>
          </a:endParaRPr>
        </a:p>
      </dgm:t>
    </dgm:pt>
    <dgm:pt modelId="{43AF7678-A46F-439B-916B-0F4C0A561190}" type="parTrans" cxnId="{18BAD09F-1258-4AB4-8E22-FA508DC50416}">
      <dgm:prSet/>
      <dgm:spPr/>
      <dgm:t>
        <a:bodyPr/>
        <a:lstStyle/>
        <a:p>
          <a:endParaRPr lang="ru-RU"/>
        </a:p>
      </dgm:t>
    </dgm:pt>
    <dgm:pt modelId="{0CA458C3-0914-4BD3-BFB8-7C2C94C7EAA8}" type="sibTrans" cxnId="{18BAD09F-1258-4AB4-8E22-FA508DC50416}">
      <dgm:prSet/>
      <dgm:spPr/>
      <dgm:t>
        <a:bodyPr/>
        <a:lstStyle/>
        <a:p>
          <a:endParaRPr lang="ru-RU"/>
        </a:p>
      </dgm:t>
    </dgm:pt>
    <dgm:pt modelId="{9B8C8F23-D6F6-4C41-A474-8D03345751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Способів мислення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721D45D5-BDEE-4F0B-8A65-2795C1AFBA78}" type="parTrans" cxnId="{E2FE2D98-E1DC-4664-B7DD-294DA7B78168}">
      <dgm:prSet/>
      <dgm:spPr/>
      <dgm:t>
        <a:bodyPr/>
        <a:lstStyle/>
        <a:p>
          <a:endParaRPr lang="ru-RU"/>
        </a:p>
      </dgm:t>
    </dgm:pt>
    <dgm:pt modelId="{DB836486-1ADB-4432-8E1A-22DEBD4A6E8E}" type="sibTrans" cxnId="{E2FE2D98-E1DC-4664-B7DD-294DA7B78168}">
      <dgm:prSet/>
      <dgm:spPr/>
      <dgm:t>
        <a:bodyPr/>
        <a:lstStyle/>
        <a:p>
          <a:endParaRPr lang="ru-RU"/>
        </a:p>
      </dgm:t>
    </dgm:pt>
    <dgm:pt modelId="{E1394A7F-D433-45D6-AF5C-FFAE3F3F7CF5}" type="pres">
      <dgm:prSet presAssocID="{DEF00269-ADF3-4E62-816D-C1FCDD1B1F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DE4EF-EFBB-478D-85FF-64B42611A7B6}" type="pres">
      <dgm:prSet presAssocID="{DEF00269-ADF3-4E62-816D-C1FCDD1B1FE2}" presName="cycle" presStyleCnt="0"/>
      <dgm:spPr/>
    </dgm:pt>
    <dgm:pt modelId="{DE12935F-ED89-487B-8789-9E57201C62E3}" type="pres">
      <dgm:prSet presAssocID="{87FDA99C-DD65-4DA4-A8A5-0CD5D37B7197}" presName="nodeFirstNode" presStyleLbl="node1" presStyleIdx="0" presStyleCnt="5" custScaleX="18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43158-083F-4F37-90EF-F7C2CEA0F90C}" type="pres">
      <dgm:prSet presAssocID="{84A7966A-A8B7-4E5F-8555-CE710D5239B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CF973FB-1840-4EF1-BF5B-F31E5107F8B0}" type="pres">
      <dgm:prSet presAssocID="{A73F9930-FB4D-4F1D-8894-52FD0F5BBD13}" presName="nodeFollowingNodes" presStyleLbl="node1" presStyleIdx="1" presStyleCnt="5" custScaleX="16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EE1C-B7F2-469E-B570-CA34E097877C}" type="pres">
      <dgm:prSet presAssocID="{D1372F27-CD99-4507-A17F-7EDEBABE29E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0515A-EFF1-4BFD-9173-001E9C547D41}" type="pres">
      <dgm:prSet presAssocID="{43913ED0-8E33-4B97-AEB0-10D1B728175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DBBAB-9958-4CD1-BF67-707B3055C017}" type="pres">
      <dgm:prSet presAssocID="{9B8C8F23-D6F6-4C41-A474-8D03345751AC}" presName="nodeFollowingNodes" presStyleLbl="node1" presStyleIdx="4" presStyleCnt="5" custScaleX="16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AD09F-1258-4AB4-8E22-FA508DC50416}" srcId="{DEF00269-ADF3-4E62-816D-C1FCDD1B1FE2}" destId="{43913ED0-8E33-4B97-AEB0-10D1B728175D}" srcOrd="3" destOrd="0" parTransId="{43AF7678-A46F-439B-916B-0F4C0A561190}" sibTransId="{0CA458C3-0914-4BD3-BFB8-7C2C94C7EAA8}"/>
    <dgm:cxn modelId="{E2FE2D98-E1DC-4664-B7DD-294DA7B78168}" srcId="{DEF00269-ADF3-4E62-816D-C1FCDD1B1FE2}" destId="{9B8C8F23-D6F6-4C41-A474-8D03345751AC}" srcOrd="4" destOrd="0" parTransId="{721D45D5-BDEE-4F0B-8A65-2795C1AFBA78}" sibTransId="{DB836486-1ADB-4432-8E1A-22DEBD4A6E8E}"/>
    <dgm:cxn modelId="{FC429ECE-CBBE-47D5-8B63-4B6EDB115C72}" srcId="{DEF00269-ADF3-4E62-816D-C1FCDD1B1FE2}" destId="{A73F9930-FB4D-4F1D-8894-52FD0F5BBD13}" srcOrd="1" destOrd="0" parTransId="{367AA679-03C8-4178-A16B-9E2E8F165027}" sibTransId="{A6281617-E182-4804-98BC-B115A4E36E99}"/>
    <dgm:cxn modelId="{86992E02-74D7-4104-8CBB-FF4075AEBD16}" type="presOf" srcId="{87FDA99C-DD65-4DA4-A8A5-0CD5D37B7197}" destId="{DE12935F-ED89-487B-8789-9E57201C62E3}" srcOrd="0" destOrd="0" presId="urn:microsoft.com/office/officeart/2005/8/layout/cycle3"/>
    <dgm:cxn modelId="{AA3F42C4-7F92-464E-9C5E-32E591FED201}" type="presOf" srcId="{9B8C8F23-D6F6-4C41-A474-8D03345751AC}" destId="{3C8DBBAB-9958-4CD1-BF67-707B3055C017}" srcOrd="0" destOrd="0" presId="urn:microsoft.com/office/officeart/2005/8/layout/cycle3"/>
    <dgm:cxn modelId="{D31B569E-58D4-458F-A785-6074C048AA88}" type="presOf" srcId="{DEF00269-ADF3-4E62-816D-C1FCDD1B1FE2}" destId="{E1394A7F-D433-45D6-AF5C-FFAE3F3F7CF5}" srcOrd="0" destOrd="0" presId="urn:microsoft.com/office/officeart/2005/8/layout/cycle3"/>
    <dgm:cxn modelId="{6F7F2804-BDEE-436E-896C-6C0542FF52B4}" type="presOf" srcId="{A73F9930-FB4D-4F1D-8894-52FD0F5BBD13}" destId="{0CF973FB-1840-4EF1-BF5B-F31E5107F8B0}" srcOrd="0" destOrd="0" presId="urn:microsoft.com/office/officeart/2005/8/layout/cycle3"/>
    <dgm:cxn modelId="{3D0C55FE-CD9D-4EE7-A8C8-725762353A83}" srcId="{DEF00269-ADF3-4E62-816D-C1FCDD1B1FE2}" destId="{D1372F27-CD99-4507-A17F-7EDEBABE29E7}" srcOrd="2" destOrd="0" parTransId="{96873AC2-8E1A-452B-B2B6-9874E92299FF}" sibTransId="{75C0D18C-4660-4DD8-A364-A0BCB2DF0F74}"/>
    <dgm:cxn modelId="{7ECC5202-144E-4C4E-903E-DEEC46DDEDB5}" type="presOf" srcId="{43913ED0-8E33-4B97-AEB0-10D1B728175D}" destId="{32B0515A-EFF1-4BFD-9173-001E9C547D41}" srcOrd="0" destOrd="0" presId="urn:microsoft.com/office/officeart/2005/8/layout/cycle3"/>
    <dgm:cxn modelId="{47DB18DD-DB59-4BC0-8097-D67956F50F52}" type="presOf" srcId="{D1372F27-CD99-4507-A17F-7EDEBABE29E7}" destId="{4E9EEE1C-B7F2-469E-B570-CA34E097877C}" srcOrd="0" destOrd="0" presId="urn:microsoft.com/office/officeart/2005/8/layout/cycle3"/>
    <dgm:cxn modelId="{A928CB91-5744-47FB-A3F0-77CED2103244}" type="presOf" srcId="{84A7966A-A8B7-4E5F-8555-CE710D5239BB}" destId="{DDA43158-083F-4F37-90EF-F7C2CEA0F90C}" srcOrd="0" destOrd="0" presId="urn:microsoft.com/office/officeart/2005/8/layout/cycle3"/>
    <dgm:cxn modelId="{D32E3256-9524-482E-B3ED-8C0682F4AC27}" srcId="{DEF00269-ADF3-4E62-816D-C1FCDD1B1FE2}" destId="{87FDA99C-DD65-4DA4-A8A5-0CD5D37B7197}" srcOrd="0" destOrd="0" parTransId="{5A773CE9-AF5C-4371-8F25-0FFBF0FB8E9C}" sibTransId="{84A7966A-A8B7-4E5F-8555-CE710D5239BB}"/>
    <dgm:cxn modelId="{A62CBE60-357B-4113-B44A-2F3ECD1E72F7}" type="presParOf" srcId="{E1394A7F-D433-45D6-AF5C-FFAE3F3F7CF5}" destId="{DEADE4EF-EFBB-478D-85FF-64B42611A7B6}" srcOrd="0" destOrd="0" presId="urn:microsoft.com/office/officeart/2005/8/layout/cycle3"/>
    <dgm:cxn modelId="{C9AAECC6-57CA-407E-8410-4A5F416F066F}" type="presParOf" srcId="{DEADE4EF-EFBB-478D-85FF-64B42611A7B6}" destId="{DE12935F-ED89-487B-8789-9E57201C62E3}" srcOrd="0" destOrd="0" presId="urn:microsoft.com/office/officeart/2005/8/layout/cycle3"/>
    <dgm:cxn modelId="{771B6527-52BC-4716-9A69-776F17086E8B}" type="presParOf" srcId="{DEADE4EF-EFBB-478D-85FF-64B42611A7B6}" destId="{DDA43158-083F-4F37-90EF-F7C2CEA0F90C}" srcOrd="1" destOrd="0" presId="urn:microsoft.com/office/officeart/2005/8/layout/cycle3"/>
    <dgm:cxn modelId="{6B1E3F3B-2D93-4D9C-8B1A-57FC9F3158BD}" type="presParOf" srcId="{DEADE4EF-EFBB-478D-85FF-64B42611A7B6}" destId="{0CF973FB-1840-4EF1-BF5B-F31E5107F8B0}" srcOrd="2" destOrd="0" presId="urn:microsoft.com/office/officeart/2005/8/layout/cycle3"/>
    <dgm:cxn modelId="{4A1DC6B5-F265-43B3-A318-3D39F279592E}" type="presParOf" srcId="{DEADE4EF-EFBB-478D-85FF-64B42611A7B6}" destId="{4E9EEE1C-B7F2-469E-B570-CA34E097877C}" srcOrd="3" destOrd="0" presId="urn:microsoft.com/office/officeart/2005/8/layout/cycle3"/>
    <dgm:cxn modelId="{4793CBC9-9F2D-4F94-894B-542C7E82140A}" type="presParOf" srcId="{DEADE4EF-EFBB-478D-85FF-64B42611A7B6}" destId="{32B0515A-EFF1-4BFD-9173-001E9C547D41}" srcOrd="4" destOrd="0" presId="urn:microsoft.com/office/officeart/2005/8/layout/cycle3"/>
    <dgm:cxn modelId="{2935F89A-9F28-4464-8542-8D0C325451FC}" type="presParOf" srcId="{DEADE4EF-EFBB-478D-85FF-64B42611A7B6}" destId="{3C8DBBAB-9958-4CD1-BF67-707B3055C01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524308-8459-49A7-9CA7-D64B78D343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5AAA8-B4F6-481D-A68A-5767B081B23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особистої реалізації </a:t>
          </a:r>
          <a:endParaRPr lang="ru-RU" sz="2400" b="1" dirty="0">
            <a:solidFill>
              <a:schemeClr val="tx1"/>
            </a:solidFill>
          </a:endParaRPr>
        </a:p>
      </dgm:t>
    </dgm:pt>
    <dgm:pt modelId="{7C4451FA-5F12-40A7-889A-874096B8A4F3}" type="parTrans" cxnId="{12AEFA9D-4891-43E4-8E42-0B6E7B51C952}">
      <dgm:prSet/>
      <dgm:spPr/>
      <dgm:t>
        <a:bodyPr/>
        <a:lstStyle/>
        <a:p>
          <a:endParaRPr lang="ru-RU"/>
        </a:p>
      </dgm:t>
    </dgm:pt>
    <dgm:pt modelId="{AB68B409-4368-4560-B8FF-90639DC25157}" type="sibTrans" cxnId="{12AEFA9D-4891-43E4-8E42-0B6E7B51C952}">
      <dgm:prSet/>
      <dgm:spPr/>
      <dgm:t>
        <a:bodyPr/>
        <a:lstStyle/>
        <a:p>
          <a:endParaRPr lang="ru-RU" dirty="0"/>
        </a:p>
      </dgm:t>
    </dgm:pt>
    <dgm:pt modelId="{16C2F95D-E766-4C2A-8AF0-0B7B3B5E694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розвитку</a:t>
          </a:r>
          <a:endParaRPr lang="ru-RU" sz="2400" b="1" dirty="0">
            <a:solidFill>
              <a:schemeClr val="tx1"/>
            </a:solidFill>
          </a:endParaRPr>
        </a:p>
      </dgm:t>
    </dgm:pt>
    <dgm:pt modelId="{6CE5AF7A-2E4F-48EF-B012-CEC3F12F1A87}" type="parTrans" cxnId="{1A886FE9-3076-45B2-97D8-72C63408C9C0}">
      <dgm:prSet/>
      <dgm:spPr/>
      <dgm:t>
        <a:bodyPr/>
        <a:lstStyle/>
        <a:p>
          <a:endParaRPr lang="ru-RU"/>
        </a:p>
      </dgm:t>
    </dgm:pt>
    <dgm:pt modelId="{5BDA2578-A1FB-47E3-8BFA-9A8E292EDD0B}" type="sibTrans" cxnId="{1A886FE9-3076-45B2-97D8-72C63408C9C0}">
      <dgm:prSet/>
      <dgm:spPr/>
      <dgm:t>
        <a:bodyPr/>
        <a:lstStyle/>
        <a:p>
          <a:endParaRPr lang="ru-RU"/>
        </a:p>
      </dgm:t>
    </dgm:pt>
    <dgm:pt modelId="{20BE4395-69C7-4C9B-BC54-D9164B2CDE6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соціальної інклюзії </a:t>
          </a:r>
          <a:endParaRPr lang="ru-RU" sz="2400" b="1" dirty="0">
            <a:solidFill>
              <a:schemeClr val="tx1"/>
            </a:solidFill>
          </a:endParaRPr>
        </a:p>
      </dgm:t>
    </dgm:pt>
    <dgm:pt modelId="{BC65677A-15AB-4AD7-9A00-CCE981A647D6}" type="parTrans" cxnId="{B5EF556D-A3A1-4B4C-8483-7859F6EFA2E7}">
      <dgm:prSet/>
      <dgm:spPr/>
      <dgm:t>
        <a:bodyPr/>
        <a:lstStyle/>
        <a:p>
          <a:endParaRPr lang="ru-RU"/>
        </a:p>
      </dgm:t>
    </dgm:pt>
    <dgm:pt modelId="{6E697D5D-0773-4E4F-8FA6-EEBFA3B5FBA6}" type="sibTrans" cxnId="{B5EF556D-A3A1-4B4C-8483-7859F6EFA2E7}">
      <dgm:prSet/>
      <dgm:spPr/>
      <dgm:t>
        <a:bodyPr/>
        <a:lstStyle/>
        <a:p>
          <a:endParaRPr lang="ru-RU"/>
        </a:p>
      </dgm:t>
    </dgm:pt>
    <dgm:pt modelId="{678E625D-1995-4AAE-97EA-91DA9BDB074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активної громадянської позиції </a:t>
          </a:r>
          <a:endParaRPr lang="ru-RU" sz="2400" b="1" dirty="0">
            <a:solidFill>
              <a:schemeClr val="tx1"/>
            </a:solidFill>
          </a:endParaRPr>
        </a:p>
      </dgm:t>
    </dgm:pt>
    <dgm:pt modelId="{5B4E3595-0165-4765-B664-8FBE805E3435}" type="parTrans" cxnId="{1D48EB45-D4FE-4D4C-84A9-5F68FDF0AD5D}">
      <dgm:prSet/>
      <dgm:spPr/>
      <dgm:t>
        <a:bodyPr/>
        <a:lstStyle/>
        <a:p>
          <a:endParaRPr lang="ru-RU"/>
        </a:p>
      </dgm:t>
    </dgm:pt>
    <dgm:pt modelId="{463E8C07-D02A-43DB-B4C5-E312B6EC9770}" type="sibTrans" cxnId="{1D48EB45-D4FE-4D4C-84A9-5F68FDF0AD5D}">
      <dgm:prSet/>
      <dgm:spPr/>
      <dgm:t>
        <a:bodyPr/>
        <a:lstStyle/>
        <a:p>
          <a:endParaRPr lang="ru-RU"/>
        </a:p>
      </dgm:t>
    </dgm:pt>
    <dgm:pt modelId="{1E5CF5A0-2139-41E1-B66D-84838744E80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працевлаштування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F1E1566C-2A88-4D18-AE6E-492730B6F8D9}" type="parTrans" cxnId="{6F3A3CD6-8A57-4B3B-A635-57C22FFB372E}">
      <dgm:prSet/>
      <dgm:spPr/>
      <dgm:t>
        <a:bodyPr/>
        <a:lstStyle/>
        <a:p>
          <a:endParaRPr lang="ru-RU"/>
        </a:p>
      </dgm:t>
    </dgm:pt>
    <dgm:pt modelId="{39B8B584-F9E2-4091-82D4-C3876A99DD7B}" type="sibTrans" cxnId="{6F3A3CD6-8A57-4B3B-A635-57C22FFB372E}">
      <dgm:prSet/>
      <dgm:spPr/>
      <dgm:t>
        <a:bodyPr/>
        <a:lstStyle/>
        <a:p>
          <a:endParaRPr lang="ru-RU"/>
        </a:p>
      </dgm:t>
    </dgm:pt>
    <dgm:pt modelId="{EC97F897-32E5-49B8-9072-1692860BE8D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Здатні забезпечити життєвий успіх протягом всього життя</a:t>
          </a:r>
          <a:endParaRPr lang="ru-RU" sz="2400" b="1" dirty="0">
            <a:solidFill>
              <a:schemeClr val="tx1"/>
            </a:solidFill>
          </a:endParaRPr>
        </a:p>
      </dgm:t>
    </dgm:pt>
    <dgm:pt modelId="{E2153CD3-1BC2-4F0A-8FDD-B5A2F8DE4476}" type="sibTrans" cxnId="{07503581-A58E-498C-9707-CB3B17E40916}">
      <dgm:prSet/>
      <dgm:spPr/>
      <dgm:t>
        <a:bodyPr/>
        <a:lstStyle/>
        <a:p>
          <a:endParaRPr lang="ru-RU"/>
        </a:p>
      </dgm:t>
    </dgm:pt>
    <dgm:pt modelId="{0CB3937E-4FED-4EA9-86D2-BB30357A479B}" type="parTrans" cxnId="{07503581-A58E-498C-9707-CB3B17E40916}">
      <dgm:prSet/>
      <dgm:spPr/>
      <dgm:t>
        <a:bodyPr/>
        <a:lstStyle/>
        <a:p>
          <a:endParaRPr lang="ru-RU"/>
        </a:p>
      </dgm:t>
    </dgm:pt>
    <dgm:pt modelId="{DE1A8432-7A87-4715-9A2E-D76FD8F520E3}" type="pres">
      <dgm:prSet presAssocID="{E6524308-8459-49A7-9CA7-D64B78D343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0E939-32B9-4FA3-9C35-AA9AF69511CB}" type="pres">
      <dgm:prSet presAssocID="{E6524308-8459-49A7-9CA7-D64B78D3430A}" presName="cycle" presStyleCnt="0"/>
      <dgm:spPr/>
    </dgm:pt>
    <dgm:pt modelId="{12057C0C-8284-4459-A9F1-5B54CD6D7B38}" type="pres">
      <dgm:prSet presAssocID="{DF05AAA8-B4F6-481D-A68A-5767B081B23F}" presName="nodeFirstNode" presStyleLbl="node1" presStyleIdx="0" presStyleCnt="6" custScaleX="18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8A0B-6F26-4FEC-967C-BA9DE9FDB603}" type="pres">
      <dgm:prSet presAssocID="{AB68B409-4368-4560-B8FF-90639DC2515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FA596F-2B85-4B16-8048-30DFC4BE9A0F}" type="pres">
      <dgm:prSet presAssocID="{16C2F95D-E766-4C2A-8AF0-0B7B3B5E694D}" presName="nodeFollowingNodes" presStyleLbl="node1" presStyleIdx="1" presStyleCnt="6" custScaleX="17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7346-7BA9-42B2-A2EA-EFEFDB3B9ECC}" type="pres">
      <dgm:prSet presAssocID="{1E5CF5A0-2139-41E1-B66D-84838744E80E}" presName="nodeFollowingNodes" presStyleLbl="node1" presStyleIdx="2" presStyleCnt="6" custScaleX="18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6C47A-45D5-4E79-B746-9E2946DCFFF1}" type="pres">
      <dgm:prSet presAssocID="{EC97F897-32E5-49B8-9072-1692860BE8D0}" presName="nodeFollowingNodes" presStyleLbl="node1" presStyleIdx="3" presStyleCnt="6" custScaleX="23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F4961-F218-44E0-B3B3-52C91DD92508}" type="pres">
      <dgm:prSet presAssocID="{20BE4395-69C7-4C9B-BC54-D9164B2CDE6D}" presName="nodeFollowingNodes" presStyleLbl="node1" presStyleIdx="4" presStyleCnt="6" custScaleX="177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D5A28-EE0B-480F-9483-5DFC46CAFAE3}" type="pres">
      <dgm:prSet presAssocID="{678E625D-1995-4AAE-97EA-91DA9BDB0745}" presName="nodeFollowingNodes" presStyleLbl="node1" presStyleIdx="5" presStyleCnt="6" custScaleX="19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85C44-D443-48B0-A043-F9AECD44C996}" type="presOf" srcId="{16C2F95D-E766-4C2A-8AF0-0B7B3B5E694D}" destId="{04FA596F-2B85-4B16-8048-30DFC4BE9A0F}" srcOrd="0" destOrd="0" presId="urn:microsoft.com/office/officeart/2005/8/layout/cycle3"/>
    <dgm:cxn modelId="{12AEFA9D-4891-43E4-8E42-0B6E7B51C952}" srcId="{E6524308-8459-49A7-9CA7-D64B78D3430A}" destId="{DF05AAA8-B4F6-481D-A68A-5767B081B23F}" srcOrd="0" destOrd="0" parTransId="{7C4451FA-5F12-40A7-889A-874096B8A4F3}" sibTransId="{AB68B409-4368-4560-B8FF-90639DC25157}"/>
    <dgm:cxn modelId="{4CE8820B-8EA6-4B5B-BE7D-10255797A72B}" type="presOf" srcId="{AB68B409-4368-4560-B8FF-90639DC25157}" destId="{F8EA8A0B-6F26-4FEC-967C-BA9DE9FDB603}" srcOrd="0" destOrd="0" presId="urn:microsoft.com/office/officeart/2005/8/layout/cycle3"/>
    <dgm:cxn modelId="{21648229-CDE8-4059-A1BA-3CE4298B8769}" type="presOf" srcId="{20BE4395-69C7-4C9B-BC54-D9164B2CDE6D}" destId="{8C6F4961-F218-44E0-B3B3-52C91DD92508}" srcOrd="0" destOrd="0" presId="urn:microsoft.com/office/officeart/2005/8/layout/cycle3"/>
    <dgm:cxn modelId="{1A886FE9-3076-45B2-97D8-72C63408C9C0}" srcId="{E6524308-8459-49A7-9CA7-D64B78D3430A}" destId="{16C2F95D-E766-4C2A-8AF0-0B7B3B5E694D}" srcOrd="1" destOrd="0" parTransId="{6CE5AF7A-2E4F-48EF-B012-CEC3F12F1A87}" sibTransId="{5BDA2578-A1FB-47E3-8BFA-9A8E292EDD0B}"/>
    <dgm:cxn modelId="{6F3A3CD6-8A57-4B3B-A635-57C22FFB372E}" srcId="{E6524308-8459-49A7-9CA7-D64B78D3430A}" destId="{1E5CF5A0-2139-41E1-B66D-84838744E80E}" srcOrd="2" destOrd="0" parTransId="{F1E1566C-2A88-4D18-AE6E-492730B6F8D9}" sibTransId="{39B8B584-F9E2-4091-82D4-C3876A99DD7B}"/>
    <dgm:cxn modelId="{22EBAE75-17D8-47F7-8454-31E9A1FD8CBB}" type="presOf" srcId="{E6524308-8459-49A7-9CA7-D64B78D3430A}" destId="{DE1A8432-7A87-4715-9A2E-D76FD8F520E3}" srcOrd="0" destOrd="0" presId="urn:microsoft.com/office/officeart/2005/8/layout/cycle3"/>
    <dgm:cxn modelId="{38D73688-FF66-45EC-93A9-A40F828AD4C1}" type="presOf" srcId="{1E5CF5A0-2139-41E1-B66D-84838744E80E}" destId="{647A7346-7BA9-42B2-A2EA-EFEFDB3B9ECC}" srcOrd="0" destOrd="0" presId="urn:microsoft.com/office/officeart/2005/8/layout/cycle3"/>
    <dgm:cxn modelId="{11B0B51C-E199-4A61-9C69-F0DE30AFAECA}" type="presOf" srcId="{678E625D-1995-4AAE-97EA-91DA9BDB0745}" destId="{A51D5A28-EE0B-480F-9483-5DFC46CAFAE3}" srcOrd="0" destOrd="0" presId="urn:microsoft.com/office/officeart/2005/8/layout/cycle3"/>
    <dgm:cxn modelId="{781D9A1A-8DA8-4826-BEFA-F0D485E8237D}" type="presOf" srcId="{DF05AAA8-B4F6-481D-A68A-5767B081B23F}" destId="{12057C0C-8284-4459-A9F1-5B54CD6D7B38}" srcOrd="0" destOrd="0" presId="urn:microsoft.com/office/officeart/2005/8/layout/cycle3"/>
    <dgm:cxn modelId="{6BF94084-2CFF-40CB-BF1E-E296D03FA505}" type="presOf" srcId="{EC97F897-32E5-49B8-9072-1692860BE8D0}" destId="{1406C47A-45D5-4E79-B746-9E2946DCFFF1}" srcOrd="0" destOrd="0" presId="urn:microsoft.com/office/officeart/2005/8/layout/cycle3"/>
    <dgm:cxn modelId="{07503581-A58E-498C-9707-CB3B17E40916}" srcId="{E6524308-8459-49A7-9CA7-D64B78D3430A}" destId="{EC97F897-32E5-49B8-9072-1692860BE8D0}" srcOrd="3" destOrd="0" parTransId="{0CB3937E-4FED-4EA9-86D2-BB30357A479B}" sibTransId="{E2153CD3-1BC2-4F0A-8FDD-B5A2F8DE4476}"/>
    <dgm:cxn modelId="{1D48EB45-D4FE-4D4C-84A9-5F68FDF0AD5D}" srcId="{E6524308-8459-49A7-9CA7-D64B78D3430A}" destId="{678E625D-1995-4AAE-97EA-91DA9BDB0745}" srcOrd="5" destOrd="0" parTransId="{5B4E3595-0165-4765-B664-8FBE805E3435}" sibTransId="{463E8C07-D02A-43DB-B4C5-E312B6EC9770}"/>
    <dgm:cxn modelId="{B5EF556D-A3A1-4B4C-8483-7859F6EFA2E7}" srcId="{E6524308-8459-49A7-9CA7-D64B78D3430A}" destId="{20BE4395-69C7-4C9B-BC54-D9164B2CDE6D}" srcOrd="4" destOrd="0" parTransId="{BC65677A-15AB-4AD7-9A00-CCE981A647D6}" sibTransId="{6E697D5D-0773-4E4F-8FA6-EEBFA3B5FBA6}"/>
    <dgm:cxn modelId="{A19E08A5-9686-4995-A0A6-3B69948ADF21}" type="presParOf" srcId="{DE1A8432-7A87-4715-9A2E-D76FD8F520E3}" destId="{6420E939-32B9-4FA3-9C35-AA9AF69511CB}" srcOrd="0" destOrd="0" presId="urn:microsoft.com/office/officeart/2005/8/layout/cycle3"/>
    <dgm:cxn modelId="{7BB00B11-F292-48D8-8BE1-560F4D3C3D17}" type="presParOf" srcId="{6420E939-32B9-4FA3-9C35-AA9AF69511CB}" destId="{12057C0C-8284-4459-A9F1-5B54CD6D7B38}" srcOrd="0" destOrd="0" presId="urn:microsoft.com/office/officeart/2005/8/layout/cycle3"/>
    <dgm:cxn modelId="{4CFCC746-0D87-4998-A9CE-70F32CA16553}" type="presParOf" srcId="{6420E939-32B9-4FA3-9C35-AA9AF69511CB}" destId="{F8EA8A0B-6F26-4FEC-967C-BA9DE9FDB603}" srcOrd="1" destOrd="0" presId="urn:microsoft.com/office/officeart/2005/8/layout/cycle3"/>
    <dgm:cxn modelId="{F72E769A-6A16-4299-9ACF-7C241F95ED99}" type="presParOf" srcId="{6420E939-32B9-4FA3-9C35-AA9AF69511CB}" destId="{04FA596F-2B85-4B16-8048-30DFC4BE9A0F}" srcOrd="2" destOrd="0" presId="urn:microsoft.com/office/officeart/2005/8/layout/cycle3"/>
    <dgm:cxn modelId="{B5F3E5CF-E010-403A-9EEC-42160BEFFA34}" type="presParOf" srcId="{6420E939-32B9-4FA3-9C35-AA9AF69511CB}" destId="{647A7346-7BA9-42B2-A2EA-EFEFDB3B9ECC}" srcOrd="3" destOrd="0" presId="urn:microsoft.com/office/officeart/2005/8/layout/cycle3"/>
    <dgm:cxn modelId="{D1E0DAD8-5BA5-4536-8269-5B206698EA6B}" type="presParOf" srcId="{6420E939-32B9-4FA3-9C35-AA9AF69511CB}" destId="{1406C47A-45D5-4E79-B746-9E2946DCFFF1}" srcOrd="4" destOrd="0" presId="urn:microsoft.com/office/officeart/2005/8/layout/cycle3"/>
    <dgm:cxn modelId="{CEEAAE01-3B77-458E-BA74-734C057FA96B}" type="presParOf" srcId="{6420E939-32B9-4FA3-9C35-AA9AF69511CB}" destId="{8C6F4961-F218-44E0-B3B3-52C91DD92508}" srcOrd="5" destOrd="0" presId="urn:microsoft.com/office/officeart/2005/8/layout/cycle3"/>
    <dgm:cxn modelId="{AB907EF8-03FB-463F-8852-EDEE77CA09D7}" type="presParOf" srcId="{6420E939-32B9-4FA3-9C35-AA9AF69511CB}" destId="{A51D5A28-EE0B-480F-9483-5DFC46CAFAE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EED08-D82F-43CB-A239-DBE7BFA3DF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90E61-055D-413C-88C9-FD0AD2B9E51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68127864-5357-4E56-A684-BC707E21910C}" type="parTrans" cxnId="{3207BD1C-0D3F-4C97-B988-3591F5B628DB}">
      <dgm:prSet/>
      <dgm:spPr/>
      <dgm:t>
        <a:bodyPr/>
        <a:lstStyle/>
        <a:p>
          <a:endParaRPr lang="ru-RU"/>
        </a:p>
      </dgm:t>
    </dgm:pt>
    <dgm:pt modelId="{93E0C79D-DDE6-44DA-88F7-D5D3817486F4}" type="sibTrans" cxnId="{3207BD1C-0D3F-4C97-B988-3591F5B628DB}">
      <dgm:prSet/>
      <dgm:spPr/>
      <dgm:t>
        <a:bodyPr/>
        <a:lstStyle/>
        <a:p>
          <a:endParaRPr lang="ru-RU"/>
        </a:p>
      </dgm:t>
    </dgm:pt>
    <dgm:pt modelId="{4A1B430C-E830-4ED3-8002-FF099FD7544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6D3C7B87-AAB5-4153-B6F6-9913595A7BBF}" type="parTrans" cxnId="{9AAF15C7-F922-4632-9357-0A66861E9EBA}">
      <dgm:prSet/>
      <dgm:spPr/>
      <dgm:t>
        <a:bodyPr/>
        <a:lstStyle/>
        <a:p>
          <a:endParaRPr lang="ru-RU"/>
        </a:p>
      </dgm:t>
    </dgm:pt>
    <dgm:pt modelId="{6A1B5197-F5AF-408A-A52A-B6CC4988A208}" type="sibTrans" cxnId="{9AAF15C7-F922-4632-9357-0A66861E9EBA}">
      <dgm:prSet/>
      <dgm:spPr/>
      <dgm:t>
        <a:bodyPr/>
        <a:lstStyle/>
        <a:p>
          <a:endParaRPr lang="ru-RU"/>
        </a:p>
      </dgm:t>
    </dgm:pt>
    <dgm:pt modelId="{D8FEF81C-0115-44D2-98DA-6062A5C6BB5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8E862523-5F45-413E-BBA0-983AF944C91B}" type="parTrans" cxnId="{592AB5F7-3560-4EF7-B141-7FF8692ABE58}">
      <dgm:prSet/>
      <dgm:spPr/>
      <dgm:t>
        <a:bodyPr/>
        <a:lstStyle/>
        <a:p>
          <a:endParaRPr lang="ru-RU"/>
        </a:p>
      </dgm:t>
    </dgm:pt>
    <dgm:pt modelId="{5003A13F-0952-4681-99FC-82694B2B454C}" type="sibTrans" cxnId="{592AB5F7-3560-4EF7-B141-7FF8692ABE58}">
      <dgm:prSet/>
      <dgm:spPr/>
      <dgm:t>
        <a:bodyPr/>
        <a:lstStyle/>
        <a:p>
          <a:endParaRPr lang="ru-RU"/>
        </a:p>
      </dgm:t>
    </dgm:pt>
    <dgm:pt modelId="{CC8C0585-189F-4AA5-9182-8604552650B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</a:t>
          </a:r>
          <a:endParaRPr lang="ru-RU" dirty="0">
            <a:solidFill>
              <a:schemeClr val="tx1"/>
            </a:solidFill>
          </a:endParaRPr>
        </a:p>
      </dgm:t>
    </dgm:pt>
    <dgm:pt modelId="{CB041A44-A505-4139-8246-226F2B5F3BF6}" type="parTrans" cxnId="{63354180-4FA5-441B-A6D4-2F17F6EC4D11}">
      <dgm:prSet/>
      <dgm:spPr/>
      <dgm:t>
        <a:bodyPr/>
        <a:lstStyle/>
        <a:p>
          <a:endParaRPr lang="ru-RU"/>
        </a:p>
      </dgm:t>
    </dgm:pt>
    <dgm:pt modelId="{813CF428-989D-4D3D-B48A-D51969A50251}" type="sibTrans" cxnId="{63354180-4FA5-441B-A6D4-2F17F6EC4D11}">
      <dgm:prSet/>
      <dgm:spPr/>
      <dgm:t>
        <a:bodyPr/>
        <a:lstStyle/>
        <a:p>
          <a:endParaRPr lang="ru-RU"/>
        </a:p>
      </dgm:t>
    </dgm:pt>
    <dgm:pt modelId="{35B8F25C-009B-4D96-849E-EB25C68BCEE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8870E70F-3256-4007-B40D-D0E46CECE4AE}" type="parTrans" cxnId="{51801BD4-BB97-44E9-B931-12165938D29C}">
      <dgm:prSet/>
      <dgm:spPr/>
      <dgm:t>
        <a:bodyPr/>
        <a:lstStyle/>
        <a:p>
          <a:endParaRPr lang="ru-RU"/>
        </a:p>
      </dgm:t>
    </dgm:pt>
    <dgm:pt modelId="{C3E29486-B982-4F6E-B0BC-D849F808A6C1}" type="sibTrans" cxnId="{51801BD4-BB97-44E9-B931-12165938D29C}">
      <dgm:prSet/>
      <dgm:spPr/>
      <dgm:t>
        <a:bodyPr/>
        <a:lstStyle/>
        <a:p>
          <a:endParaRPr lang="ru-RU"/>
        </a:p>
      </dgm:t>
    </dgm:pt>
    <dgm:pt modelId="{CB33DA5B-53E0-42E0-B23D-68AC30077DB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B5F76033-7DD2-4580-859C-933D1D382781}" type="parTrans" cxnId="{029D9F4B-14E0-4BF6-9724-E1B40EF344DD}">
      <dgm:prSet/>
      <dgm:spPr/>
      <dgm:t>
        <a:bodyPr/>
        <a:lstStyle/>
        <a:p>
          <a:endParaRPr lang="ru-RU"/>
        </a:p>
      </dgm:t>
    </dgm:pt>
    <dgm:pt modelId="{2134CDE7-2F91-4631-A757-9F8B0BFB2EE1}" type="sibTrans" cxnId="{029D9F4B-14E0-4BF6-9724-E1B40EF344DD}">
      <dgm:prSet/>
      <dgm:spPr/>
      <dgm:t>
        <a:bodyPr/>
        <a:lstStyle/>
        <a:p>
          <a:endParaRPr lang="ru-RU"/>
        </a:p>
      </dgm:t>
    </dgm:pt>
    <dgm:pt modelId="{B35F3198-6258-4D6A-95B8-74399AF8B58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dgm:t>
    </dgm:pt>
    <dgm:pt modelId="{0F2776DA-0FCE-42C9-B437-BD39C6C31170}" type="parTrans" cxnId="{F457CDA9-EB86-43B1-B5C5-83DA5EBAD964}">
      <dgm:prSet/>
      <dgm:spPr/>
      <dgm:t>
        <a:bodyPr/>
        <a:lstStyle/>
        <a:p>
          <a:endParaRPr lang="ru-RU"/>
        </a:p>
      </dgm:t>
    </dgm:pt>
    <dgm:pt modelId="{064E4FCB-B093-47C4-B68A-70D798B1273E}" type="sibTrans" cxnId="{F457CDA9-EB86-43B1-B5C5-83DA5EBAD964}">
      <dgm:prSet/>
      <dgm:spPr/>
      <dgm:t>
        <a:bodyPr/>
        <a:lstStyle/>
        <a:p>
          <a:endParaRPr lang="ru-RU"/>
        </a:p>
      </dgm:t>
    </dgm:pt>
    <dgm:pt modelId="{2AD3D014-1568-4D16-B1D6-C549C2FCE08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8</a:t>
          </a:r>
          <a:endParaRPr lang="ru-RU" b="1" dirty="0">
            <a:solidFill>
              <a:schemeClr val="tx1"/>
            </a:solidFill>
          </a:endParaRPr>
        </a:p>
      </dgm:t>
    </dgm:pt>
    <dgm:pt modelId="{A7D0747B-3060-4ABC-83F3-298799B9F4FA}" type="parTrans" cxnId="{4CDCB8DA-823F-45C2-84FF-7288D3A73BF4}">
      <dgm:prSet/>
      <dgm:spPr/>
      <dgm:t>
        <a:bodyPr/>
        <a:lstStyle/>
        <a:p>
          <a:endParaRPr lang="ru-RU"/>
        </a:p>
      </dgm:t>
    </dgm:pt>
    <dgm:pt modelId="{AC1E41C8-2D90-4B95-952F-F49584BC3C45}" type="sibTrans" cxnId="{4CDCB8DA-823F-45C2-84FF-7288D3A73BF4}">
      <dgm:prSet/>
      <dgm:spPr/>
      <dgm:t>
        <a:bodyPr/>
        <a:lstStyle/>
        <a:p>
          <a:endParaRPr lang="ru-RU"/>
        </a:p>
      </dgm:t>
    </dgm:pt>
    <dgm:pt modelId="{3968C7FB-E5A6-444D-A730-71CA28AA1F0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9</a:t>
          </a:r>
          <a:endParaRPr lang="ru-RU" b="1" dirty="0">
            <a:solidFill>
              <a:schemeClr val="tx1"/>
            </a:solidFill>
          </a:endParaRPr>
        </a:p>
      </dgm:t>
    </dgm:pt>
    <dgm:pt modelId="{17AE8CCA-26CA-4582-BC35-7F08B284F544}" type="parTrans" cxnId="{FD600D53-B46E-4530-9FA0-0B32D05A8195}">
      <dgm:prSet/>
      <dgm:spPr/>
      <dgm:t>
        <a:bodyPr/>
        <a:lstStyle/>
        <a:p>
          <a:endParaRPr lang="ru-RU"/>
        </a:p>
      </dgm:t>
    </dgm:pt>
    <dgm:pt modelId="{F13BB913-E753-4D2E-B2CB-FB801C05CDCE}" type="sibTrans" cxnId="{FD600D53-B46E-4530-9FA0-0B32D05A8195}">
      <dgm:prSet/>
      <dgm:spPr/>
      <dgm:t>
        <a:bodyPr/>
        <a:lstStyle/>
        <a:p>
          <a:endParaRPr lang="ru-RU"/>
        </a:p>
      </dgm:t>
    </dgm:pt>
    <dgm:pt modelId="{9363B4AA-6044-4EB5-BEEA-A4AA94162D9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10</a:t>
          </a:r>
          <a:endParaRPr lang="ru-RU" b="1" dirty="0">
            <a:solidFill>
              <a:schemeClr val="tx1"/>
            </a:solidFill>
          </a:endParaRPr>
        </a:p>
      </dgm:t>
    </dgm:pt>
    <dgm:pt modelId="{112AFF18-805B-4E25-8390-1BB4C4896395}" type="parTrans" cxnId="{DAA42D3E-3C27-418A-90B5-8D89F62B59F1}">
      <dgm:prSet/>
      <dgm:spPr/>
      <dgm:t>
        <a:bodyPr/>
        <a:lstStyle/>
        <a:p>
          <a:endParaRPr lang="ru-RU"/>
        </a:p>
      </dgm:t>
    </dgm:pt>
    <dgm:pt modelId="{467F2027-A7DE-42C3-BC44-5EDAE72DF5E3}" type="sibTrans" cxnId="{DAA42D3E-3C27-418A-90B5-8D89F62B59F1}">
      <dgm:prSet/>
      <dgm:spPr/>
      <dgm:t>
        <a:bodyPr/>
        <a:lstStyle/>
        <a:p>
          <a:endParaRPr lang="ru-RU"/>
        </a:p>
      </dgm:t>
    </dgm:pt>
    <dgm:pt modelId="{4A1FDB35-A6A3-47AC-A4BC-EBBEB6B75DB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вільне володіння державною мовою;</a:t>
          </a:r>
          <a:endParaRPr lang="ru-RU" dirty="0"/>
        </a:p>
      </dgm:t>
    </dgm:pt>
    <dgm:pt modelId="{AB31D6AC-5E8C-44F8-89E1-6166FC92A621}" type="parTrans" cxnId="{8D397C0C-7E11-45D9-9FC3-164ABB567914}">
      <dgm:prSet/>
      <dgm:spPr/>
      <dgm:t>
        <a:bodyPr/>
        <a:lstStyle/>
        <a:p>
          <a:endParaRPr lang="ru-RU"/>
        </a:p>
      </dgm:t>
    </dgm:pt>
    <dgm:pt modelId="{27DB40EB-8878-403C-AA43-1ACB88FDE68B}" type="sibTrans" cxnId="{8D397C0C-7E11-45D9-9FC3-164ABB567914}">
      <dgm:prSet/>
      <dgm:spPr/>
      <dgm:t>
        <a:bodyPr/>
        <a:lstStyle/>
        <a:p>
          <a:endParaRPr lang="ru-RU"/>
        </a:p>
      </dgm:t>
    </dgm:pt>
    <dgm:pt modelId="{623F37C2-60C1-402E-8D17-180A31582DF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здатність спілкуватися рідною (у разі відмінності від державної) та іноземними мовами;</a:t>
          </a:r>
          <a:endParaRPr lang="ru-RU" dirty="0"/>
        </a:p>
      </dgm:t>
    </dgm:pt>
    <dgm:pt modelId="{B50F6680-5B72-4B54-96C4-B18143010A5F}" type="parTrans" cxnId="{5912BC8A-707F-4EAA-98B7-E6C1B4F338BF}">
      <dgm:prSet/>
      <dgm:spPr/>
      <dgm:t>
        <a:bodyPr/>
        <a:lstStyle/>
        <a:p>
          <a:endParaRPr lang="ru-RU"/>
        </a:p>
      </dgm:t>
    </dgm:pt>
    <dgm:pt modelId="{48AF4ADD-B6F8-4FA7-9CD2-CAF6A0CFE467}" type="sibTrans" cxnId="{5912BC8A-707F-4EAA-98B7-E6C1B4F338BF}">
      <dgm:prSet/>
      <dgm:spPr/>
      <dgm:t>
        <a:bodyPr/>
        <a:lstStyle/>
        <a:p>
          <a:endParaRPr lang="ru-RU"/>
        </a:p>
      </dgm:t>
    </dgm:pt>
    <dgm:pt modelId="{B21AE3BD-C2E6-4336-B421-71995863479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математична компетентність;</a:t>
          </a:r>
          <a:endParaRPr lang="ru-RU" dirty="0"/>
        </a:p>
      </dgm:t>
    </dgm:pt>
    <dgm:pt modelId="{A727ED8B-ED2D-4D3C-9B1A-32BF795E2CC2}" type="parTrans" cxnId="{47791799-6CF7-4EBE-B91D-8B6F5B83B87F}">
      <dgm:prSet/>
      <dgm:spPr/>
      <dgm:t>
        <a:bodyPr/>
        <a:lstStyle/>
        <a:p>
          <a:endParaRPr lang="ru-RU"/>
        </a:p>
      </dgm:t>
    </dgm:pt>
    <dgm:pt modelId="{E36B21B7-23F1-4A22-B6FA-462CCDA509EB}" type="sibTrans" cxnId="{47791799-6CF7-4EBE-B91D-8B6F5B83B87F}">
      <dgm:prSet/>
      <dgm:spPr/>
      <dgm:t>
        <a:bodyPr/>
        <a:lstStyle/>
        <a:p>
          <a:endParaRPr lang="ru-RU"/>
        </a:p>
      </dgm:t>
    </dgm:pt>
    <dgm:pt modelId="{7E64A3A7-702C-48A0-A305-84310F8DC09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компетентності у галузі природничих наук, техніки і технологій;</a:t>
          </a:r>
          <a:endParaRPr lang="ru-RU" dirty="0"/>
        </a:p>
      </dgm:t>
    </dgm:pt>
    <dgm:pt modelId="{C6568646-B102-480B-86EF-52B73F4D4176}" type="parTrans" cxnId="{7AA77385-5AFC-4EFD-A058-BD21ED202586}">
      <dgm:prSet/>
      <dgm:spPr/>
      <dgm:t>
        <a:bodyPr/>
        <a:lstStyle/>
        <a:p>
          <a:endParaRPr lang="ru-RU"/>
        </a:p>
      </dgm:t>
    </dgm:pt>
    <dgm:pt modelId="{79FB7B82-CD9C-4589-877F-07825660D47E}" type="sibTrans" cxnId="{7AA77385-5AFC-4EFD-A058-BD21ED202586}">
      <dgm:prSet/>
      <dgm:spPr/>
      <dgm:t>
        <a:bodyPr/>
        <a:lstStyle/>
        <a:p>
          <a:endParaRPr lang="ru-RU"/>
        </a:p>
      </dgm:t>
    </dgm:pt>
    <dgm:pt modelId="{32ED107C-B12D-4B86-AB7E-E8FBD7BC9D3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noProof="0" dirty="0" smtClean="0">
              <a:solidFill>
                <a:schemeClr val="tx1"/>
              </a:solidFill>
            </a:rPr>
            <a:t>інноваційність;</a:t>
          </a:r>
          <a:endParaRPr lang="uk-UA" noProof="0" dirty="0"/>
        </a:p>
      </dgm:t>
    </dgm:pt>
    <dgm:pt modelId="{9D3E6DD0-825C-4ECB-ACEC-F5E9B0694727}" type="parTrans" cxnId="{A4555A15-A396-4F36-AD58-94F67EA31B01}">
      <dgm:prSet/>
      <dgm:spPr/>
      <dgm:t>
        <a:bodyPr/>
        <a:lstStyle/>
        <a:p>
          <a:endParaRPr lang="ru-RU"/>
        </a:p>
      </dgm:t>
    </dgm:pt>
    <dgm:pt modelId="{E6D7B68B-C23E-4523-BF1E-B9F3F7AA9D2B}" type="sibTrans" cxnId="{A4555A15-A396-4F36-AD58-94F67EA31B01}">
      <dgm:prSet/>
      <dgm:spPr/>
      <dgm:t>
        <a:bodyPr/>
        <a:lstStyle/>
        <a:p>
          <a:endParaRPr lang="ru-RU"/>
        </a:p>
      </dgm:t>
    </dgm:pt>
    <dgm:pt modelId="{D82D0F28-2FCD-4B8E-94EA-A6516045552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екологічна компетентність;</a:t>
          </a:r>
          <a:endParaRPr lang="ru-RU" dirty="0"/>
        </a:p>
      </dgm:t>
    </dgm:pt>
    <dgm:pt modelId="{C2BB14B5-B8A6-4346-B2C7-C123DA8626E2}" type="parTrans" cxnId="{57C180A3-7C2E-4455-A11B-0BF68A95D4A5}">
      <dgm:prSet/>
      <dgm:spPr/>
      <dgm:t>
        <a:bodyPr/>
        <a:lstStyle/>
        <a:p>
          <a:endParaRPr lang="ru-RU"/>
        </a:p>
      </dgm:t>
    </dgm:pt>
    <dgm:pt modelId="{3351E864-EDAC-4979-933A-FF204EF763F9}" type="sibTrans" cxnId="{57C180A3-7C2E-4455-A11B-0BF68A95D4A5}">
      <dgm:prSet/>
      <dgm:spPr/>
      <dgm:t>
        <a:bodyPr/>
        <a:lstStyle/>
        <a:p>
          <a:endParaRPr lang="ru-RU"/>
        </a:p>
      </dgm:t>
    </dgm:pt>
    <dgm:pt modelId="{D517CD4C-B74C-4358-97B7-D95CE91391D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інформаційно-комунікаційна компетентність;</a:t>
          </a:r>
          <a:endParaRPr lang="ru-RU" dirty="0"/>
        </a:p>
      </dgm:t>
    </dgm:pt>
    <dgm:pt modelId="{5CC913D9-35CB-4B0E-9584-F9034B811F39}" type="parTrans" cxnId="{9F3A2985-4549-40B7-A5D2-DEACBCAC2CC7}">
      <dgm:prSet/>
      <dgm:spPr/>
      <dgm:t>
        <a:bodyPr/>
        <a:lstStyle/>
        <a:p>
          <a:endParaRPr lang="ru-RU"/>
        </a:p>
      </dgm:t>
    </dgm:pt>
    <dgm:pt modelId="{4E1E3933-216F-4A47-8E10-7AE10F354E63}" type="sibTrans" cxnId="{9F3A2985-4549-40B7-A5D2-DEACBCAC2CC7}">
      <dgm:prSet/>
      <dgm:spPr/>
      <dgm:t>
        <a:bodyPr/>
        <a:lstStyle/>
        <a:p>
          <a:endParaRPr lang="ru-RU"/>
        </a:p>
      </dgm:t>
    </dgm:pt>
    <dgm:pt modelId="{778D2E0C-039F-4885-AC4E-3CF95640A54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навчання впродовж життя;</a:t>
          </a:r>
          <a:endParaRPr lang="ru-RU" b="1" i="1" dirty="0"/>
        </a:p>
      </dgm:t>
    </dgm:pt>
    <dgm:pt modelId="{ABC006AF-F240-4090-8F28-E05276CFB416}" type="parTrans" cxnId="{6A25F7F7-6175-4924-8947-B4D324EE9505}">
      <dgm:prSet/>
      <dgm:spPr/>
      <dgm:t>
        <a:bodyPr/>
        <a:lstStyle/>
        <a:p>
          <a:endParaRPr lang="ru-RU"/>
        </a:p>
      </dgm:t>
    </dgm:pt>
    <dgm:pt modelId="{28B87C00-A437-40FF-8E29-446DB7B20AD0}" type="sibTrans" cxnId="{6A25F7F7-6175-4924-8947-B4D324EE9505}">
      <dgm:prSet/>
      <dgm:spPr/>
      <dgm:t>
        <a:bodyPr/>
        <a:lstStyle/>
        <a:p>
          <a:endParaRPr lang="ru-RU"/>
        </a:p>
      </dgm:t>
    </dgm:pt>
    <dgm:pt modelId="{D043179A-3729-4A6D-BE4F-F77FD0319D4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громадянські та соціальні компетентності;</a:t>
          </a:r>
          <a:endParaRPr lang="ru-RU" b="1" i="1" dirty="0"/>
        </a:p>
      </dgm:t>
    </dgm:pt>
    <dgm:pt modelId="{CA12FC43-9826-4164-9D2B-4D0A57C3F9D2}" type="parTrans" cxnId="{45A06A90-B355-441F-ACE5-A067CC769630}">
      <dgm:prSet/>
      <dgm:spPr/>
      <dgm:t>
        <a:bodyPr/>
        <a:lstStyle/>
        <a:p>
          <a:endParaRPr lang="ru-RU"/>
        </a:p>
      </dgm:t>
    </dgm:pt>
    <dgm:pt modelId="{48F93196-3490-4F0C-B1B4-6542AFF32FBB}" type="sibTrans" cxnId="{45A06A90-B355-441F-ACE5-A067CC769630}">
      <dgm:prSet/>
      <dgm:spPr/>
      <dgm:t>
        <a:bodyPr/>
        <a:lstStyle/>
        <a:p>
          <a:endParaRPr lang="ru-RU"/>
        </a:p>
      </dgm:t>
    </dgm:pt>
    <dgm:pt modelId="{41AD04C8-91CB-46E8-AD97-36CA62CE31D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культурна компетентність;</a:t>
          </a:r>
          <a:endParaRPr lang="ru-RU" b="1" i="1" dirty="0"/>
        </a:p>
      </dgm:t>
    </dgm:pt>
    <dgm:pt modelId="{E3B8EB33-F04B-4EC4-A170-BBA7C8A09418}" type="parTrans" cxnId="{5B236260-ED3F-4C90-87FF-0D3C2B19A862}">
      <dgm:prSet/>
      <dgm:spPr/>
      <dgm:t>
        <a:bodyPr/>
        <a:lstStyle/>
        <a:p>
          <a:endParaRPr lang="ru-RU"/>
        </a:p>
      </dgm:t>
    </dgm:pt>
    <dgm:pt modelId="{6E7A739F-3BC4-42D7-AEC5-1CCF815F64CF}" type="sibTrans" cxnId="{5B236260-ED3F-4C90-87FF-0D3C2B19A862}">
      <dgm:prSet/>
      <dgm:spPr/>
      <dgm:t>
        <a:bodyPr/>
        <a:lstStyle/>
        <a:p>
          <a:endParaRPr lang="ru-RU"/>
        </a:p>
      </dgm:t>
    </dgm:pt>
    <dgm:pt modelId="{78F78783-8F3E-43BA-8757-486DE99EEF5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11 </a:t>
          </a:r>
          <a:endParaRPr lang="ru-RU" b="1" dirty="0">
            <a:solidFill>
              <a:schemeClr val="tx1"/>
            </a:solidFill>
          </a:endParaRPr>
        </a:p>
      </dgm:t>
    </dgm:pt>
    <dgm:pt modelId="{3688266C-3BD8-43F5-A59A-6CF888D87B2D}" type="parTrans" cxnId="{9072D7EB-598B-4671-9705-DD77EBED7870}">
      <dgm:prSet/>
      <dgm:spPr/>
      <dgm:t>
        <a:bodyPr/>
        <a:lstStyle/>
        <a:p>
          <a:endParaRPr lang="ru-RU"/>
        </a:p>
      </dgm:t>
    </dgm:pt>
    <dgm:pt modelId="{0464CA14-0C25-42CF-BFE3-A9EC27CB5FFB}" type="sibTrans" cxnId="{9072D7EB-598B-4671-9705-DD77EBED7870}">
      <dgm:prSet/>
      <dgm:spPr/>
      <dgm:t>
        <a:bodyPr/>
        <a:lstStyle/>
        <a:p>
          <a:endParaRPr lang="ru-RU"/>
        </a:p>
      </dgm:t>
    </dgm:pt>
    <dgm:pt modelId="{A3AA873B-DEA8-4160-A403-2C7D200CE7D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i="1" dirty="0" smtClean="0"/>
            <a:t>підприємливість і фінансова грамотність.</a:t>
          </a:r>
          <a:endParaRPr lang="ru-RU" b="1" i="1" dirty="0"/>
        </a:p>
      </dgm:t>
    </dgm:pt>
    <dgm:pt modelId="{F5648382-8F53-4096-A8CA-BF8283E5F4F6}" type="parTrans" cxnId="{994C0041-3193-41FA-9E8F-68658BDBBE93}">
      <dgm:prSet/>
      <dgm:spPr/>
    </dgm:pt>
    <dgm:pt modelId="{87F41447-0E83-49DF-9679-F992A7E1E3B0}" type="sibTrans" cxnId="{994C0041-3193-41FA-9E8F-68658BDBBE93}">
      <dgm:prSet/>
      <dgm:spPr/>
    </dgm:pt>
    <dgm:pt modelId="{CF5A0F8E-D917-4FA9-9443-F1D8FAA45725}" type="pres">
      <dgm:prSet presAssocID="{E43EED08-D82F-43CB-A239-DBE7BFA3DF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C99F5-8D68-4D5E-92BC-E529F293A0C3}" type="pres">
      <dgm:prSet presAssocID="{48490E61-055D-413C-88C9-FD0AD2B9E511}" presName="composite" presStyleCnt="0"/>
      <dgm:spPr/>
    </dgm:pt>
    <dgm:pt modelId="{1572077B-D99A-46A8-8BC7-5DB593F1366C}" type="pres">
      <dgm:prSet presAssocID="{48490E61-055D-413C-88C9-FD0AD2B9E511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25B70-578C-446A-AEA7-92DE15F43E3D}" type="pres">
      <dgm:prSet presAssocID="{48490E61-055D-413C-88C9-FD0AD2B9E511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F081-DD37-422A-9C87-144672B8B538}" type="pres">
      <dgm:prSet presAssocID="{93E0C79D-DDE6-44DA-88F7-D5D3817486F4}" presName="sp" presStyleCnt="0"/>
      <dgm:spPr/>
    </dgm:pt>
    <dgm:pt modelId="{14A97D28-55B0-4B0C-AB87-B3CD223C2E54}" type="pres">
      <dgm:prSet presAssocID="{4A1B430C-E830-4ED3-8002-FF099FD75447}" presName="composite" presStyleCnt="0"/>
      <dgm:spPr/>
    </dgm:pt>
    <dgm:pt modelId="{5972FAF9-D6EC-4CDB-9420-B3ACB6A1704B}" type="pres">
      <dgm:prSet presAssocID="{4A1B430C-E830-4ED3-8002-FF099FD75447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730E-E83F-4239-8A62-9690D55C9B98}" type="pres">
      <dgm:prSet presAssocID="{4A1B430C-E830-4ED3-8002-FF099FD75447}" presName="descendantText" presStyleLbl="alignAcc1" presStyleIdx="1" presStyleCnt="11" custLinFactNeighborX="1918" custLinFactNeighborY="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62793-349C-41C9-9BE3-D5510157BA2B}" type="pres">
      <dgm:prSet presAssocID="{6A1B5197-F5AF-408A-A52A-B6CC4988A208}" presName="sp" presStyleCnt="0"/>
      <dgm:spPr/>
    </dgm:pt>
    <dgm:pt modelId="{AF5C9527-2882-4549-9212-5DDC38D3FF69}" type="pres">
      <dgm:prSet presAssocID="{D8FEF81C-0115-44D2-98DA-6062A5C6BB55}" presName="composite" presStyleCnt="0"/>
      <dgm:spPr/>
    </dgm:pt>
    <dgm:pt modelId="{404450E8-80DA-4552-9D8F-710DEADFF1A0}" type="pres">
      <dgm:prSet presAssocID="{D8FEF81C-0115-44D2-98DA-6062A5C6BB55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D46BE-E2B5-4906-8FB5-6E626BFFC017}" type="pres">
      <dgm:prSet presAssocID="{D8FEF81C-0115-44D2-98DA-6062A5C6BB55}" presName="descendantText" presStyleLbl="alignAcc1" presStyleIdx="2" presStyleCnt="11" custLinFactNeighborX="0" custLinFactNeighborY="1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D24A-52D1-4C29-877E-9875CDBE3477}" type="pres">
      <dgm:prSet presAssocID="{5003A13F-0952-4681-99FC-82694B2B454C}" presName="sp" presStyleCnt="0"/>
      <dgm:spPr/>
    </dgm:pt>
    <dgm:pt modelId="{CD8F5D5B-8571-49F6-85DB-18C58601123C}" type="pres">
      <dgm:prSet presAssocID="{CC8C0585-189F-4AA5-9182-8604552650BF}" presName="composite" presStyleCnt="0"/>
      <dgm:spPr/>
    </dgm:pt>
    <dgm:pt modelId="{0EB03DBD-DED8-4B2E-AAE3-9520CCEFAE79}" type="pres">
      <dgm:prSet presAssocID="{CC8C0585-189F-4AA5-9182-8604552650BF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125D-7A09-4B70-9F30-E4C794AF4ACE}" type="pres">
      <dgm:prSet presAssocID="{CC8C0585-189F-4AA5-9182-8604552650BF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03D73-8CEE-49AD-B7D8-0D7289D27FA2}" type="pres">
      <dgm:prSet presAssocID="{813CF428-989D-4D3D-B48A-D51969A50251}" presName="sp" presStyleCnt="0"/>
      <dgm:spPr/>
    </dgm:pt>
    <dgm:pt modelId="{B89AC76E-02DC-43E8-8AF4-9A3B4C837D9A}" type="pres">
      <dgm:prSet presAssocID="{35B8F25C-009B-4D96-849E-EB25C68BCEE0}" presName="composite" presStyleCnt="0"/>
      <dgm:spPr/>
    </dgm:pt>
    <dgm:pt modelId="{E29FB76A-2075-4DB6-89B3-D152992D40E8}" type="pres">
      <dgm:prSet presAssocID="{35B8F25C-009B-4D96-849E-EB25C68BCEE0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5C630-DA14-434A-A368-E91AB63C2EB8}" type="pres">
      <dgm:prSet presAssocID="{35B8F25C-009B-4D96-849E-EB25C68BCEE0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FF6E2-5C77-4328-9328-32465EF3AF2D}" type="pres">
      <dgm:prSet presAssocID="{C3E29486-B982-4F6E-B0BC-D849F808A6C1}" presName="sp" presStyleCnt="0"/>
      <dgm:spPr/>
    </dgm:pt>
    <dgm:pt modelId="{C1216FF5-2C9E-4BAF-8E7A-D840ACF6D729}" type="pres">
      <dgm:prSet presAssocID="{CB33DA5B-53E0-42E0-B23D-68AC30077DB5}" presName="composite" presStyleCnt="0"/>
      <dgm:spPr/>
    </dgm:pt>
    <dgm:pt modelId="{1B0FF50C-17F8-4A51-BE36-9C2C6BA41425}" type="pres">
      <dgm:prSet presAssocID="{CB33DA5B-53E0-42E0-B23D-68AC30077DB5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D874-7C1E-4F34-BBE8-850E27B36716}" type="pres">
      <dgm:prSet presAssocID="{CB33DA5B-53E0-42E0-B23D-68AC30077DB5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61C2-728F-48E6-9292-F43AB1EB9EFF}" type="pres">
      <dgm:prSet presAssocID="{2134CDE7-2F91-4631-A757-9F8B0BFB2EE1}" presName="sp" presStyleCnt="0"/>
      <dgm:spPr/>
    </dgm:pt>
    <dgm:pt modelId="{00B1DB82-729C-4879-A5A5-4C5EB6B43C73}" type="pres">
      <dgm:prSet presAssocID="{B35F3198-6258-4D6A-95B8-74399AF8B581}" presName="composite" presStyleCnt="0"/>
      <dgm:spPr/>
    </dgm:pt>
    <dgm:pt modelId="{0F37CB01-266B-4DBD-97E7-2EF5F31086AF}" type="pres">
      <dgm:prSet presAssocID="{B35F3198-6258-4D6A-95B8-74399AF8B581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2C1C9-1E7E-44BB-933A-A38F89AB9E2C}" type="pres">
      <dgm:prSet presAssocID="{B35F3198-6258-4D6A-95B8-74399AF8B581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6396F-0853-4F6B-B2D8-97234610CE8D}" type="pres">
      <dgm:prSet presAssocID="{064E4FCB-B093-47C4-B68A-70D798B1273E}" presName="sp" presStyleCnt="0"/>
      <dgm:spPr/>
    </dgm:pt>
    <dgm:pt modelId="{E7870355-1FF6-44B9-A243-50AC83FC5FDE}" type="pres">
      <dgm:prSet presAssocID="{2AD3D014-1568-4D16-B1D6-C549C2FCE08B}" presName="composite" presStyleCnt="0"/>
      <dgm:spPr/>
    </dgm:pt>
    <dgm:pt modelId="{0D6FEFD5-D2FD-4C3C-B080-E080407229FC}" type="pres">
      <dgm:prSet presAssocID="{2AD3D014-1568-4D16-B1D6-C549C2FCE08B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32958-96C2-4032-972A-03DFA21738EF}" type="pres">
      <dgm:prSet presAssocID="{2AD3D014-1568-4D16-B1D6-C549C2FCE08B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0B36F-C57C-4ED2-B451-CEECC3884CAF}" type="pres">
      <dgm:prSet presAssocID="{AC1E41C8-2D90-4B95-952F-F49584BC3C45}" presName="sp" presStyleCnt="0"/>
      <dgm:spPr/>
    </dgm:pt>
    <dgm:pt modelId="{2A13ECD1-2037-4FFE-B0B6-D39CF1666002}" type="pres">
      <dgm:prSet presAssocID="{3968C7FB-E5A6-444D-A730-71CA28AA1F0F}" presName="composite" presStyleCnt="0"/>
      <dgm:spPr/>
    </dgm:pt>
    <dgm:pt modelId="{08CC6C50-9B41-431B-9BE0-CDEC70CE8092}" type="pres">
      <dgm:prSet presAssocID="{3968C7FB-E5A6-444D-A730-71CA28AA1F0F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5226-B83C-4DDD-8C56-24B736178022}" type="pres">
      <dgm:prSet presAssocID="{3968C7FB-E5A6-444D-A730-71CA28AA1F0F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612F1-07AA-433F-BA46-9BDB78F62AA1}" type="pres">
      <dgm:prSet presAssocID="{F13BB913-E753-4D2E-B2CB-FB801C05CDCE}" presName="sp" presStyleCnt="0"/>
      <dgm:spPr/>
    </dgm:pt>
    <dgm:pt modelId="{FE23CC24-504D-43D0-933C-FC4D86B6DB85}" type="pres">
      <dgm:prSet presAssocID="{9363B4AA-6044-4EB5-BEEA-A4AA94162D9B}" presName="composite" presStyleCnt="0"/>
      <dgm:spPr/>
    </dgm:pt>
    <dgm:pt modelId="{724A891E-88E8-4830-83FE-65FFC04CDC1B}" type="pres">
      <dgm:prSet presAssocID="{9363B4AA-6044-4EB5-BEEA-A4AA94162D9B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12C1-7306-4057-A2B2-095D6E738A82}" type="pres">
      <dgm:prSet presAssocID="{9363B4AA-6044-4EB5-BEEA-A4AA94162D9B}" presName="descendantText" presStyleLbl="alignAcc1" presStyleIdx="9" presStyleCnt="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BD47-2CA8-45C0-85CE-670E5134677B}" type="pres">
      <dgm:prSet presAssocID="{467F2027-A7DE-42C3-BC44-5EDAE72DF5E3}" presName="sp" presStyleCnt="0"/>
      <dgm:spPr/>
    </dgm:pt>
    <dgm:pt modelId="{DC6E115B-7672-4DC8-8484-CB6429254FBE}" type="pres">
      <dgm:prSet presAssocID="{78F78783-8F3E-43BA-8757-486DE99EEF51}" presName="composite" presStyleCnt="0"/>
      <dgm:spPr/>
    </dgm:pt>
    <dgm:pt modelId="{CC25B182-D874-42B1-9A66-787E4D5214D6}" type="pres">
      <dgm:prSet presAssocID="{78F78783-8F3E-43BA-8757-486DE99EEF51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66F69-D13C-424D-8E9B-F6EEBD494F87}" type="pres">
      <dgm:prSet presAssocID="{78F78783-8F3E-43BA-8757-486DE99EEF51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C0041-3193-41FA-9E8F-68658BDBBE93}" srcId="{78F78783-8F3E-43BA-8757-486DE99EEF51}" destId="{A3AA873B-DEA8-4160-A403-2C7D200CE7DE}" srcOrd="0" destOrd="0" parTransId="{F5648382-8F53-4096-A8CA-BF8283E5F4F6}" sibTransId="{87F41447-0E83-49DF-9679-F992A7E1E3B0}"/>
    <dgm:cxn modelId="{2D11F3E2-0BEF-4210-AA4B-D2583ADC83F9}" type="presOf" srcId="{48490E61-055D-413C-88C9-FD0AD2B9E511}" destId="{1572077B-D99A-46A8-8BC7-5DB593F1366C}" srcOrd="0" destOrd="0" presId="urn:microsoft.com/office/officeart/2005/8/layout/chevron2"/>
    <dgm:cxn modelId="{24A715FE-6F8A-4679-969C-A5896F35E87E}" type="presOf" srcId="{32ED107C-B12D-4B86-AB7E-E8FBD7BC9D32}" destId="{78D5C630-DA14-434A-A368-E91AB63C2EB8}" srcOrd="0" destOrd="0" presId="urn:microsoft.com/office/officeart/2005/8/layout/chevron2"/>
    <dgm:cxn modelId="{FD600D53-B46E-4530-9FA0-0B32D05A8195}" srcId="{E43EED08-D82F-43CB-A239-DBE7BFA3DF0F}" destId="{3968C7FB-E5A6-444D-A730-71CA28AA1F0F}" srcOrd="8" destOrd="0" parTransId="{17AE8CCA-26CA-4582-BC35-7F08B284F544}" sibTransId="{F13BB913-E753-4D2E-B2CB-FB801C05CDCE}"/>
    <dgm:cxn modelId="{908B1119-974A-493F-AAAC-7671A56AD0B0}" type="presOf" srcId="{41AD04C8-91CB-46E8-AD97-36CA62CE31DA}" destId="{E26912C1-7306-4057-A2B2-095D6E738A82}" srcOrd="0" destOrd="0" presId="urn:microsoft.com/office/officeart/2005/8/layout/chevron2"/>
    <dgm:cxn modelId="{9072D7EB-598B-4671-9705-DD77EBED7870}" srcId="{E43EED08-D82F-43CB-A239-DBE7BFA3DF0F}" destId="{78F78783-8F3E-43BA-8757-486DE99EEF51}" srcOrd="10" destOrd="0" parTransId="{3688266C-3BD8-43F5-A59A-6CF888D87B2D}" sibTransId="{0464CA14-0C25-42CF-BFE3-A9EC27CB5FFB}"/>
    <dgm:cxn modelId="{9725DCE9-D1D1-4EDF-9DD2-A01836085219}" type="presOf" srcId="{D82D0F28-2FCD-4B8E-94EA-A65160455522}" destId="{33F2D874-7C1E-4F34-BBE8-850E27B36716}" srcOrd="0" destOrd="0" presId="urn:microsoft.com/office/officeart/2005/8/layout/chevron2"/>
    <dgm:cxn modelId="{45A06A90-B355-441F-ACE5-A067CC769630}" srcId="{3968C7FB-E5A6-444D-A730-71CA28AA1F0F}" destId="{D043179A-3729-4A6D-BE4F-F77FD0319D43}" srcOrd="0" destOrd="0" parTransId="{CA12FC43-9826-4164-9D2B-4D0A57C3F9D2}" sibTransId="{48F93196-3490-4F0C-B1B4-6542AFF32FBB}"/>
    <dgm:cxn modelId="{0BA0E0AB-1993-496E-A51A-5B86A9BE82F6}" type="presOf" srcId="{B21AE3BD-C2E6-4336-B421-719958634794}" destId="{AC3D46BE-E2B5-4906-8FB5-6E626BFFC017}" srcOrd="0" destOrd="0" presId="urn:microsoft.com/office/officeart/2005/8/layout/chevron2"/>
    <dgm:cxn modelId="{A4555A15-A396-4F36-AD58-94F67EA31B01}" srcId="{35B8F25C-009B-4D96-849E-EB25C68BCEE0}" destId="{32ED107C-B12D-4B86-AB7E-E8FBD7BC9D32}" srcOrd="0" destOrd="0" parTransId="{9D3E6DD0-825C-4ECB-ACEC-F5E9B0694727}" sibTransId="{E6D7B68B-C23E-4523-BF1E-B9F3F7AA9D2B}"/>
    <dgm:cxn modelId="{029D9F4B-14E0-4BF6-9724-E1B40EF344DD}" srcId="{E43EED08-D82F-43CB-A239-DBE7BFA3DF0F}" destId="{CB33DA5B-53E0-42E0-B23D-68AC30077DB5}" srcOrd="5" destOrd="0" parTransId="{B5F76033-7DD2-4580-859C-933D1D382781}" sibTransId="{2134CDE7-2F91-4631-A757-9F8B0BFB2EE1}"/>
    <dgm:cxn modelId="{B839F97A-41D6-4981-8C41-C78E3B5E8C95}" type="presOf" srcId="{CB33DA5B-53E0-42E0-B23D-68AC30077DB5}" destId="{1B0FF50C-17F8-4A51-BE36-9C2C6BA41425}" srcOrd="0" destOrd="0" presId="urn:microsoft.com/office/officeart/2005/8/layout/chevron2"/>
    <dgm:cxn modelId="{0F66784E-A596-426A-AE40-00BFDF19A982}" type="presOf" srcId="{D8FEF81C-0115-44D2-98DA-6062A5C6BB55}" destId="{404450E8-80DA-4552-9D8F-710DEADFF1A0}" srcOrd="0" destOrd="0" presId="urn:microsoft.com/office/officeart/2005/8/layout/chevron2"/>
    <dgm:cxn modelId="{A2AF3E23-E74D-4345-B158-049CEECB526E}" type="presOf" srcId="{3968C7FB-E5A6-444D-A730-71CA28AA1F0F}" destId="{08CC6C50-9B41-431B-9BE0-CDEC70CE8092}" srcOrd="0" destOrd="0" presId="urn:microsoft.com/office/officeart/2005/8/layout/chevron2"/>
    <dgm:cxn modelId="{57C180A3-7C2E-4455-A11B-0BF68A95D4A5}" srcId="{CB33DA5B-53E0-42E0-B23D-68AC30077DB5}" destId="{D82D0F28-2FCD-4B8E-94EA-A65160455522}" srcOrd="0" destOrd="0" parTransId="{C2BB14B5-B8A6-4346-B2C7-C123DA8626E2}" sibTransId="{3351E864-EDAC-4979-933A-FF204EF763F9}"/>
    <dgm:cxn modelId="{DAA42D3E-3C27-418A-90B5-8D89F62B59F1}" srcId="{E43EED08-D82F-43CB-A239-DBE7BFA3DF0F}" destId="{9363B4AA-6044-4EB5-BEEA-A4AA94162D9B}" srcOrd="9" destOrd="0" parTransId="{112AFF18-805B-4E25-8390-1BB4C4896395}" sibTransId="{467F2027-A7DE-42C3-BC44-5EDAE72DF5E3}"/>
    <dgm:cxn modelId="{8302D110-54FA-42ED-B8E0-9476095FC623}" type="presOf" srcId="{D517CD4C-B74C-4358-97B7-D95CE91391D8}" destId="{E0E2C1C9-1E7E-44BB-933A-A38F89AB9E2C}" srcOrd="0" destOrd="0" presId="urn:microsoft.com/office/officeart/2005/8/layout/chevron2"/>
    <dgm:cxn modelId="{4BE1FDD3-3DF7-4911-95D6-097DD01E8654}" type="presOf" srcId="{7E64A3A7-702C-48A0-A305-84310F8DC09F}" destId="{F390125D-7A09-4B70-9F30-E4C794AF4ACE}" srcOrd="0" destOrd="0" presId="urn:microsoft.com/office/officeart/2005/8/layout/chevron2"/>
    <dgm:cxn modelId="{9F3A2985-4549-40B7-A5D2-DEACBCAC2CC7}" srcId="{B35F3198-6258-4D6A-95B8-74399AF8B581}" destId="{D517CD4C-B74C-4358-97B7-D95CE91391D8}" srcOrd="0" destOrd="0" parTransId="{5CC913D9-35CB-4B0E-9584-F9034B811F39}" sibTransId="{4E1E3933-216F-4A47-8E10-7AE10F354E63}"/>
    <dgm:cxn modelId="{5912BC8A-707F-4EAA-98B7-E6C1B4F338BF}" srcId="{4A1B430C-E830-4ED3-8002-FF099FD75447}" destId="{623F37C2-60C1-402E-8D17-180A31582DF1}" srcOrd="0" destOrd="0" parTransId="{B50F6680-5B72-4B54-96C4-B18143010A5F}" sibTransId="{48AF4ADD-B6F8-4FA7-9CD2-CAF6A0CFE467}"/>
    <dgm:cxn modelId="{D2702C17-F806-43DE-9153-E9B65E1B9DA4}" type="presOf" srcId="{2AD3D014-1568-4D16-B1D6-C549C2FCE08B}" destId="{0D6FEFD5-D2FD-4C3C-B080-E080407229FC}" srcOrd="0" destOrd="0" presId="urn:microsoft.com/office/officeart/2005/8/layout/chevron2"/>
    <dgm:cxn modelId="{8D397C0C-7E11-45D9-9FC3-164ABB567914}" srcId="{48490E61-055D-413C-88C9-FD0AD2B9E511}" destId="{4A1FDB35-A6A3-47AC-A4BC-EBBEB6B75DBA}" srcOrd="0" destOrd="0" parTransId="{AB31D6AC-5E8C-44F8-89E1-6166FC92A621}" sibTransId="{27DB40EB-8878-403C-AA43-1ACB88FDE68B}"/>
    <dgm:cxn modelId="{AF35CD9D-AFF8-42FF-A069-9A7F2EB45775}" type="presOf" srcId="{A3AA873B-DEA8-4160-A403-2C7D200CE7DE}" destId="{CCB66F69-D13C-424D-8E9B-F6EEBD494F87}" srcOrd="0" destOrd="0" presId="urn:microsoft.com/office/officeart/2005/8/layout/chevron2"/>
    <dgm:cxn modelId="{3A3ABF93-9876-4185-A582-E5242879A911}" type="presOf" srcId="{623F37C2-60C1-402E-8D17-180A31582DF1}" destId="{1EE7730E-E83F-4239-8A62-9690D55C9B98}" srcOrd="0" destOrd="0" presId="urn:microsoft.com/office/officeart/2005/8/layout/chevron2"/>
    <dgm:cxn modelId="{5B236260-ED3F-4C90-87FF-0D3C2B19A862}" srcId="{9363B4AA-6044-4EB5-BEEA-A4AA94162D9B}" destId="{41AD04C8-91CB-46E8-AD97-36CA62CE31DA}" srcOrd="0" destOrd="0" parTransId="{E3B8EB33-F04B-4EC4-A170-BBA7C8A09418}" sibTransId="{6E7A739F-3BC4-42D7-AEC5-1CCF815F64CF}"/>
    <dgm:cxn modelId="{DD8CD057-E4D6-4AC6-91A6-A63EA03C459B}" type="presOf" srcId="{B35F3198-6258-4D6A-95B8-74399AF8B581}" destId="{0F37CB01-266B-4DBD-97E7-2EF5F31086AF}" srcOrd="0" destOrd="0" presId="urn:microsoft.com/office/officeart/2005/8/layout/chevron2"/>
    <dgm:cxn modelId="{F1416E9A-D54A-467D-99C4-BAB2F13EBA37}" type="presOf" srcId="{4A1B430C-E830-4ED3-8002-FF099FD75447}" destId="{5972FAF9-D6EC-4CDB-9420-B3ACB6A1704B}" srcOrd="0" destOrd="0" presId="urn:microsoft.com/office/officeart/2005/8/layout/chevron2"/>
    <dgm:cxn modelId="{51801BD4-BB97-44E9-B931-12165938D29C}" srcId="{E43EED08-D82F-43CB-A239-DBE7BFA3DF0F}" destId="{35B8F25C-009B-4D96-849E-EB25C68BCEE0}" srcOrd="4" destOrd="0" parTransId="{8870E70F-3256-4007-B40D-D0E46CECE4AE}" sibTransId="{C3E29486-B982-4F6E-B0BC-D849F808A6C1}"/>
    <dgm:cxn modelId="{E5FA71DA-1BAD-4A1D-AD13-934640CA1D1E}" type="presOf" srcId="{D043179A-3729-4A6D-BE4F-F77FD0319D43}" destId="{C39F5226-B83C-4DDD-8C56-24B736178022}" srcOrd="0" destOrd="0" presId="urn:microsoft.com/office/officeart/2005/8/layout/chevron2"/>
    <dgm:cxn modelId="{F457CDA9-EB86-43B1-B5C5-83DA5EBAD964}" srcId="{E43EED08-D82F-43CB-A239-DBE7BFA3DF0F}" destId="{B35F3198-6258-4D6A-95B8-74399AF8B581}" srcOrd="6" destOrd="0" parTransId="{0F2776DA-0FCE-42C9-B437-BD39C6C31170}" sibTransId="{064E4FCB-B093-47C4-B68A-70D798B1273E}"/>
    <dgm:cxn modelId="{45B76660-92A6-46E3-B5D6-A5575992D457}" type="presOf" srcId="{E43EED08-D82F-43CB-A239-DBE7BFA3DF0F}" destId="{CF5A0F8E-D917-4FA9-9443-F1D8FAA45725}" srcOrd="0" destOrd="0" presId="urn:microsoft.com/office/officeart/2005/8/layout/chevron2"/>
    <dgm:cxn modelId="{1246705C-4A45-41CC-8095-965D3CE31F5E}" type="presOf" srcId="{778D2E0C-039F-4885-AC4E-3CF95640A545}" destId="{A4432958-96C2-4032-972A-03DFA21738EF}" srcOrd="0" destOrd="0" presId="urn:microsoft.com/office/officeart/2005/8/layout/chevron2"/>
    <dgm:cxn modelId="{592AB5F7-3560-4EF7-B141-7FF8692ABE58}" srcId="{E43EED08-D82F-43CB-A239-DBE7BFA3DF0F}" destId="{D8FEF81C-0115-44D2-98DA-6062A5C6BB55}" srcOrd="2" destOrd="0" parTransId="{8E862523-5F45-413E-BBA0-983AF944C91B}" sibTransId="{5003A13F-0952-4681-99FC-82694B2B454C}"/>
    <dgm:cxn modelId="{47791799-6CF7-4EBE-B91D-8B6F5B83B87F}" srcId="{D8FEF81C-0115-44D2-98DA-6062A5C6BB55}" destId="{B21AE3BD-C2E6-4336-B421-719958634794}" srcOrd="0" destOrd="0" parTransId="{A727ED8B-ED2D-4D3C-9B1A-32BF795E2CC2}" sibTransId="{E36B21B7-23F1-4A22-B6FA-462CCDA509EB}"/>
    <dgm:cxn modelId="{6A25F7F7-6175-4924-8947-B4D324EE9505}" srcId="{2AD3D014-1568-4D16-B1D6-C549C2FCE08B}" destId="{778D2E0C-039F-4885-AC4E-3CF95640A545}" srcOrd="0" destOrd="0" parTransId="{ABC006AF-F240-4090-8F28-E05276CFB416}" sibTransId="{28B87C00-A437-40FF-8E29-446DB7B20AD0}"/>
    <dgm:cxn modelId="{7AA77385-5AFC-4EFD-A058-BD21ED202586}" srcId="{CC8C0585-189F-4AA5-9182-8604552650BF}" destId="{7E64A3A7-702C-48A0-A305-84310F8DC09F}" srcOrd="0" destOrd="0" parTransId="{C6568646-B102-480B-86EF-52B73F4D4176}" sibTransId="{79FB7B82-CD9C-4589-877F-07825660D47E}"/>
    <dgm:cxn modelId="{4CDCB8DA-823F-45C2-84FF-7288D3A73BF4}" srcId="{E43EED08-D82F-43CB-A239-DBE7BFA3DF0F}" destId="{2AD3D014-1568-4D16-B1D6-C549C2FCE08B}" srcOrd="7" destOrd="0" parTransId="{A7D0747B-3060-4ABC-83F3-298799B9F4FA}" sibTransId="{AC1E41C8-2D90-4B95-952F-F49584BC3C45}"/>
    <dgm:cxn modelId="{4F1995DE-0EBF-4C67-B8D4-9F56E9A60F49}" type="presOf" srcId="{9363B4AA-6044-4EB5-BEEA-A4AA94162D9B}" destId="{724A891E-88E8-4830-83FE-65FFC04CDC1B}" srcOrd="0" destOrd="0" presId="urn:microsoft.com/office/officeart/2005/8/layout/chevron2"/>
    <dgm:cxn modelId="{63354180-4FA5-441B-A6D4-2F17F6EC4D11}" srcId="{E43EED08-D82F-43CB-A239-DBE7BFA3DF0F}" destId="{CC8C0585-189F-4AA5-9182-8604552650BF}" srcOrd="3" destOrd="0" parTransId="{CB041A44-A505-4139-8246-226F2B5F3BF6}" sibTransId="{813CF428-989D-4D3D-B48A-D51969A50251}"/>
    <dgm:cxn modelId="{3207BD1C-0D3F-4C97-B988-3591F5B628DB}" srcId="{E43EED08-D82F-43CB-A239-DBE7BFA3DF0F}" destId="{48490E61-055D-413C-88C9-FD0AD2B9E511}" srcOrd="0" destOrd="0" parTransId="{68127864-5357-4E56-A684-BC707E21910C}" sibTransId="{93E0C79D-DDE6-44DA-88F7-D5D3817486F4}"/>
    <dgm:cxn modelId="{61EF2693-19CE-459C-9413-40FE48B73E71}" type="presOf" srcId="{35B8F25C-009B-4D96-849E-EB25C68BCEE0}" destId="{E29FB76A-2075-4DB6-89B3-D152992D40E8}" srcOrd="0" destOrd="0" presId="urn:microsoft.com/office/officeart/2005/8/layout/chevron2"/>
    <dgm:cxn modelId="{BB741CB4-5529-40F8-8916-43930DAD8BD3}" type="presOf" srcId="{CC8C0585-189F-4AA5-9182-8604552650BF}" destId="{0EB03DBD-DED8-4B2E-AAE3-9520CCEFAE79}" srcOrd="0" destOrd="0" presId="urn:microsoft.com/office/officeart/2005/8/layout/chevron2"/>
    <dgm:cxn modelId="{9AAF15C7-F922-4632-9357-0A66861E9EBA}" srcId="{E43EED08-D82F-43CB-A239-DBE7BFA3DF0F}" destId="{4A1B430C-E830-4ED3-8002-FF099FD75447}" srcOrd="1" destOrd="0" parTransId="{6D3C7B87-AAB5-4153-B6F6-9913595A7BBF}" sibTransId="{6A1B5197-F5AF-408A-A52A-B6CC4988A208}"/>
    <dgm:cxn modelId="{00C5BC2B-D1AA-4C5E-ACA1-C7F620AFA6D5}" type="presOf" srcId="{78F78783-8F3E-43BA-8757-486DE99EEF51}" destId="{CC25B182-D874-42B1-9A66-787E4D5214D6}" srcOrd="0" destOrd="0" presId="urn:microsoft.com/office/officeart/2005/8/layout/chevron2"/>
    <dgm:cxn modelId="{844A7C6E-ABEE-4F48-8148-1F9FE70AD953}" type="presOf" srcId="{4A1FDB35-A6A3-47AC-A4BC-EBBEB6B75DBA}" destId="{05A25B70-578C-446A-AEA7-92DE15F43E3D}" srcOrd="0" destOrd="0" presId="urn:microsoft.com/office/officeart/2005/8/layout/chevron2"/>
    <dgm:cxn modelId="{F5E64445-4080-4A5A-9AC0-75200E2A2C8A}" type="presParOf" srcId="{CF5A0F8E-D917-4FA9-9443-F1D8FAA45725}" destId="{593C99F5-8D68-4D5E-92BC-E529F293A0C3}" srcOrd="0" destOrd="0" presId="urn:microsoft.com/office/officeart/2005/8/layout/chevron2"/>
    <dgm:cxn modelId="{2918C4DB-CE42-4ABF-9FA9-645EF6C9B2EF}" type="presParOf" srcId="{593C99F5-8D68-4D5E-92BC-E529F293A0C3}" destId="{1572077B-D99A-46A8-8BC7-5DB593F1366C}" srcOrd="0" destOrd="0" presId="urn:microsoft.com/office/officeart/2005/8/layout/chevron2"/>
    <dgm:cxn modelId="{01866DBA-8771-4BE7-9213-63E8F3A425C7}" type="presParOf" srcId="{593C99F5-8D68-4D5E-92BC-E529F293A0C3}" destId="{05A25B70-578C-446A-AEA7-92DE15F43E3D}" srcOrd="1" destOrd="0" presId="urn:microsoft.com/office/officeart/2005/8/layout/chevron2"/>
    <dgm:cxn modelId="{7B1566CA-C268-4131-AD9A-9272FF04F122}" type="presParOf" srcId="{CF5A0F8E-D917-4FA9-9443-F1D8FAA45725}" destId="{C6DBF081-DD37-422A-9C87-144672B8B538}" srcOrd="1" destOrd="0" presId="urn:microsoft.com/office/officeart/2005/8/layout/chevron2"/>
    <dgm:cxn modelId="{608BF808-55E4-4C99-9D30-7D2173CCDF0B}" type="presParOf" srcId="{CF5A0F8E-D917-4FA9-9443-F1D8FAA45725}" destId="{14A97D28-55B0-4B0C-AB87-B3CD223C2E54}" srcOrd="2" destOrd="0" presId="urn:microsoft.com/office/officeart/2005/8/layout/chevron2"/>
    <dgm:cxn modelId="{7865699F-B930-4730-8457-A8C3CF8C3FFE}" type="presParOf" srcId="{14A97D28-55B0-4B0C-AB87-B3CD223C2E54}" destId="{5972FAF9-D6EC-4CDB-9420-B3ACB6A1704B}" srcOrd="0" destOrd="0" presId="urn:microsoft.com/office/officeart/2005/8/layout/chevron2"/>
    <dgm:cxn modelId="{95A77B6D-2E6A-4986-B31B-473A7B465A3E}" type="presParOf" srcId="{14A97D28-55B0-4B0C-AB87-B3CD223C2E54}" destId="{1EE7730E-E83F-4239-8A62-9690D55C9B98}" srcOrd="1" destOrd="0" presId="urn:microsoft.com/office/officeart/2005/8/layout/chevron2"/>
    <dgm:cxn modelId="{82467042-A104-49A6-8F3B-9169EECD8016}" type="presParOf" srcId="{CF5A0F8E-D917-4FA9-9443-F1D8FAA45725}" destId="{A1F62793-349C-41C9-9BE3-D5510157BA2B}" srcOrd="3" destOrd="0" presId="urn:microsoft.com/office/officeart/2005/8/layout/chevron2"/>
    <dgm:cxn modelId="{5959DAB5-2B34-468C-B679-4ABDB05D8D91}" type="presParOf" srcId="{CF5A0F8E-D917-4FA9-9443-F1D8FAA45725}" destId="{AF5C9527-2882-4549-9212-5DDC38D3FF69}" srcOrd="4" destOrd="0" presId="urn:microsoft.com/office/officeart/2005/8/layout/chevron2"/>
    <dgm:cxn modelId="{C43C6CD0-5235-4081-ACF3-045F9080C1BD}" type="presParOf" srcId="{AF5C9527-2882-4549-9212-5DDC38D3FF69}" destId="{404450E8-80DA-4552-9D8F-710DEADFF1A0}" srcOrd="0" destOrd="0" presId="urn:microsoft.com/office/officeart/2005/8/layout/chevron2"/>
    <dgm:cxn modelId="{01DAFD9A-71FA-499B-8E5F-18B0BE7DB8EF}" type="presParOf" srcId="{AF5C9527-2882-4549-9212-5DDC38D3FF69}" destId="{AC3D46BE-E2B5-4906-8FB5-6E626BFFC017}" srcOrd="1" destOrd="0" presId="urn:microsoft.com/office/officeart/2005/8/layout/chevron2"/>
    <dgm:cxn modelId="{A162AD43-0FFA-4E23-8009-7A482D6794D9}" type="presParOf" srcId="{CF5A0F8E-D917-4FA9-9443-F1D8FAA45725}" destId="{C851D24A-52D1-4C29-877E-9875CDBE3477}" srcOrd="5" destOrd="0" presId="urn:microsoft.com/office/officeart/2005/8/layout/chevron2"/>
    <dgm:cxn modelId="{0A7B6ECE-38ED-4310-B949-3808562A56BE}" type="presParOf" srcId="{CF5A0F8E-D917-4FA9-9443-F1D8FAA45725}" destId="{CD8F5D5B-8571-49F6-85DB-18C58601123C}" srcOrd="6" destOrd="0" presId="urn:microsoft.com/office/officeart/2005/8/layout/chevron2"/>
    <dgm:cxn modelId="{5409EE82-6352-490E-BB5A-8DBEF87BFACD}" type="presParOf" srcId="{CD8F5D5B-8571-49F6-85DB-18C58601123C}" destId="{0EB03DBD-DED8-4B2E-AAE3-9520CCEFAE79}" srcOrd="0" destOrd="0" presId="urn:microsoft.com/office/officeart/2005/8/layout/chevron2"/>
    <dgm:cxn modelId="{0964C493-1AAD-4D38-BB33-215F297527D1}" type="presParOf" srcId="{CD8F5D5B-8571-49F6-85DB-18C58601123C}" destId="{F390125D-7A09-4B70-9F30-E4C794AF4ACE}" srcOrd="1" destOrd="0" presId="urn:microsoft.com/office/officeart/2005/8/layout/chevron2"/>
    <dgm:cxn modelId="{DA1EC6E6-EB95-475D-B55E-A4587A4A45C4}" type="presParOf" srcId="{CF5A0F8E-D917-4FA9-9443-F1D8FAA45725}" destId="{45303D73-8CEE-49AD-B7D8-0D7289D27FA2}" srcOrd="7" destOrd="0" presId="urn:microsoft.com/office/officeart/2005/8/layout/chevron2"/>
    <dgm:cxn modelId="{D8D2A6D9-B59D-4B5F-A7D3-313AC6E6F058}" type="presParOf" srcId="{CF5A0F8E-D917-4FA9-9443-F1D8FAA45725}" destId="{B89AC76E-02DC-43E8-8AF4-9A3B4C837D9A}" srcOrd="8" destOrd="0" presId="urn:microsoft.com/office/officeart/2005/8/layout/chevron2"/>
    <dgm:cxn modelId="{E167DEB8-B3C4-4389-B4AC-8868860D83DF}" type="presParOf" srcId="{B89AC76E-02DC-43E8-8AF4-9A3B4C837D9A}" destId="{E29FB76A-2075-4DB6-89B3-D152992D40E8}" srcOrd="0" destOrd="0" presId="urn:microsoft.com/office/officeart/2005/8/layout/chevron2"/>
    <dgm:cxn modelId="{84775668-035A-4D18-9B7B-78137B8EC8D4}" type="presParOf" srcId="{B89AC76E-02DC-43E8-8AF4-9A3B4C837D9A}" destId="{78D5C630-DA14-434A-A368-E91AB63C2EB8}" srcOrd="1" destOrd="0" presId="urn:microsoft.com/office/officeart/2005/8/layout/chevron2"/>
    <dgm:cxn modelId="{58FB03A4-AB34-4C22-8F2C-B5BAC2C6ECE4}" type="presParOf" srcId="{CF5A0F8E-D917-4FA9-9443-F1D8FAA45725}" destId="{7E5FF6E2-5C77-4328-9328-32465EF3AF2D}" srcOrd="9" destOrd="0" presId="urn:microsoft.com/office/officeart/2005/8/layout/chevron2"/>
    <dgm:cxn modelId="{5BC0521B-48B2-4615-A89C-8D454750CCE0}" type="presParOf" srcId="{CF5A0F8E-D917-4FA9-9443-F1D8FAA45725}" destId="{C1216FF5-2C9E-4BAF-8E7A-D840ACF6D729}" srcOrd="10" destOrd="0" presId="urn:microsoft.com/office/officeart/2005/8/layout/chevron2"/>
    <dgm:cxn modelId="{B626F1D8-C31F-4BB8-9729-FC1BB5B43437}" type="presParOf" srcId="{C1216FF5-2C9E-4BAF-8E7A-D840ACF6D729}" destId="{1B0FF50C-17F8-4A51-BE36-9C2C6BA41425}" srcOrd="0" destOrd="0" presId="urn:microsoft.com/office/officeart/2005/8/layout/chevron2"/>
    <dgm:cxn modelId="{6B78D7EA-CED8-4396-9E01-E0B3A31E3C01}" type="presParOf" srcId="{C1216FF5-2C9E-4BAF-8E7A-D840ACF6D729}" destId="{33F2D874-7C1E-4F34-BBE8-850E27B36716}" srcOrd="1" destOrd="0" presId="urn:microsoft.com/office/officeart/2005/8/layout/chevron2"/>
    <dgm:cxn modelId="{C6AC402A-7421-430C-8B1C-6F5887E0CA14}" type="presParOf" srcId="{CF5A0F8E-D917-4FA9-9443-F1D8FAA45725}" destId="{AE0F61C2-728F-48E6-9292-F43AB1EB9EFF}" srcOrd="11" destOrd="0" presId="urn:microsoft.com/office/officeart/2005/8/layout/chevron2"/>
    <dgm:cxn modelId="{CEE8DED6-8761-4BBE-AC3B-31E7D47E4ADA}" type="presParOf" srcId="{CF5A0F8E-D917-4FA9-9443-F1D8FAA45725}" destId="{00B1DB82-729C-4879-A5A5-4C5EB6B43C73}" srcOrd="12" destOrd="0" presId="urn:microsoft.com/office/officeart/2005/8/layout/chevron2"/>
    <dgm:cxn modelId="{1E2EC0B7-5B20-4422-8CD7-7A3F59F275BE}" type="presParOf" srcId="{00B1DB82-729C-4879-A5A5-4C5EB6B43C73}" destId="{0F37CB01-266B-4DBD-97E7-2EF5F31086AF}" srcOrd="0" destOrd="0" presId="urn:microsoft.com/office/officeart/2005/8/layout/chevron2"/>
    <dgm:cxn modelId="{598A9E23-EE1A-486F-81F6-BEAEAE0E3C9D}" type="presParOf" srcId="{00B1DB82-729C-4879-A5A5-4C5EB6B43C73}" destId="{E0E2C1C9-1E7E-44BB-933A-A38F89AB9E2C}" srcOrd="1" destOrd="0" presId="urn:microsoft.com/office/officeart/2005/8/layout/chevron2"/>
    <dgm:cxn modelId="{71C8126A-36F5-4015-B2F8-F468D3AB0DC1}" type="presParOf" srcId="{CF5A0F8E-D917-4FA9-9443-F1D8FAA45725}" destId="{7946396F-0853-4F6B-B2D8-97234610CE8D}" srcOrd="13" destOrd="0" presId="urn:microsoft.com/office/officeart/2005/8/layout/chevron2"/>
    <dgm:cxn modelId="{B55DA937-05F2-4893-891C-572EE2A9764D}" type="presParOf" srcId="{CF5A0F8E-D917-4FA9-9443-F1D8FAA45725}" destId="{E7870355-1FF6-44B9-A243-50AC83FC5FDE}" srcOrd="14" destOrd="0" presId="urn:microsoft.com/office/officeart/2005/8/layout/chevron2"/>
    <dgm:cxn modelId="{1669D1DE-0D90-455A-A70B-EA1044F8AD0F}" type="presParOf" srcId="{E7870355-1FF6-44B9-A243-50AC83FC5FDE}" destId="{0D6FEFD5-D2FD-4C3C-B080-E080407229FC}" srcOrd="0" destOrd="0" presId="urn:microsoft.com/office/officeart/2005/8/layout/chevron2"/>
    <dgm:cxn modelId="{DF6E532B-1749-4054-9275-B0358B6E5974}" type="presParOf" srcId="{E7870355-1FF6-44B9-A243-50AC83FC5FDE}" destId="{A4432958-96C2-4032-972A-03DFA21738EF}" srcOrd="1" destOrd="0" presId="urn:microsoft.com/office/officeart/2005/8/layout/chevron2"/>
    <dgm:cxn modelId="{7F7FA067-858E-471B-9AE8-85A04687B533}" type="presParOf" srcId="{CF5A0F8E-D917-4FA9-9443-F1D8FAA45725}" destId="{6570B36F-C57C-4ED2-B451-CEECC3884CAF}" srcOrd="15" destOrd="0" presId="urn:microsoft.com/office/officeart/2005/8/layout/chevron2"/>
    <dgm:cxn modelId="{6F3C6155-8B4A-4E8D-9F32-619E9020199F}" type="presParOf" srcId="{CF5A0F8E-D917-4FA9-9443-F1D8FAA45725}" destId="{2A13ECD1-2037-4FFE-B0B6-D39CF1666002}" srcOrd="16" destOrd="0" presId="urn:microsoft.com/office/officeart/2005/8/layout/chevron2"/>
    <dgm:cxn modelId="{B632B003-0B78-43D1-9369-6FF26773AABA}" type="presParOf" srcId="{2A13ECD1-2037-4FFE-B0B6-D39CF1666002}" destId="{08CC6C50-9B41-431B-9BE0-CDEC70CE8092}" srcOrd="0" destOrd="0" presId="urn:microsoft.com/office/officeart/2005/8/layout/chevron2"/>
    <dgm:cxn modelId="{00541295-F20C-4443-A5F8-4BB19A0C259F}" type="presParOf" srcId="{2A13ECD1-2037-4FFE-B0B6-D39CF1666002}" destId="{C39F5226-B83C-4DDD-8C56-24B736178022}" srcOrd="1" destOrd="0" presId="urn:microsoft.com/office/officeart/2005/8/layout/chevron2"/>
    <dgm:cxn modelId="{AF535520-1696-4529-8564-DE9CC599CC08}" type="presParOf" srcId="{CF5A0F8E-D917-4FA9-9443-F1D8FAA45725}" destId="{450612F1-07AA-433F-BA46-9BDB78F62AA1}" srcOrd="17" destOrd="0" presId="urn:microsoft.com/office/officeart/2005/8/layout/chevron2"/>
    <dgm:cxn modelId="{514F665C-2FA8-43BE-BD67-06C88846F3F3}" type="presParOf" srcId="{CF5A0F8E-D917-4FA9-9443-F1D8FAA45725}" destId="{FE23CC24-504D-43D0-933C-FC4D86B6DB85}" srcOrd="18" destOrd="0" presId="urn:microsoft.com/office/officeart/2005/8/layout/chevron2"/>
    <dgm:cxn modelId="{63A3189D-CAFC-4BF7-A8EF-63CE9760ED42}" type="presParOf" srcId="{FE23CC24-504D-43D0-933C-FC4D86B6DB85}" destId="{724A891E-88E8-4830-83FE-65FFC04CDC1B}" srcOrd="0" destOrd="0" presId="urn:microsoft.com/office/officeart/2005/8/layout/chevron2"/>
    <dgm:cxn modelId="{8327F01D-A438-4481-8E07-C5861DA85319}" type="presParOf" srcId="{FE23CC24-504D-43D0-933C-FC4D86B6DB85}" destId="{E26912C1-7306-4057-A2B2-095D6E738A82}" srcOrd="1" destOrd="0" presId="urn:microsoft.com/office/officeart/2005/8/layout/chevron2"/>
    <dgm:cxn modelId="{37984A37-B7FD-407A-9AF9-C8C113D76E4F}" type="presParOf" srcId="{CF5A0F8E-D917-4FA9-9443-F1D8FAA45725}" destId="{E712BD47-2CA8-45C0-85CE-670E5134677B}" srcOrd="19" destOrd="0" presId="urn:microsoft.com/office/officeart/2005/8/layout/chevron2"/>
    <dgm:cxn modelId="{DCFE0688-9FFC-4A02-B99F-8AD570E91485}" type="presParOf" srcId="{CF5A0F8E-D917-4FA9-9443-F1D8FAA45725}" destId="{DC6E115B-7672-4DC8-8484-CB6429254FBE}" srcOrd="20" destOrd="0" presId="urn:microsoft.com/office/officeart/2005/8/layout/chevron2"/>
    <dgm:cxn modelId="{F5F308BF-D793-43DC-BAD1-DECD4F74980B}" type="presParOf" srcId="{DC6E115B-7672-4DC8-8484-CB6429254FBE}" destId="{CC25B182-D874-42B1-9A66-787E4D5214D6}" srcOrd="0" destOrd="0" presId="urn:microsoft.com/office/officeart/2005/8/layout/chevron2"/>
    <dgm:cxn modelId="{A9969FE4-479A-4F11-B2D9-8400B85BB23F}" type="presParOf" srcId="{DC6E115B-7672-4DC8-8484-CB6429254FBE}" destId="{CCB66F69-D13C-424D-8E9B-F6EEBD494F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60BA14-3FC1-46EE-B900-8437C721F27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6460A-BEE5-4AC6-91E8-A4B81203935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</a:t>
          </a:r>
          <a:endParaRPr lang="ru-RU" b="1" dirty="0"/>
        </a:p>
      </dgm:t>
    </dgm:pt>
    <dgm:pt modelId="{84268ADF-69F7-4CDA-BCBA-B427EB2C26BC}" type="parTrans" cxnId="{6438ADC9-20B8-4453-BF4F-0CCF63662656}">
      <dgm:prSet/>
      <dgm:spPr/>
      <dgm:t>
        <a:bodyPr/>
        <a:lstStyle/>
        <a:p>
          <a:endParaRPr lang="ru-RU"/>
        </a:p>
      </dgm:t>
    </dgm:pt>
    <dgm:pt modelId="{CF083171-F644-4EB3-A750-24FDAF1443EB}" type="sibTrans" cxnId="{6438ADC9-20B8-4453-BF4F-0CCF63662656}">
      <dgm:prSet/>
      <dgm:spPr/>
      <dgm:t>
        <a:bodyPr/>
        <a:lstStyle/>
        <a:p>
          <a:endParaRPr lang="ru-RU"/>
        </a:p>
      </dgm:t>
    </dgm:pt>
    <dgm:pt modelId="{ADF0FA07-DF69-404F-90FD-67E0F3C1EA7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2</a:t>
          </a:r>
          <a:endParaRPr lang="ru-RU" b="1" dirty="0"/>
        </a:p>
      </dgm:t>
    </dgm:pt>
    <dgm:pt modelId="{5EFA4C97-A182-4A3D-BA53-F1B70C3BC53D}" type="parTrans" cxnId="{CE11DB84-8221-408B-ADD6-06053D1D03ED}">
      <dgm:prSet/>
      <dgm:spPr/>
      <dgm:t>
        <a:bodyPr/>
        <a:lstStyle/>
        <a:p>
          <a:endParaRPr lang="ru-RU"/>
        </a:p>
      </dgm:t>
    </dgm:pt>
    <dgm:pt modelId="{E74FD522-A7AE-469C-A94A-C5B9EBC7BBD0}" type="sibTrans" cxnId="{CE11DB84-8221-408B-ADD6-06053D1D03ED}">
      <dgm:prSet/>
      <dgm:spPr/>
      <dgm:t>
        <a:bodyPr/>
        <a:lstStyle/>
        <a:p>
          <a:endParaRPr lang="ru-RU"/>
        </a:p>
      </dgm:t>
    </dgm:pt>
    <dgm:pt modelId="{2E93BB26-591E-4431-A39F-8702E59DB01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3</a:t>
          </a:r>
          <a:endParaRPr lang="ru-RU" b="1" dirty="0"/>
        </a:p>
      </dgm:t>
    </dgm:pt>
    <dgm:pt modelId="{1D41FF51-9D48-45A1-A933-52B896394CCB}" type="parTrans" cxnId="{2B0A006E-3043-45BE-84EE-208855FDBD5E}">
      <dgm:prSet/>
      <dgm:spPr/>
      <dgm:t>
        <a:bodyPr/>
        <a:lstStyle/>
        <a:p>
          <a:endParaRPr lang="ru-RU"/>
        </a:p>
      </dgm:t>
    </dgm:pt>
    <dgm:pt modelId="{E6C51C90-53F6-4FA1-9BFC-B9D0A9F6DB49}" type="sibTrans" cxnId="{2B0A006E-3043-45BE-84EE-208855FDBD5E}">
      <dgm:prSet/>
      <dgm:spPr/>
      <dgm:t>
        <a:bodyPr/>
        <a:lstStyle/>
        <a:p>
          <a:endParaRPr lang="ru-RU"/>
        </a:p>
      </dgm:t>
    </dgm:pt>
    <dgm:pt modelId="{63C824D3-6E13-4BB5-8FE1-A8B3B831A5C4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4</a:t>
          </a:r>
          <a:endParaRPr lang="ru-RU" b="1" dirty="0"/>
        </a:p>
      </dgm:t>
    </dgm:pt>
    <dgm:pt modelId="{E01F6531-011C-4845-B89A-26CE37029031}" type="parTrans" cxnId="{24414D3D-6EE3-4EA4-B0A7-2815BD523490}">
      <dgm:prSet/>
      <dgm:spPr/>
      <dgm:t>
        <a:bodyPr/>
        <a:lstStyle/>
        <a:p>
          <a:endParaRPr lang="ru-RU"/>
        </a:p>
      </dgm:t>
    </dgm:pt>
    <dgm:pt modelId="{9ADC33ED-8C06-4796-BE35-B9A42F1D5D3E}" type="sibTrans" cxnId="{24414D3D-6EE3-4EA4-B0A7-2815BD523490}">
      <dgm:prSet/>
      <dgm:spPr/>
      <dgm:t>
        <a:bodyPr/>
        <a:lstStyle/>
        <a:p>
          <a:endParaRPr lang="ru-RU"/>
        </a:p>
      </dgm:t>
    </dgm:pt>
    <dgm:pt modelId="{98AF504F-A2A9-43C0-B50A-A8D339CAD26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5</a:t>
          </a:r>
          <a:endParaRPr lang="ru-RU" b="1" dirty="0"/>
        </a:p>
      </dgm:t>
    </dgm:pt>
    <dgm:pt modelId="{D46A9788-51C0-457C-83CF-B959127E4513}" type="parTrans" cxnId="{6F685464-3EE4-43FE-AAB5-FA7A7BCD850F}">
      <dgm:prSet/>
      <dgm:spPr/>
      <dgm:t>
        <a:bodyPr/>
        <a:lstStyle/>
        <a:p>
          <a:endParaRPr lang="ru-RU"/>
        </a:p>
      </dgm:t>
    </dgm:pt>
    <dgm:pt modelId="{0DACEB33-3F77-4AA5-BEDC-D864214FD8C3}" type="sibTrans" cxnId="{6F685464-3EE4-43FE-AAB5-FA7A7BCD850F}">
      <dgm:prSet/>
      <dgm:spPr/>
      <dgm:t>
        <a:bodyPr/>
        <a:lstStyle/>
        <a:p>
          <a:endParaRPr lang="ru-RU"/>
        </a:p>
      </dgm:t>
    </dgm:pt>
    <dgm:pt modelId="{684E4ADF-358D-4F4C-B33D-3727C3FDCC6C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6</a:t>
          </a:r>
          <a:endParaRPr lang="ru-RU" b="1" dirty="0"/>
        </a:p>
      </dgm:t>
    </dgm:pt>
    <dgm:pt modelId="{5C93604F-074D-4BCB-BE79-A42AEE63CC08}" type="parTrans" cxnId="{5E1A3960-FFB3-4D09-B8A6-D30EFE065EE9}">
      <dgm:prSet/>
      <dgm:spPr/>
      <dgm:t>
        <a:bodyPr/>
        <a:lstStyle/>
        <a:p>
          <a:endParaRPr lang="ru-RU"/>
        </a:p>
      </dgm:t>
    </dgm:pt>
    <dgm:pt modelId="{C3129822-83C6-45D6-A90F-5B8597309C80}" type="sibTrans" cxnId="{5E1A3960-FFB3-4D09-B8A6-D30EFE065EE9}">
      <dgm:prSet/>
      <dgm:spPr/>
      <dgm:t>
        <a:bodyPr/>
        <a:lstStyle/>
        <a:p>
          <a:endParaRPr lang="ru-RU"/>
        </a:p>
      </dgm:t>
    </dgm:pt>
    <dgm:pt modelId="{0893830D-20CF-4BB9-82F5-52849494FAA8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7</a:t>
          </a:r>
          <a:endParaRPr lang="ru-RU" b="1" dirty="0"/>
        </a:p>
      </dgm:t>
    </dgm:pt>
    <dgm:pt modelId="{01A339AC-B2BF-4974-A260-93842E30213D}" type="parTrans" cxnId="{F5F835A6-6248-4724-ADD4-2BC88B54A3C3}">
      <dgm:prSet/>
      <dgm:spPr/>
      <dgm:t>
        <a:bodyPr/>
        <a:lstStyle/>
        <a:p>
          <a:endParaRPr lang="ru-RU"/>
        </a:p>
      </dgm:t>
    </dgm:pt>
    <dgm:pt modelId="{5CD5F363-F636-4F36-BF06-54682A116E70}" type="sibTrans" cxnId="{F5F835A6-6248-4724-ADD4-2BC88B54A3C3}">
      <dgm:prSet/>
      <dgm:spPr/>
      <dgm:t>
        <a:bodyPr/>
        <a:lstStyle/>
        <a:p>
          <a:endParaRPr lang="ru-RU"/>
        </a:p>
      </dgm:t>
    </dgm:pt>
    <dgm:pt modelId="{F36337DB-1191-4440-B008-637AEF88794F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8</a:t>
          </a:r>
          <a:endParaRPr lang="ru-RU" b="1" dirty="0"/>
        </a:p>
      </dgm:t>
    </dgm:pt>
    <dgm:pt modelId="{293891F5-9D23-4B3D-BC53-65FEFE79A2A5}" type="parTrans" cxnId="{3B186F08-A8E2-4D6E-8D8B-6693164DBE2C}">
      <dgm:prSet/>
      <dgm:spPr/>
      <dgm:t>
        <a:bodyPr/>
        <a:lstStyle/>
        <a:p>
          <a:endParaRPr lang="ru-RU"/>
        </a:p>
      </dgm:t>
    </dgm:pt>
    <dgm:pt modelId="{52E270A0-958E-42F1-9F5C-3AF9831F2846}" type="sibTrans" cxnId="{3B186F08-A8E2-4D6E-8D8B-6693164DBE2C}">
      <dgm:prSet/>
      <dgm:spPr/>
      <dgm:t>
        <a:bodyPr/>
        <a:lstStyle/>
        <a:p>
          <a:endParaRPr lang="ru-RU"/>
        </a:p>
      </dgm:t>
    </dgm:pt>
    <dgm:pt modelId="{BE8B0DAD-3A98-4E8E-8ABB-98AF4546041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9</a:t>
          </a:r>
          <a:endParaRPr lang="ru-RU" b="1" dirty="0"/>
        </a:p>
      </dgm:t>
    </dgm:pt>
    <dgm:pt modelId="{0E1CC9B3-7D21-4D17-ACBE-1AEB95098688}" type="parTrans" cxnId="{FB0541A9-5B8D-41C6-8CA5-C4AD96E1B016}">
      <dgm:prSet/>
      <dgm:spPr/>
      <dgm:t>
        <a:bodyPr/>
        <a:lstStyle/>
        <a:p>
          <a:endParaRPr lang="ru-RU"/>
        </a:p>
      </dgm:t>
    </dgm:pt>
    <dgm:pt modelId="{6A0ABB8F-6B86-48D6-A1E0-8FDA022E9D93}" type="sibTrans" cxnId="{FB0541A9-5B8D-41C6-8CA5-C4AD96E1B016}">
      <dgm:prSet/>
      <dgm:spPr/>
      <dgm:t>
        <a:bodyPr/>
        <a:lstStyle/>
        <a:p>
          <a:endParaRPr lang="ru-RU"/>
        </a:p>
      </dgm:t>
    </dgm:pt>
    <dgm:pt modelId="{2DB48D73-9C40-43B8-A082-25A0F732EAB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10</a:t>
          </a:r>
          <a:endParaRPr lang="ru-RU" b="1" dirty="0"/>
        </a:p>
      </dgm:t>
    </dgm:pt>
    <dgm:pt modelId="{35ACBEE1-929C-4E67-ACEC-57997AAC509F}" type="parTrans" cxnId="{957031AD-17C4-4C01-BDF8-56E6F30CEEC4}">
      <dgm:prSet/>
      <dgm:spPr/>
      <dgm:t>
        <a:bodyPr/>
        <a:lstStyle/>
        <a:p>
          <a:endParaRPr lang="ru-RU"/>
        </a:p>
      </dgm:t>
    </dgm:pt>
    <dgm:pt modelId="{30991237-CE2B-44FF-AF6B-2254D585F1A7}" type="sibTrans" cxnId="{957031AD-17C4-4C01-BDF8-56E6F30CEEC4}">
      <dgm:prSet/>
      <dgm:spPr/>
      <dgm:t>
        <a:bodyPr/>
        <a:lstStyle/>
        <a:p>
          <a:endParaRPr lang="ru-RU"/>
        </a:p>
      </dgm:t>
    </dgm:pt>
    <dgm:pt modelId="{2ADD698D-048C-4BC5-8E78-6E479DA7898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читати з розумінням;</a:t>
          </a:r>
          <a:endParaRPr lang="ru-RU" dirty="0"/>
        </a:p>
      </dgm:t>
    </dgm:pt>
    <dgm:pt modelId="{9D805168-7604-4924-AE4E-0E0611B4FEFD}" type="parTrans" cxnId="{ADA929C5-E38B-41DA-BED4-11BC6B37FE23}">
      <dgm:prSet/>
      <dgm:spPr/>
      <dgm:t>
        <a:bodyPr/>
        <a:lstStyle/>
        <a:p>
          <a:endParaRPr lang="ru-RU"/>
        </a:p>
      </dgm:t>
    </dgm:pt>
    <dgm:pt modelId="{DBC19A7A-5E19-4413-85F8-DB70FEB173A7}" type="sibTrans" cxnId="{ADA929C5-E38B-41DA-BED4-11BC6B37FE23}">
      <dgm:prSet/>
      <dgm:spPr/>
      <dgm:t>
        <a:bodyPr/>
        <a:lstStyle/>
        <a:p>
          <a:endParaRPr lang="ru-RU"/>
        </a:p>
      </dgm:t>
    </dgm:pt>
    <dgm:pt modelId="{0938A91E-96E3-40ED-81B0-C98429D2EAF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dirty="0"/>
        </a:p>
      </dgm:t>
    </dgm:pt>
    <dgm:pt modelId="{4DDE556B-3674-47D4-9DDA-B38A1A73DDEE}" type="parTrans" cxnId="{8AEB9B54-6850-4E3D-A94D-B0EEC6226670}">
      <dgm:prSet/>
      <dgm:spPr/>
      <dgm:t>
        <a:bodyPr/>
        <a:lstStyle/>
        <a:p>
          <a:endParaRPr lang="ru-RU"/>
        </a:p>
      </dgm:t>
    </dgm:pt>
    <dgm:pt modelId="{6C5F61B3-C3CA-4564-AEB6-7AC806157DC9}" type="sibTrans" cxnId="{8AEB9B54-6850-4E3D-A94D-B0EEC6226670}">
      <dgm:prSet/>
      <dgm:spPr/>
      <dgm:t>
        <a:bodyPr/>
        <a:lstStyle/>
        <a:p>
          <a:endParaRPr lang="ru-RU"/>
        </a:p>
      </dgm:t>
    </dgm:pt>
    <dgm:pt modelId="{3794F852-BB3D-44A2-AD2C-75FE7361808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критично та системно мислити;</a:t>
          </a:r>
          <a:endParaRPr lang="ru-RU" dirty="0"/>
        </a:p>
      </dgm:t>
    </dgm:pt>
    <dgm:pt modelId="{63BADAFE-B467-448E-A8E2-663E120138A6}" type="parTrans" cxnId="{999186AB-3B38-43F5-AB7A-B7DC40C5F2D7}">
      <dgm:prSet/>
      <dgm:spPr/>
      <dgm:t>
        <a:bodyPr/>
        <a:lstStyle/>
        <a:p>
          <a:endParaRPr lang="ru-RU"/>
        </a:p>
      </dgm:t>
    </dgm:pt>
    <dgm:pt modelId="{847465AA-2CB2-40F5-93EC-112F5F9E87B7}" type="sibTrans" cxnId="{999186AB-3B38-43F5-AB7A-B7DC40C5F2D7}">
      <dgm:prSet/>
      <dgm:spPr/>
      <dgm:t>
        <a:bodyPr/>
        <a:lstStyle/>
        <a:p>
          <a:endParaRPr lang="ru-RU"/>
        </a:p>
      </dgm:t>
    </dgm:pt>
    <dgm:pt modelId="{3F525A83-E057-4BB8-B3FE-835D299224A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діяти творчо;</a:t>
          </a:r>
          <a:endParaRPr lang="ru-RU" dirty="0"/>
        </a:p>
      </dgm:t>
    </dgm:pt>
    <dgm:pt modelId="{41318223-8DEA-475E-A302-3DC85D038BCD}" type="parTrans" cxnId="{615C9269-AF1B-4BAE-8904-DB67D63F63E7}">
      <dgm:prSet/>
      <dgm:spPr/>
      <dgm:t>
        <a:bodyPr/>
        <a:lstStyle/>
        <a:p>
          <a:endParaRPr lang="ru-RU"/>
        </a:p>
      </dgm:t>
    </dgm:pt>
    <dgm:pt modelId="{0E026D9B-F521-43B5-A256-ABCC7D493995}" type="sibTrans" cxnId="{615C9269-AF1B-4BAE-8904-DB67D63F63E7}">
      <dgm:prSet/>
      <dgm:spPr/>
      <dgm:t>
        <a:bodyPr/>
        <a:lstStyle/>
        <a:p>
          <a:endParaRPr lang="ru-RU"/>
        </a:p>
      </dgm:t>
    </dgm:pt>
    <dgm:pt modelId="{BE1C67CD-BEC6-4BB3-AF51-AEE451E5EC4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виявляти ініціативність;</a:t>
          </a:r>
          <a:endParaRPr lang="ru-RU" dirty="0"/>
        </a:p>
      </dgm:t>
    </dgm:pt>
    <dgm:pt modelId="{68B3A36F-985D-4CA6-89AA-9A4715B67F7B}" type="parTrans" cxnId="{8F3B3266-3222-4C20-82A3-15D51B45A1CD}">
      <dgm:prSet/>
      <dgm:spPr/>
      <dgm:t>
        <a:bodyPr/>
        <a:lstStyle/>
        <a:p>
          <a:endParaRPr lang="ru-RU"/>
        </a:p>
      </dgm:t>
    </dgm:pt>
    <dgm:pt modelId="{740F4E44-E819-4F89-932C-D58851B1DEFB}" type="sibTrans" cxnId="{8F3B3266-3222-4C20-82A3-15D51B45A1CD}">
      <dgm:prSet/>
      <dgm:spPr/>
      <dgm:t>
        <a:bodyPr/>
        <a:lstStyle/>
        <a:p>
          <a:endParaRPr lang="ru-RU"/>
        </a:p>
      </dgm:t>
    </dgm:pt>
    <dgm:pt modelId="{2BC44875-629C-4F1C-BCDC-A47A6777C74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здатність</a:t>
          </a:r>
          <a:r>
            <a:rPr lang="uk-UA" altLang="ru-RU" b="1" i="1" noProof="0" dirty="0" smtClean="0">
              <a:solidFill>
                <a:schemeClr val="tx1"/>
              </a:solidFill>
            </a:rPr>
            <a:t> логічно </a:t>
          </a:r>
          <a:r>
            <a:rPr lang="uk-UA" altLang="ru-RU" b="1" i="1" dirty="0" smtClean="0">
              <a:solidFill>
                <a:schemeClr val="tx1"/>
              </a:solidFill>
            </a:rPr>
            <a:t>обґрунтовувати позицію;</a:t>
          </a:r>
          <a:endParaRPr lang="ru-RU" dirty="0"/>
        </a:p>
      </dgm:t>
    </dgm:pt>
    <dgm:pt modelId="{2BA9CC5F-1A56-4F86-8BC7-70B40B2DB5D4}" type="parTrans" cxnId="{A12CDE6D-99E1-4099-AC3A-C4BA1CA8FB2E}">
      <dgm:prSet/>
      <dgm:spPr/>
      <dgm:t>
        <a:bodyPr/>
        <a:lstStyle/>
        <a:p>
          <a:endParaRPr lang="ru-RU"/>
        </a:p>
      </dgm:t>
    </dgm:pt>
    <dgm:pt modelId="{EC34C5C2-EA45-4AED-9A73-B5B4C3EA7FDE}" type="sibTrans" cxnId="{A12CDE6D-99E1-4099-AC3A-C4BA1CA8FB2E}">
      <dgm:prSet/>
      <dgm:spPr/>
      <dgm:t>
        <a:bodyPr/>
        <a:lstStyle/>
        <a:p>
          <a:endParaRPr lang="ru-RU"/>
        </a:p>
      </dgm:t>
    </dgm:pt>
    <dgm:pt modelId="{4795F2F9-10E2-404C-BE99-E039EBF22CA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dirty="0"/>
        </a:p>
      </dgm:t>
    </dgm:pt>
    <dgm:pt modelId="{2D424616-DC92-44DC-9C3C-93C50F8C1C63}" type="parTrans" cxnId="{BF2C03C2-0174-46A8-89A9-D85A4AE54BD9}">
      <dgm:prSet/>
      <dgm:spPr/>
      <dgm:t>
        <a:bodyPr/>
        <a:lstStyle/>
        <a:p>
          <a:endParaRPr lang="ru-RU"/>
        </a:p>
      </dgm:t>
    </dgm:pt>
    <dgm:pt modelId="{B406E03A-AE16-4F88-A27A-D143F54DBD81}" type="sibTrans" cxnId="{BF2C03C2-0174-46A8-89A9-D85A4AE54BD9}">
      <dgm:prSet/>
      <dgm:spPr/>
      <dgm:t>
        <a:bodyPr/>
        <a:lstStyle/>
        <a:p>
          <a:endParaRPr lang="ru-RU"/>
        </a:p>
      </dgm:t>
    </dgm:pt>
    <dgm:pt modelId="{37DA4EE2-5956-4EFA-8E52-EDB7DB069B7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оцінювати ризики;</a:t>
          </a:r>
          <a:endParaRPr lang="ru-RU" b="1" i="1" dirty="0"/>
        </a:p>
      </dgm:t>
    </dgm:pt>
    <dgm:pt modelId="{414AD905-E52E-4E3D-8B83-B5485D0BCAB1}" type="parTrans" cxnId="{485F3444-8621-4042-95E0-8DC1546E79B7}">
      <dgm:prSet/>
      <dgm:spPr/>
      <dgm:t>
        <a:bodyPr/>
        <a:lstStyle/>
        <a:p>
          <a:endParaRPr lang="ru-RU"/>
        </a:p>
      </dgm:t>
    </dgm:pt>
    <dgm:pt modelId="{3636A26A-4528-4631-9E1C-D4EA937029DA}" type="sibTrans" cxnId="{485F3444-8621-4042-95E0-8DC1546E79B7}">
      <dgm:prSet/>
      <dgm:spPr/>
      <dgm:t>
        <a:bodyPr/>
        <a:lstStyle/>
        <a:p>
          <a:endParaRPr lang="ru-RU"/>
        </a:p>
      </dgm:t>
    </dgm:pt>
    <dgm:pt modelId="{A0BAC264-93A9-41E5-B8B0-DA706D9D5ED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приймати рішення;</a:t>
          </a:r>
          <a:endParaRPr lang="ru-RU" dirty="0"/>
        </a:p>
      </dgm:t>
    </dgm:pt>
    <dgm:pt modelId="{75FA5951-57B2-4FAF-888C-9C0D4FB26BDC}" type="parTrans" cxnId="{4B6E84B2-AF85-4F6D-B80D-01363815C5EA}">
      <dgm:prSet/>
      <dgm:spPr/>
      <dgm:t>
        <a:bodyPr/>
        <a:lstStyle/>
        <a:p>
          <a:endParaRPr lang="ru-RU"/>
        </a:p>
      </dgm:t>
    </dgm:pt>
    <dgm:pt modelId="{47A57B84-1EDC-4C57-A906-26505508CD7D}" type="sibTrans" cxnId="{4B6E84B2-AF85-4F6D-B80D-01363815C5EA}">
      <dgm:prSet/>
      <dgm:spPr/>
      <dgm:t>
        <a:bodyPr/>
        <a:lstStyle/>
        <a:p>
          <a:endParaRPr lang="ru-RU"/>
        </a:p>
      </dgm:t>
    </dgm:pt>
    <dgm:pt modelId="{4BE0259D-60A2-40AB-8859-75B51A3272E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розв’язувати проблеми;</a:t>
          </a:r>
          <a:endParaRPr lang="ru-RU" dirty="0"/>
        </a:p>
      </dgm:t>
    </dgm:pt>
    <dgm:pt modelId="{D85D9B56-1813-4E73-A7C7-E05E99795900}" type="parTrans" cxnId="{0CAD2D04-A523-4E05-8747-908BA10E8F17}">
      <dgm:prSet/>
      <dgm:spPr/>
      <dgm:t>
        <a:bodyPr/>
        <a:lstStyle/>
        <a:p>
          <a:endParaRPr lang="ru-RU"/>
        </a:p>
      </dgm:t>
    </dgm:pt>
    <dgm:pt modelId="{B2326D22-0E37-4E1E-8E83-75D03842E11C}" type="sibTrans" cxnId="{0CAD2D04-A523-4E05-8747-908BA10E8F17}">
      <dgm:prSet/>
      <dgm:spPr/>
      <dgm:t>
        <a:bodyPr/>
        <a:lstStyle/>
        <a:p>
          <a:endParaRPr lang="ru-RU"/>
        </a:p>
      </dgm:t>
    </dgm:pt>
    <dgm:pt modelId="{9705BCA6-7BBB-40D1-B404-623C8C3AB51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11</a:t>
          </a:r>
          <a:endParaRPr lang="ru-RU" b="1" dirty="0"/>
        </a:p>
      </dgm:t>
    </dgm:pt>
    <dgm:pt modelId="{7A7B4144-3473-4487-BB14-BD2AEB1AA7F0}" type="parTrans" cxnId="{2D2A0604-A496-4ABE-946C-E855F7803FF1}">
      <dgm:prSet/>
      <dgm:spPr/>
      <dgm:t>
        <a:bodyPr/>
        <a:lstStyle/>
        <a:p>
          <a:endParaRPr lang="ru-RU"/>
        </a:p>
      </dgm:t>
    </dgm:pt>
    <dgm:pt modelId="{AF4FDC1A-56FB-407F-8087-2CD7DFFA3266}" type="sibTrans" cxnId="{2D2A0604-A496-4ABE-946C-E855F7803FF1}">
      <dgm:prSet/>
      <dgm:spPr/>
      <dgm:t>
        <a:bodyPr/>
        <a:lstStyle/>
        <a:p>
          <a:endParaRPr lang="ru-RU"/>
        </a:p>
      </dgm:t>
    </dgm:pt>
    <dgm:pt modelId="{53ABAB90-4650-42EC-B4AE-6F7E1FBB46E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співпрацювати з іншими особами.</a:t>
          </a:r>
          <a:endParaRPr lang="ru-RU" b="1" i="1" dirty="0"/>
        </a:p>
      </dgm:t>
    </dgm:pt>
    <dgm:pt modelId="{91BB4D67-6FC3-4B54-A2B9-CDDFCB6A0866}" type="parTrans" cxnId="{F74F3849-5C24-4097-9022-C861908D5975}">
      <dgm:prSet/>
      <dgm:spPr/>
    </dgm:pt>
    <dgm:pt modelId="{C2569832-EC2F-4CA7-B26F-B272E6CD7B2A}" type="sibTrans" cxnId="{F74F3849-5C24-4097-9022-C861908D5975}">
      <dgm:prSet/>
      <dgm:spPr/>
    </dgm:pt>
    <dgm:pt modelId="{A2546249-1F5E-4CC9-92FA-C936CFE639E0}" type="pres">
      <dgm:prSet presAssocID="{2660BA14-3FC1-46EE-B900-8437C721F2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15BF-C928-4EF6-9097-804874DC5560}" type="pres">
      <dgm:prSet presAssocID="{F116460A-BEE5-4AC6-91E8-A4B812039352}" presName="composite" presStyleCnt="0"/>
      <dgm:spPr/>
    </dgm:pt>
    <dgm:pt modelId="{A07D438E-FFF3-4775-BA5C-FEDEF5026DF0}" type="pres">
      <dgm:prSet presAssocID="{F116460A-BEE5-4AC6-91E8-A4B812039352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2994-8AB1-42ED-B146-162A6B0D85A0}" type="pres">
      <dgm:prSet presAssocID="{F116460A-BEE5-4AC6-91E8-A4B812039352}" presName="descendantText" presStyleLbl="alignAcc1" presStyleIdx="0" presStyleCnt="11" custLinFactNeighborX="142" custLinFactNeighborY="-2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8A1A9-80B9-4F17-95E8-32B5F717B1EF}" type="pres">
      <dgm:prSet presAssocID="{CF083171-F644-4EB3-A750-24FDAF1443EB}" presName="sp" presStyleCnt="0"/>
      <dgm:spPr/>
    </dgm:pt>
    <dgm:pt modelId="{3152AC75-73CD-4DA6-AAD7-5AB6B6DC189F}" type="pres">
      <dgm:prSet presAssocID="{ADF0FA07-DF69-404F-90FD-67E0F3C1EA77}" presName="composite" presStyleCnt="0"/>
      <dgm:spPr/>
    </dgm:pt>
    <dgm:pt modelId="{C75B70CE-CE16-480A-8C9E-F66703091E40}" type="pres">
      <dgm:prSet presAssocID="{ADF0FA07-DF69-404F-90FD-67E0F3C1EA77}" presName="parentText" presStyleLbl="alignNode1" presStyleIdx="1" presStyleCnt="11" custLinFactNeighborX="2060" custLinFactNeighborY="-2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B6391-1909-4A99-B414-1CF2BCF0E805}" type="pres">
      <dgm:prSet presAssocID="{ADF0FA07-DF69-404F-90FD-67E0F3C1EA77}" presName="descendantText" presStyleLbl="alignAcc1" presStyleIdx="1" presStyleCnt="11" custLinFactNeighborX="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55D86-353F-4B4D-BB0F-E3D05CC65B68}" type="pres">
      <dgm:prSet presAssocID="{E74FD522-A7AE-469C-A94A-C5B9EBC7BBD0}" presName="sp" presStyleCnt="0"/>
      <dgm:spPr/>
    </dgm:pt>
    <dgm:pt modelId="{5F7C58A4-DFC5-4469-9528-758F56CF1595}" type="pres">
      <dgm:prSet presAssocID="{2E93BB26-591E-4431-A39F-8702E59DB017}" presName="composite" presStyleCnt="0"/>
      <dgm:spPr/>
    </dgm:pt>
    <dgm:pt modelId="{87DA9DAC-7715-4B7F-BC2A-D1BF844E9011}" type="pres">
      <dgm:prSet presAssocID="{2E93BB26-591E-4431-A39F-8702E59DB017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94101-C012-4363-B69E-8811484F1E08}" type="pres">
      <dgm:prSet presAssocID="{2E93BB26-591E-4431-A39F-8702E59DB017}" presName="descendantText" presStyleLbl="alignAcc1" presStyleIdx="2" presStyleCnt="11" custLinFactNeighborX="142" custLinFactNeighborY="-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9E604-7235-4497-873F-7168C85041AC}" type="pres">
      <dgm:prSet presAssocID="{E6C51C90-53F6-4FA1-9BFC-B9D0A9F6DB49}" presName="sp" presStyleCnt="0"/>
      <dgm:spPr/>
    </dgm:pt>
    <dgm:pt modelId="{FE4DF229-35F2-4ECE-872A-9531D9E78A05}" type="pres">
      <dgm:prSet presAssocID="{63C824D3-6E13-4BB5-8FE1-A8B3B831A5C4}" presName="composite" presStyleCnt="0"/>
      <dgm:spPr/>
    </dgm:pt>
    <dgm:pt modelId="{668B65EF-D7CE-477F-A641-B68102D0724B}" type="pres">
      <dgm:prSet presAssocID="{63C824D3-6E13-4BB5-8FE1-A8B3B831A5C4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8F32D-9C5D-4083-9F84-B7F2598B88EA}" type="pres">
      <dgm:prSet presAssocID="{63C824D3-6E13-4BB5-8FE1-A8B3B831A5C4}" presName="descendantText" presStyleLbl="alignAcc1" presStyleIdx="3" presStyleCnt="11" custLinFactNeighborX="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50EE8-DFCF-4004-A259-9203616EEB12}" type="pres">
      <dgm:prSet presAssocID="{9ADC33ED-8C06-4796-BE35-B9A42F1D5D3E}" presName="sp" presStyleCnt="0"/>
      <dgm:spPr/>
    </dgm:pt>
    <dgm:pt modelId="{74D7CA8B-793C-44FB-B2C5-B3804DB14330}" type="pres">
      <dgm:prSet presAssocID="{98AF504F-A2A9-43C0-B50A-A8D339CAD26D}" presName="composite" presStyleCnt="0"/>
      <dgm:spPr/>
    </dgm:pt>
    <dgm:pt modelId="{71B9A63D-F2A3-48BF-98E5-D856221BCEE6}" type="pres">
      <dgm:prSet presAssocID="{98AF504F-A2A9-43C0-B50A-A8D339CAD26D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76CFC-6ED6-4422-9D0C-104F0D787031}" type="pres">
      <dgm:prSet presAssocID="{98AF504F-A2A9-43C0-B50A-A8D339CAD26D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2AA5A-CAB7-41B2-83CA-380ED65DA3BA}" type="pres">
      <dgm:prSet presAssocID="{0DACEB33-3F77-4AA5-BEDC-D864214FD8C3}" presName="sp" presStyleCnt="0"/>
      <dgm:spPr/>
    </dgm:pt>
    <dgm:pt modelId="{0305DB69-16C4-42D8-B2B4-063CB4F4DC9B}" type="pres">
      <dgm:prSet presAssocID="{684E4ADF-358D-4F4C-B33D-3727C3FDCC6C}" presName="composite" presStyleCnt="0"/>
      <dgm:spPr/>
    </dgm:pt>
    <dgm:pt modelId="{0636C987-7E63-4818-8226-7ABB6933FB32}" type="pres">
      <dgm:prSet presAssocID="{684E4ADF-358D-4F4C-B33D-3727C3FDCC6C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CB81A-AB3A-4377-A5A6-FE95180D2585}" type="pres">
      <dgm:prSet presAssocID="{684E4ADF-358D-4F4C-B33D-3727C3FDCC6C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48EE3-859E-4770-8F7A-4EF3687D32FB}" type="pres">
      <dgm:prSet presAssocID="{C3129822-83C6-45D6-A90F-5B8597309C80}" presName="sp" presStyleCnt="0"/>
      <dgm:spPr/>
    </dgm:pt>
    <dgm:pt modelId="{95CE2AEB-48A4-41E9-94B5-B4B322C7DE49}" type="pres">
      <dgm:prSet presAssocID="{0893830D-20CF-4BB9-82F5-52849494FAA8}" presName="composite" presStyleCnt="0"/>
      <dgm:spPr/>
    </dgm:pt>
    <dgm:pt modelId="{ABFA01FC-54E5-4168-8816-998BC823B38A}" type="pres">
      <dgm:prSet presAssocID="{0893830D-20CF-4BB9-82F5-52849494FAA8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6A7FB-3E33-4048-A204-CE2F443950A9}" type="pres">
      <dgm:prSet presAssocID="{0893830D-20CF-4BB9-82F5-52849494FAA8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1FAF-36C7-411E-9084-5096DAD7FBA0}" type="pres">
      <dgm:prSet presAssocID="{5CD5F363-F636-4F36-BF06-54682A116E70}" presName="sp" presStyleCnt="0"/>
      <dgm:spPr/>
    </dgm:pt>
    <dgm:pt modelId="{16DCEBE8-FD13-4298-A528-E40CC2E94BF5}" type="pres">
      <dgm:prSet presAssocID="{F36337DB-1191-4440-B008-637AEF88794F}" presName="composite" presStyleCnt="0"/>
      <dgm:spPr/>
    </dgm:pt>
    <dgm:pt modelId="{13E5289F-6852-4A23-ABB8-C414D8DA5EF8}" type="pres">
      <dgm:prSet presAssocID="{F36337DB-1191-4440-B008-637AEF88794F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3A35-E965-49D7-91EF-54F903ADB1F2}" type="pres">
      <dgm:prSet presAssocID="{F36337DB-1191-4440-B008-637AEF88794F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F8BB-2967-4BD1-8E68-39D9DD50030A}" type="pres">
      <dgm:prSet presAssocID="{52E270A0-958E-42F1-9F5C-3AF9831F2846}" presName="sp" presStyleCnt="0"/>
      <dgm:spPr/>
    </dgm:pt>
    <dgm:pt modelId="{7FD07B03-CF5C-4EC0-942D-409FDF1DBAD6}" type="pres">
      <dgm:prSet presAssocID="{BE8B0DAD-3A98-4E8E-8ABB-98AF45460413}" presName="composite" presStyleCnt="0"/>
      <dgm:spPr/>
    </dgm:pt>
    <dgm:pt modelId="{8C5DC40C-8776-4D70-B17D-F8CA64595502}" type="pres">
      <dgm:prSet presAssocID="{BE8B0DAD-3A98-4E8E-8ABB-98AF45460413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41A5-4467-4DBC-93C7-2359C2B84BA5}" type="pres">
      <dgm:prSet presAssocID="{BE8B0DAD-3A98-4E8E-8ABB-98AF45460413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AAB2-D2AD-4CEB-9FF5-606FF39B74E6}" type="pres">
      <dgm:prSet presAssocID="{6A0ABB8F-6B86-48D6-A1E0-8FDA022E9D93}" presName="sp" presStyleCnt="0"/>
      <dgm:spPr/>
    </dgm:pt>
    <dgm:pt modelId="{A881F3D7-A087-444E-87E5-62C7D18D7476}" type="pres">
      <dgm:prSet presAssocID="{2DB48D73-9C40-43B8-A082-25A0F732EAB2}" presName="composite" presStyleCnt="0"/>
      <dgm:spPr/>
    </dgm:pt>
    <dgm:pt modelId="{0606185F-F170-4AB9-8FCC-86A8AB8A88AE}" type="pres">
      <dgm:prSet presAssocID="{2DB48D73-9C40-43B8-A082-25A0F732EAB2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82AC-1E21-4BE1-B8B6-E2206B7E8215}" type="pres">
      <dgm:prSet presAssocID="{2DB48D73-9C40-43B8-A082-25A0F732EAB2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7F95A-52AF-43C5-B28E-1A0D09868D4B}" type="pres">
      <dgm:prSet presAssocID="{30991237-CE2B-44FF-AF6B-2254D585F1A7}" presName="sp" presStyleCnt="0"/>
      <dgm:spPr/>
    </dgm:pt>
    <dgm:pt modelId="{D1DF7F47-E9D9-4D02-8AFF-DF73548AE7F4}" type="pres">
      <dgm:prSet presAssocID="{9705BCA6-7BBB-40D1-B404-623C8C3AB513}" presName="composite" presStyleCnt="0"/>
      <dgm:spPr/>
    </dgm:pt>
    <dgm:pt modelId="{71EEDD27-C405-4DA7-8EA4-EF5C3328C655}" type="pres">
      <dgm:prSet presAssocID="{9705BCA6-7BBB-40D1-B404-623C8C3AB513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64174-B523-492B-9D9B-F096B4EDB03A}" type="pres">
      <dgm:prSet presAssocID="{9705BCA6-7BBB-40D1-B404-623C8C3AB513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031AD-17C4-4C01-BDF8-56E6F30CEEC4}" srcId="{2660BA14-3FC1-46EE-B900-8437C721F277}" destId="{2DB48D73-9C40-43B8-A082-25A0F732EAB2}" srcOrd="9" destOrd="0" parTransId="{35ACBEE1-929C-4E67-ACEC-57997AAC509F}" sibTransId="{30991237-CE2B-44FF-AF6B-2254D585F1A7}"/>
    <dgm:cxn modelId="{F5F835A6-6248-4724-ADD4-2BC88B54A3C3}" srcId="{2660BA14-3FC1-46EE-B900-8437C721F277}" destId="{0893830D-20CF-4BB9-82F5-52849494FAA8}" srcOrd="6" destOrd="0" parTransId="{01A339AC-B2BF-4974-A260-93842E30213D}" sibTransId="{5CD5F363-F636-4F36-BF06-54682A116E70}"/>
    <dgm:cxn modelId="{999186AB-3B38-43F5-AB7A-B7DC40C5F2D7}" srcId="{2E93BB26-591E-4431-A39F-8702E59DB017}" destId="{3794F852-BB3D-44A2-AD2C-75FE7361808B}" srcOrd="0" destOrd="0" parTransId="{63BADAFE-B467-448E-A8E2-663E120138A6}" sibTransId="{847465AA-2CB2-40F5-93EC-112F5F9E87B7}"/>
    <dgm:cxn modelId="{3A708024-DCEB-483C-8EC7-6E1A39EF27B4}" type="presOf" srcId="{2BC44875-629C-4F1C-BCDC-A47A6777C74D}" destId="{C26CB81A-AB3A-4377-A5A6-FE95180D2585}" srcOrd="0" destOrd="0" presId="urn:microsoft.com/office/officeart/2005/8/layout/chevron2"/>
    <dgm:cxn modelId="{A12CDE6D-99E1-4099-AC3A-C4BA1CA8FB2E}" srcId="{684E4ADF-358D-4F4C-B33D-3727C3FDCC6C}" destId="{2BC44875-629C-4F1C-BCDC-A47A6777C74D}" srcOrd="0" destOrd="0" parTransId="{2BA9CC5F-1A56-4F86-8BC7-70B40B2DB5D4}" sibTransId="{EC34C5C2-EA45-4AED-9A73-B5B4C3EA7FDE}"/>
    <dgm:cxn modelId="{1C44BED3-B1F0-4E97-8309-74837F413DCD}" type="presOf" srcId="{4795F2F9-10E2-404C-BE99-E039EBF22CAD}" destId="{E306A7FB-3E33-4048-A204-CE2F443950A9}" srcOrd="0" destOrd="0" presId="urn:microsoft.com/office/officeart/2005/8/layout/chevron2"/>
    <dgm:cxn modelId="{CDB43E95-CC6D-4543-8365-A607189EDB5A}" type="presOf" srcId="{ADF0FA07-DF69-404F-90FD-67E0F3C1EA77}" destId="{C75B70CE-CE16-480A-8C9E-F66703091E40}" srcOrd="0" destOrd="0" presId="urn:microsoft.com/office/officeart/2005/8/layout/chevron2"/>
    <dgm:cxn modelId="{7E30BC74-54B7-4789-A726-8ECF2A3E65A5}" type="presOf" srcId="{2E93BB26-591E-4431-A39F-8702E59DB017}" destId="{87DA9DAC-7715-4B7F-BC2A-D1BF844E9011}" srcOrd="0" destOrd="0" presId="urn:microsoft.com/office/officeart/2005/8/layout/chevron2"/>
    <dgm:cxn modelId="{D4237601-A1EA-4026-847F-329AF71DFC73}" type="presOf" srcId="{0893830D-20CF-4BB9-82F5-52849494FAA8}" destId="{ABFA01FC-54E5-4168-8816-998BC823B38A}" srcOrd="0" destOrd="0" presId="urn:microsoft.com/office/officeart/2005/8/layout/chevron2"/>
    <dgm:cxn modelId="{615C9269-AF1B-4BAE-8904-DB67D63F63E7}" srcId="{63C824D3-6E13-4BB5-8FE1-A8B3B831A5C4}" destId="{3F525A83-E057-4BB8-B3FE-835D299224AA}" srcOrd="0" destOrd="0" parTransId="{41318223-8DEA-475E-A302-3DC85D038BCD}" sibTransId="{0E026D9B-F521-43B5-A256-ABCC7D493995}"/>
    <dgm:cxn modelId="{5C7ED5B3-C807-4083-A492-670B335999F4}" type="presOf" srcId="{BE1C67CD-BEC6-4BB3-AF51-AEE451E5EC4A}" destId="{83E76CFC-6ED6-4422-9D0C-104F0D787031}" srcOrd="0" destOrd="0" presId="urn:microsoft.com/office/officeart/2005/8/layout/chevron2"/>
    <dgm:cxn modelId="{8AEB9B54-6850-4E3D-A94D-B0EEC6226670}" srcId="{ADF0FA07-DF69-404F-90FD-67E0F3C1EA77}" destId="{0938A91E-96E3-40ED-81B0-C98429D2EAF2}" srcOrd="0" destOrd="0" parTransId="{4DDE556B-3674-47D4-9DDA-B38A1A73DDEE}" sibTransId="{6C5F61B3-C3CA-4564-AEB6-7AC806157DC9}"/>
    <dgm:cxn modelId="{658501CC-E092-4251-AD27-ECEC621E8DBE}" type="presOf" srcId="{A0BAC264-93A9-41E5-B8B0-DA706D9D5ED4}" destId="{7A7241A5-4467-4DBC-93C7-2359C2B84BA5}" srcOrd="0" destOrd="0" presId="urn:microsoft.com/office/officeart/2005/8/layout/chevron2"/>
    <dgm:cxn modelId="{24414D3D-6EE3-4EA4-B0A7-2815BD523490}" srcId="{2660BA14-3FC1-46EE-B900-8437C721F277}" destId="{63C824D3-6E13-4BB5-8FE1-A8B3B831A5C4}" srcOrd="3" destOrd="0" parTransId="{E01F6531-011C-4845-B89A-26CE37029031}" sibTransId="{9ADC33ED-8C06-4796-BE35-B9A42F1D5D3E}"/>
    <dgm:cxn modelId="{8D720498-4D48-4083-AA6D-A1EC88174FED}" type="presOf" srcId="{2ADD698D-048C-4BC5-8E78-6E479DA7898A}" destId="{54282994-8AB1-42ED-B146-162A6B0D85A0}" srcOrd="0" destOrd="0" presId="urn:microsoft.com/office/officeart/2005/8/layout/chevron2"/>
    <dgm:cxn modelId="{38955314-81A7-45BE-A863-FD776B17B1FC}" type="presOf" srcId="{0938A91E-96E3-40ED-81B0-C98429D2EAF2}" destId="{4B2B6391-1909-4A99-B414-1CF2BCF0E805}" srcOrd="0" destOrd="0" presId="urn:microsoft.com/office/officeart/2005/8/layout/chevron2"/>
    <dgm:cxn modelId="{DBF62337-4C8C-49B3-B121-7C1CE78706B1}" type="presOf" srcId="{3F525A83-E057-4BB8-B3FE-835D299224AA}" destId="{CC38F32D-9C5D-4083-9F84-B7F2598B88EA}" srcOrd="0" destOrd="0" presId="urn:microsoft.com/office/officeart/2005/8/layout/chevron2"/>
    <dgm:cxn modelId="{58256DEC-DD12-436B-8241-1C44819EBB76}" type="presOf" srcId="{63C824D3-6E13-4BB5-8FE1-A8B3B831A5C4}" destId="{668B65EF-D7CE-477F-A641-B68102D0724B}" srcOrd="0" destOrd="0" presId="urn:microsoft.com/office/officeart/2005/8/layout/chevron2"/>
    <dgm:cxn modelId="{0CAD2D04-A523-4E05-8747-908BA10E8F17}" srcId="{2DB48D73-9C40-43B8-A082-25A0F732EAB2}" destId="{4BE0259D-60A2-40AB-8859-75B51A3272E3}" srcOrd="0" destOrd="0" parTransId="{D85D9B56-1813-4E73-A7C7-E05E99795900}" sibTransId="{B2326D22-0E37-4E1E-8E83-75D03842E11C}"/>
    <dgm:cxn modelId="{E77F5BB4-6D55-4933-9471-04377243B615}" type="presOf" srcId="{F116460A-BEE5-4AC6-91E8-A4B812039352}" destId="{A07D438E-FFF3-4775-BA5C-FEDEF5026DF0}" srcOrd="0" destOrd="0" presId="urn:microsoft.com/office/officeart/2005/8/layout/chevron2"/>
    <dgm:cxn modelId="{B9B2F5B6-4A8E-4543-BE1A-1E2933CB7237}" type="presOf" srcId="{3794F852-BB3D-44A2-AD2C-75FE7361808B}" destId="{03A94101-C012-4363-B69E-8811484F1E08}" srcOrd="0" destOrd="0" presId="urn:microsoft.com/office/officeart/2005/8/layout/chevron2"/>
    <dgm:cxn modelId="{3B186F08-A8E2-4D6E-8D8B-6693164DBE2C}" srcId="{2660BA14-3FC1-46EE-B900-8437C721F277}" destId="{F36337DB-1191-4440-B008-637AEF88794F}" srcOrd="7" destOrd="0" parTransId="{293891F5-9D23-4B3D-BC53-65FEFE79A2A5}" sibTransId="{52E270A0-958E-42F1-9F5C-3AF9831F2846}"/>
    <dgm:cxn modelId="{97E8F3B6-3EDD-43EB-AD65-D7E967CDE637}" type="presOf" srcId="{684E4ADF-358D-4F4C-B33D-3727C3FDCC6C}" destId="{0636C987-7E63-4818-8226-7ABB6933FB32}" srcOrd="0" destOrd="0" presId="urn:microsoft.com/office/officeart/2005/8/layout/chevron2"/>
    <dgm:cxn modelId="{4B6E84B2-AF85-4F6D-B80D-01363815C5EA}" srcId="{BE8B0DAD-3A98-4E8E-8ABB-98AF45460413}" destId="{A0BAC264-93A9-41E5-B8B0-DA706D9D5ED4}" srcOrd="0" destOrd="0" parTransId="{75FA5951-57B2-4FAF-888C-9C0D4FB26BDC}" sibTransId="{47A57B84-1EDC-4C57-A906-26505508CD7D}"/>
    <dgm:cxn modelId="{BF2C03C2-0174-46A8-89A9-D85A4AE54BD9}" srcId="{0893830D-20CF-4BB9-82F5-52849494FAA8}" destId="{4795F2F9-10E2-404C-BE99-E039EBF22CAD}" srcOrd="0" destOrd="0" parTransId="{2D424616-DC92-44DC-9C3C-93C50F8C1C63}" sibTransId="{B406E03A-AE16-4F88-A27A-D143F54DBD81}"/>
    <dgm:cxn modelId="{8F3B3266-3222-4C20-82A3-15D51B45A1CD}" srcId="{98AF504F-A2A9-43C0-B50A-A8D339CAD26D}" destId="{BE1C67CD-BEC6-4BB3-AF51-AEE451E5EC4A}" srcOrd="0" destOrd="0" parTransId="{68B3A36F-985D-4CA6-89AA-9A4715B67F7B}" sibTransId="{740F4E44-E819-4F89-932C-D58851B1DEFB}"/>
    <dgm:cxn modelId="{F74F3849-5C24-4097-9022-C861908D5975}" srcId="{9705BCA6-7BBB-40D1-B404-623C8C3AB513}" destId="{53ABAB90-4650-42EC-B4AE-6F7E1FBB46EE}" srcOrd="0" destOrd="0" parTransId="{91BB4D67-6FC3-4B54-A2B9-CDDFCB6A0866}" sibTransId="{C2569832-EC2F-4CA7-B26F-B272E6CD7B2A}"/>
    <dgm:cxn modelId="{ADA929C5-E38B-41DA-BED4-11BC6B37FE23}" srcId="{F116460A-BEE5-4AC6-91E8-A4B812039352}" destId="{2ADD698D-048C-4BC5-8E78-6E479DA7898A}" srcOrd="0" destOrd="0" parTransId="{9D805168-7604-4924-AE4E-0E0611B4FEFD}" sibTransId="{DBC19A7A-5E19-4413-85F8-DB70FEB173A7}"/>
    <dgm:cxn modelId="{2D38FFC2-6FC8-4570-9212-CDB663A9EE14}" type="presOf" srcId="{98AF504F-A2A9-43C0-B50A-A8D339CAD26D}" destId="{71B9A63D-F2A3-48BF-98E5-D856221BCEE6}" srcOrd="0" destOrd="0" presId="urn:microsoft.com/office/officeart/2005/8/layout/chevron2"/>
    <dgm:cxn modelId="{2A722430-07A0-4910-8AE8-BF82D48DDC87}" type="presOf" srcId="{2660BA14-3FC1-46EE-B900-8437C721F277}" destId="{A2546249-1F5E-4CC9-92FA-C936CFE639E0}" srcOrd="0" destOrd="0" presId="urn:microsoft.com/office/officeart/2005/8/layout/chevron2"/>
    <dgm:cxn modelId="{03A6E68A-355F-4868-8A84-B95A1C3547FC}" type="presOf" srcId="{37DA4EE2-5956-4EFA-8E52-EDB7DB069B75}" destId="{0EB93A35-E965-49D7-91EF-54F903ADB1F2}" srcOrd="0" destOrd="0" presId="urn:microsoft.com/office/officeart/2005/8/layout/chevron2"/>
    <dgm:cxn modelId="{5E1A3960-FFB3-4D09-B8A6-D30EFE065EE9}" srcId="{2660BA14-3FC1-46EE-B900-8437C721F277}" destId="{684E4ADF-358D-4F4C-B33D-3727C3FDCC6C}" srcOrd="5" destOrd="0" parTransId="{5C93604F-074D-4BCB-BE79-A42AEE63CC08}" sibTransId="{C3129822-83C6-45D6-A90F-5B8597309C80}"/>
    <dgm:cxn modelId="{2D2A0604-A496-4ABE-946C-E855F7803FF1}" srcId="{2660BA14-3FC1-46EE-B900-8437C721F277}" destId="{9705BCA6-7BBB-40D1-B404-623C8C3AB513}" srcOrd="10" destOrd="0" parTransId="{7A7B4144-3473-4487-BB14-BD2AEB1AA7F0}" sibTransId="{AF4FDC1A-56FB-407F-8087-2CD7DFFA3266}"/>
    <dgm:cxn modelId="{6438ADC9-20B8-4453-BF4F-0CCF63662656}" srcId="{2660BA14-3FC1-46EE-B900-8437C721F277}" destId="{F116460A-BEE5-4AC6-91E8-A4B812039352}" srcOrd="0" destOrd="0" parTransId="{84268ADF-69F7-4CDA-BCBA-B427EB2C26BC}" sibTransId="{CF083171-F644-4EB3-A750-24FDAF1443EB}"/>
    <dgm:cxn modelId="{FB0541A9-5B8D-41C6-8CA5-C4AD96E1B016}" srcId="{2660BA14-3FC1-46EE-B900-8437C721F277}" destId="{BE8B0DAD-3A98-4E8E-8ABB-98AF45460413}" srcOrd="8" destOrd="0" parTransId="{0E1CC9B3-7D21-4D17-ACBE-1AEB95098688}" sibTransId="{6A0ABB8F-6B86-48D6-A1E0-8FDA022E9D93}"/>
    <dgm:cxn modelId="{CE791957-70AB-4A4B-8587-EB1EB6947BB8}" type="presOf" srcId="{BE8B0DAD-3A98-4E8E-8ABB-98AF45460413}" destId="{8C5DC40C-8776-4D70-B17D-F8CA64595502}" srcOrd="0" destOrd="0" presId="urn:microsoft.com/office/officeart/2005/8/layout/chevron2"/>
    <dgm:cxn modelId="{CE11DB84-8221-408B-ADD6-06053D1D03ED}" srcId="{2660BA14-3FC1-46EE-B900-8437C721F277}" destId="{ADF0FA07-DF69-404F-90FD-67E0F3C1EA77}" srcOrd="1" destOrd="0" parTransId="{5EFA4C97-A182-4A3D-BA53-F1B70C3BC53D}" sibTransId="{E74FD522-A7AE-469C-A94A-C5B9EBC7BBD0}"/>
    <dgm:cxn modelId="{9E59F012-BCFA-454E-B500-3C488D39B097}" type="presOf" srcId="{2DB48D73-9C40-43B8-A082-25A0F732EAB2}" destId="{0606185F-F170-4AB9-8FCC-86A8AB8A88AE}" srcOrd="0" destOrd="0" presId="urn:microsoft.com/office/officeart/2005/8/layout/chevron2"/>
    <dgm:cxn modelId="{ADB5C929-0C2C-498F-ADA8-9FDE796B33E7}" type="presOf" srcId="{9705BCA6-7BBB-40D1-B404-623C8C3AB513}" destId="{71EEDD27-C405-4DA7-8EA4-EF5C3328C655}" srcOrd="0" destOrd="0" presId="urn:microsoft.com/office/officeart/2005/8/layout/chevron2"/>
    <dgm:cxn modelId="{485F3444-8621-4042-95E0-8DC1546E79B7}" srcId="{F36337DB-1191-4440-B008-637AEF88794F}" destId="{37DA4EE2-5956-4EFA-8E52-EDB7DB069B75}" srcOrd="0" destOrd="0" parTransId="{414AD905-E52E-4E3D-8B83-B5485D0BCAB1}" sibTransId="{3636A26A-4528-4631-9E1C-D4EA937029DA}"/>
    <dgm:cxn modelId="{80F38FC9-2353-453C-944C-226DAB06B069}" type="presOf" srcId="{F36337DB-1191-4440-B008-637AEF88794F}" destId="{13E5289F-6852-4A23-ABB8-C414D8DA5EF8}" srcOrd="0" destOrd="0" presId="urn:microsoft.com/office/officeart/2005/8/layout/chevron2"/>
    <dgm:cxn modelId="{6F685464-3EE4-43FE-AAB5-FA7A7BCD850F}" srcId="{2660BA14-3FC1-46EE-B900-8437C721F277}" destId="{98AF504F-A2A9-43C0-B50A-A8D339CAD26D}" srcOrd="4" destOrd="0" parTransId="{D46A9788-51C0-457C-83CF-B959127E4513}" sibTransId="{0DACEB33-3F77-4AA5-BEDC-D864214FD8C3}"/>
    <dgm:cxn modelId="{2B0A006E-3043-45BE-84EE-208855FDBD5E}" srcId="{2660BA14-3FC1-46EE-B900-8437C721F277}" destId="{2E93BB26-591E-4431-A39F-8702E59DB017}" srcOrd="2" destOrd="0" parTransId="{1D41FF51-9D48-45A1-A933-52B896394CCB}" sibTransId="{E6C51C90-53F6-4FA1-9BFC-B9D0A9F6DB49}"/>
    <dgm:cxn modelId="{7BB83176-BC6E-48E2-9CCF-1EAC8BAF9A52}" type="presOf" srcId="{53ABAB90-4650-42EC-B4AE-6F7E1FBB46EE}" destId="{9B364174-B523-492B-9D9B-F096B4EDB03A}" srcOrd="0" destOrd="0" presId="urn:microsoft.com/office/officeart/2005/8/layout/chevron2"/>
    <dgm:cxn modelId="{1B338B21-9190-4109-BA8E-3322D3B94060}" type="presOf" srcId="{4BE0259D-60A2-40AB-8859-75B51A3272E3}" destId="{C27A82AC-1E21-4BE1-B8B6-E2206B7E8215}" srcOrd="0" destOrd="0" presId="urn:microsoft.com/office/officeart/2005/8/layout/chevron2"/>
    <dgm:cxn modelId="{19C15434-3B93-4A7F-9AAF-0FA5C08D592B}" type="presParOf" srcId="{A2546249-1F5E-4CC9-92FA-C936CFE639E0}" destId="{5F7E15BF-C928-4EF6-9097-804874DC5560}" srcOrd="0" destOrd="0" presId="urn:microsoft.com/office/officeart/2005/8/layout/chevron2"/>
    <dgm:cxn modelId="{43E9C111-F7E1-4325-B7F5-DF637AAF74B5}" type="presParOf" srcId="{5F7E15BF-C928-4EF6-9097-804874DC5560}" destId="{A07D438E-FFF3-4775-BA5C-FEDEF5026DF0}" srcOrd="0" destOrd="0" presId="urn:microsoft.com/office/officeart/2005/8/layout/chevron2"/>
    <dgm:cxn modelId="{A0381A68-9AC0-4AFC-8362-C222A7985312}" type="presParOf" srcId="{5F7E15BF-C928-4EF6-9097-804874DC5560}" destId="{54282994-8AB1-42ED-B146-162A6B0D85A0}" srcOrd="1" destOrd="0" presId="urn:microsoft.com/office/officeart/2005/8/layout/chevron2"/>
    <dgm:cxn modelId="{CACF3B83-6514-4918-9102-E22CE3A6510F}" type="presParOf" srcId="{A2546249-1F5E-4CC9-92FA-C936CFE639E0}" destId="{6428A1A9-80B9-4F17-95E8-32B5F717B1EF}" srcOrd="1" destOrd="0" presId="urn:microsoft.com/office/officeart/2005/8/layout/chevron2"/>
    <dgm:cxn modelId="{FEAC0CFB-023B-437E-B776-0BE6D94ED579}" type="presParOf" srcId="{A2546249-1F5E-4CC9-92FA-C936CFE639E0}" destId="{3152AC75-73CD-4DA6-AAD7-5AB6B6DC189F}" srcOrd="2" destOrd="0" presId="urn:microsoft.com/office/officeart/2005/8/layout/chevron2"/>
    <dgm:cxn modelId="{8A9396AB-D461-43F0-8912-40E7EEFC3D64}" type="presParOf" srcId="{3152AC75-73CD-4DA6-AAD7-5AB6B6DC189F}" destId="{C75B70CE-CE16-480A-8C9E-F66703091E40}" srcOrd="0" destOrd="0" presId="urn:microsoft.com/office/officeart/2005/8/layout/chevron2"/>
    <dgm:cxn modelId="{1D0241D8-0BE4-4A34-8A25-50BB8DFF28DB}" type="presParOf" srcId="{3152AC75-73CD-4DA6-AAD7-5AB6B6DC189F}" destId="{4B2B6391-1909-4A99-B414-1CF2BCF0E805}" srcOrd="1" destOrd="0" presId="urn:microsoft.com/office/officeart/2005/8/layout/chevron2"/>
    <dgm:cxn modelId="{55723BAD-A4F8-4880-8E77-BD6A34F51774}" type="presParOf" srcId="{A2546249-1F5E-4CC9-92FA-C936CFE639E0}" destId="{18E55D86-353F-4B4D-BB0F-E3D05CC65B68}" srcOrd="3" destOrd="0" presId="urn:microsoft.com/office/officeart/2005/8/layout/chevron2"/>
    <dgm:cxn modelId="{59B45F08-E5E9-4103-A8C6-5503914ABE6D}" type="presParOf" srcId="{A2546249-1F5E-4CC9-92FA-C936CFE639E0}" destId="{5F7C58A4-DFC5-4469-9528-758F56CF1595}" srcOrd="4" destOrd="0" presId="urn:microsoft.com/office/officeart/2005/8/layout/chevron2"/>
    <dgm:cxn modelId="{4380588B-373F-4790-8079-DEC3B002FE93}" type="presParOf" srcId="{5F7C58A4-DFC5-4469-9528-758F56CF1595}" destId="{87DA9DAC-7715-4B7F-BC2A-D1BF844E9011}" srcOrd="0" destOrd="0" presId="urn:microsoft.com/office/officeart/2005/8/layout/chevron2"/>
    <dgm:cxn modelId="{E3009175-B3D6-4978-9209-6833D756AD49}" type="presParOf" srcId="{5F7C58A4-DFC5-4469-9528-758F56CF1595}" destId="{03A94101-C012-4363-B69E-8811484F1E08}" srcOrd="1" destOrd="0" presId="urn:microsoft.com/office/officeart/2005/8/layout/chevron2"/>
    <dgm:cxn modelId="{00A15C1C-D2DE-43EF-9BAF-7B47FE94A7DF}" type="presParOf" srcId="{A2546249-1F5E-4CC9-92FA-C936CFE639E0}" destId="{4199E604-7235-4497-873F-7168C85041AC}" srcOrd="5" destOrd="0" presId="urn:microsoft.com/office/officeart/2005/8/layout/chevron2"/>
    <dgm:cxn modelId="{DF3CFD68-6A2A-446A-A7F3-48000E2C8B28}" type="presParOf" srcId="{A2546249-1F5E-4CC9-92FA-C936CFE639E0}" destId="{FE4DF229-35F2-4ECE-872A-9531D9E78A05}" srcOrd="6" destOrd="0" presId="urn:microsoft.com/office/officeart/2005/8/layout/chevron2"/>
    <dgm:cxn modelId="{E9738CC6-13D4-4951-940C-3F37B7749D6B}" type="presParOf" srcId="{FE4DF229-35F2-4ECE-872A-9531D9E78A05}" destId="{668B65EF-D7CE-477F-A641-B68102D0724B}" srcOrd="0" destOrd="0" presId="urn:microsoft.com/office/officeart/2005/8/layout/chevron2"/>
    <dgm:cxn modelId="{8125654C-4582-43BA-B028-D6C4651AD1E2}" type="presParOf" srcId="{FE4DF229-35F2-4ECE-872A-9531D9E78A05}" destId="{CC38F32D-9C5D-4083-9F84-B7F2598B88EA}" srcOrd="1" destOrd="0" presId="urn:microsoft.com/office/officeart/2005/8/layout/chevron2"/>
    <dgm:cxn modelId="{07E4A540-691F-47D3-BFA6-E29DCC60A334}" type="presParOf" srcId="{A2546249-1F5E-4CC9-92FA-C936CFE639E0}" destId="{D5B50EE8-DFCF-4004-A259-9203616EEB12}" srcOrd="7" destOrd="0" presId="urn:microsoft.com/office/officeart/2005/8/layout/chevron2"/>
    <dgm:cxn modelId="{DDEC6A1C-2F20-452D-A04D-8DD757F503D0}" type="presParOf" srcId="{A2546249-1F5E-4CC9-92FA-C936CFE639E0}" destId="{74D7CA8B-793C-44FB-B2C5-B3804DB14330}" srcOrd="8" destOrd="0" presId="urn:microsoft.com/office/officeart/2005/8/layout/chevron2"/>
    <dgm:cxn modelId="{5172D3DA-C909-4452-BDE1-1AAE2135F7FB}" type="presParOf" srcId="{74D7CA8B-793C-44FB-B2C5-B3804DB14330}" destId="{71B9A63D-F2A3-48BF-98E5-D856221BCEE6}" srcOrd="0" destOrd="0" presId="urn:microsoft.com/office/officeart/2005/8/layout/chevron2"/>
    <dgm:cxn modelId="{9327F11F-4322-4821-A6E3-38CD595F1F7E}" type="presParOf" srcId="{74D7CA8B-793C-44FB-B2C5-B3804DB14330}" destId="{83E76CFC-6ED6-4422-9D0C-104F0D787031}" srcOrd="1" destOrd="0" presId="urn:microsoft.com/office/officeart/2005/8/layout/chevron2"/>
    <dgm:cxn modelId="{47133A54-82E9-44B0-8CBB-8DBC674FC795}" type="presParOf" srcId="{A2546249-1F5E-4CC9-92FA-C936CFE639E0}" destId="{3A72AA5A-CAB7-41B2-83CA-380ED65DA3BA}" srcOrd="9" destOrd="0" presId="urn:microsoft.com/office/officeart/2005/8/layout/chevron2"/>
    <dgm:cxn modelId="{75581E4A-5597-46EA-B721-0B539F3377E9}" type="presParOf" srcId="{A2546249-1F5E-4CC9-92FA-C936CFE639E0}" destId="{0305DB69-16C4-42D8-B2B4-063CB4F4DC9B}" srcOrd="10" destOrd="0" presId="urn:microsoft.com/office/officeart/2005/8/layout/chevron2"/>
    <dgm:cxn modelId="{B0E0CFC1-EE2D-4D27-9052-0D25960E0282}" type="presParOf" srcId="{0305DB69-16C4-42D8-B2B4-063CB4F4DC9B}" destId="{0636C987-7E63-4818-8226-7ABB6933FB32}" srcOrd="0" destOrd="0" presId="urn:microsoft.com/office/officeart/2005/8/layout/chevron2"/>
    <dgm:cxn modelId="{1BC05F8E-CD00-4DAA-AEB1-DBC8F30E6C2C}" type="presParOf" srcId="{0305DB69-16C4-42D8-B2B4-063CB4F4DC9B}" destId="{C26CB81A-AB3A-4377-A5A6-FE95180D2585}" srcOrd="1" destOrd="0" presId="urn:microsoft.com/office/officeart/2005/8/layout/chevron2"/>
    <dgm:cxn modelId="{09C198EE-F456-4E06-9BE3-0EC007476C36}" type="presParOf" srcId="{A2546249-1F5E-4CC9-92FA-C936CFE639E0}" destId="{A0648EE3-859E-4770-8F7A-4EF3687D32FB}" srcOrd="11" destOrd="0" presId="urn:microsoft.com/office/officeart/2005/8/layout/chevron2"/>
    <dgm:cxn modelId="{461FCB97-2FF7-47B0-BBC2-B5643C1C59DC}" type="presParOf" srcId="{A2546249-1F5E-4CC9-92FA-C936CFE639E0}" destId="{95CE2AEB-48A4-41E9-94B5-B4B322C7DE49}" srcOrd="12" destOrd="0" presId="urn:microsoft.com/office/officeart/2005/8/layout/chevron2"/>
    <dgm:cxn modelId="{96674810-9ED4-420E-A946-9D0A54B62E22}" type="presParOf" srcId="{95CE2AEB-48A4-41E9-94B5-B4B322C7DE49}" destId="{ABFA01FC-54E5-4168-8816-998BC823B38A}" srcOrd="0" destOrd="0" presId="urn:microsoft.com/office/officeart/2005/8/layout/chevron2"/>
    <dgm:cxn modelId="{8B4172A2-53E6-4401-A293-41B096F69DA3}" type="presParOf" srcId="{95CE2AEB-48A4-41E9-94B5-B4B322C7DE49}" destId="{E306A7FB-3E33-4048-A204-CE2F443950A9}" srcOrd="1" destOrd="0" presId="urn:microsoft.com/office/officeart/2005/8/layout/chevron2"/>
    <dgm:cxn modelId="{66E2ACCC-6EE7-44B6-9A28-E7CB0A2C42F2}" type="presParOf" srcId="{A2546249-1F5E-4CC9-92FA-C936CFE639E0}" destId="{35551FAF-36C7-411E-9084-5096DAD7FBA0}" srcOrd="13" destOrd="0" presId="urn:microsoft.com/office/officeart/2005/8/layout/chevron2"/>
    <dgm:cxn modelId="{79866CC4-AD9F-4A9D-860E-5D9B89336459}" type="presParOf" srcId="{A2546249-1F5E-4CC9-92FA-C936CFE639E0}" destId="{16DCEBE8-FD13-4298-A528-E40CC2E94BF5}" srcOrd="14" destOrd="0" presId="urn:microsoft.com/office/officeart/2005/8/layout/chevron2"/>
    <dgm:cxn modelId="{EFD5CEA2-5E95-421B-9956-85282DDFF4CA}" type="presParOf" srcId="{16DCEBE8-FD13-4298-A528-E40CC2E94BF5}" destId="{13E5289F-6852-4A23-ABB8-C414D8DA5EF8}" srcOrd="0" destOrd="0" presId="urn:microsoft.com/office/officeart/2005/8/layout/chevron2"/>
    <dgm:cxn modelId="{085167CE-C739-4AD1-A285-F74F9A41DE65}" type="presParOf" srcId="{16DCEBE8-FD13-4298-A528-E40CC2E94BF5}" destId="{0EB93A35-E965-49D7-91EF-54F903ADB1F2}" srcOrd="1" destOrd="0" presId="urn:microsoft.com/office/officeart/2005/8/layout/chevron2"/>
    <dgm:cxn modelId="{DD5670EC-ABF8-4E66-960A-DE899D914510}" type="presParOf" srcId="{A2546249-1F5E-4CC9-92FA-C936CFE639E0}" destId="{F731F8BB-2967-4BD1-8E68-39D9DD50030A}" srcOrd="15" destOrd="0" presId="urn:microsoft.com/office/officeart/2005/8/layout/chevron2"/>
    <dgm:cxn modelId="{6399A6A6-A952-486F-AD82-4FF55B37C32E}" type="presParOf" srcId="{A2546249-1F5E-4CC9-92FA-C936CFE639E0}" destId="{7FD07B03-CF5C-4EC0-942D-409FDF1DBAD6}" srcOrd="16" destOrd="0" presId="urn:microsoft.com/office/officeart/2005/8/layout/chevron2"/>
    <dgm:cxn modelId="{4FAE5605-22C3-4090-A0E2-46EA9AEFC0B0}" type="presParOf" srcId="{7FD07B03-CF5C-4EC0-942D-409FDF1DBAD6}" destId="{8C5DC40C-8776-4D70-B17D-F8CA64595502}" srcOrd="0" destOrd="0" presId="urn:microsoft.com/office/officeart/2005/8/layout/chevron2"/>
    <dgm:cxn modelId="{8A1ECC36-5333-4A55-932A-372E8D037E2C}" type="presParOf" srcId="{7FD07B03-CF5C-4EC0-942D-409FDF1DBAD6}" destId="{7A7241A5-4467-4DBC-93C7-2359C2B84BA5}" srcOrd="1" destOrd="0" presId="urn:microsoft.com/office/officeart/2005/8/layout/chevron2"/>
    <dgm:cxn modelId="{5F8E2496-9C04-48C7-B362-5C4D6FFB34F2}" type="presParOf" srcId="{A2546249-1F5E-4CC9-92FA-C936CFE639E0}" destId="{947AAAB2-D2AD-4CEB-9FF5-606FF39B74E6}" srcOrd="17" destOrd="0" presId="urn:microsoft.com/office/officeart/2005/8/layout/chevron2"/>
    <dgm:cxn modelId="{6DC0B0FF-18E1-4570-A5BF-AB60D5967F61}" type="presParOf" srcId="{A2546249-1F5E-4CC9-92FA-C936CFE639E0}" destId="{A881F3D7-A087-444E-87E5-62C7D18D7476}" srcOrd="18" destOrd="0" presId="urn:microsoft.com/office/officeart/2005/8/layout/chevron2"/>
    <dgm:cxn modelId="{A8C48450-13DE-4CAB-98A2-3FB0D3F6F1C4}" type="presParOf" srcId="{A881F3D7-A087-444E-87E5-62C7D18D7476}" destId="{0606185F-F170-4AB9-8FCC-86A8AB8A88AE}" srcOrd="0" destOrd="0" presId="urn:microsoft.com/office/officeart/2005/8/layout/chevron2"/>
    <dgm:cxn modelId="{1A898C06-9177-4F08-8576-E4D1CDCAEF28}" type="presParOf" srcId="{A881F3D7-A087-444E-87E5-62C7D18D7476}" destId="{C27A82AC-1E21-4BE1-B8B6-E2206B7E8215}" srcOrd="1" destOrd="0" presId="urn:microsoft.com/office/officeart/2005/8/layout/chevron2"/>
    <dgm:cxn modelId="{55E2A84B-1469-4A1D-A570-3F854F96793A}" type="presParOf" srcId="{A2546249-1F5E-4CC9-92FA-C936CFE639E0}" destId="{EC47F95A-52AF-43C5-B28E-1A0D09868D4B}" srcOrd="19" destOrd="0" presId="urn:microsoft.com/office/officeart/2005/8/layout/chevron2"/>
    <dgm:cxn modelId="{D2FEFD9A-FC54-435A-958E-C9596197CE47}" type="presParOf" srcId="{A2546249-1F5E-4CC9-92FA-C936CFE639E0}" destId="{D1DF7F47-E9D9-4D02-8AFF-DF73548AE7F4}" srcOrd="20" destOrd="0" presId="urn:microsoft.com/office/officeart/2005/8/layout/chevron2"/>
    <dgm:cxn modelId="{698F8048-00A3-4921-A342-82E635A61576}" type="presParOf" srcId="{D1DF7F47-E9D9-4D02-8AFF-DF73548AE7F4}" destId="{71EEDD27-C405-4DA7-8EA4-EF5C3328C655}" srcOrd="0" destOrd="0" presId="urn:microsoft.com/office/officeart/2005/8/layout/chevron2"/>
    <dgm:cxn modelId="{F0F91C19-B8C0-4107-A328-C7ADEB246F04}" type="presParOf" srcId="{D1DF7F47-E9D9-4D02-8AFF-DF73548AE7F4}" destId="{9B364174-B523-492B-9D9B-F096B4EDB0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60BA14-3FC1-46EE-B900-8437C721F27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6460A-BEE5-4AC6-91E8-A4B81203935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</a:t>
          </a:r>
          <a:endParaRPr lang="ru-RU" b="1" dirty="0"/>
        </a:p>
      </dgm:t>
    </dgm:pt>
    <dgm:pt modelId="{84268ADF-69F7-4CDA-BCBA-B427EB2C26BC}" type="parTrans" cxnId="{6438ADC9-20B8-4453-BF4F-0CCF63662656}">
      <dgm:prSet/>
      <dgm:spPr/>
      <dgm:t>
        <a:bodyPr/>
        <a:lstStyle/>
        <a:p>
          <a:endParaRPr lang="ru-RU"/>
        </a:p>
      </dgm:t>
    </dgm:pt>
    <dgm:pt modelId="{CF083171-F644-4EB3-A750-24FDAF1443EB}" type="sibTrans" cxnId="{6438ADC9-20B8-4453-BF4F-0CCF63662656}">
      <dgm:prSet/>
      <dgm:spPr/>
      <dgm:t>
        <a:bodyPr/>
        <a:lstStyle/>
        <a:p>
          <a:endParaRPr lang="ru-RU"/>
        </a:p>
      </dgm:t>
    </dgm:pt>
    <dgm:pt modelId="{ADF0FA07-DF69-404F-90FD-67E0F3C1EA7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2</a:t>
          </a:r>
          <a:endParaRPr lang="ru-RU" b="1" dirty="0"/>
        </a:p>
      </dgm:t>
    </dgm:pt>
    <dgm:pt modelId="{5EFA4C97-A182-4A3D-BA53-F1B70C3BC53D}" type="parTrans" cxnId="{CE11DB84-8221-408B-ADD6-06053D1D03ED}">
      <dgm:prSet/>
      <dgm:spPr/>
      <dgm:t>
        <a:bodyPr/>
        <a:lstStyle/>
        <a:p>
          <a:endParaRPr lang="ru-RU"/>
        </a:p>
      </dgm:t>
    </dgm:pt>
    <dgm:pt modelId="{E74FD522-A7AE-469C-A94A-C5B9EBC7BBD0}" type="sibTrans" cxnId="{CE11DB84-8221-408B-ADD6-06053D1D03ED}">
      <dgm:prSet/>
      <dgm:spPr/>
      <dgm:t>
        <a:bodyPr/>
        <a:lstStyle/>
        <a:p>
          <a:endParaRPr lang="ru-RU"/>
        </a:p>
      </dgm:t>
    </dgm:pt>
    <dgm:pt modelId="{2E93BB26-591E-4431-A39F-8702E59DB01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3</a:t>
          </a:r>
          <a:endParaRPr lang="ru-RU" b="1" dirty="0"/>
        </a:p>
      </dgm:t>
    </dgm:pt>
    <dgm:pt modelId="{1D41FF51-9D48-45A1-A933-52B896394CCB}" type="parTrans" cxnId="{2B0A006E-3043-45BE-84EE-208855FDBD5E}">
      <dgm:prSet/>
      <dgm:spPr/>
      <dgm:t>
        <a:bodyPr/>
        <a:lstStyle/>
        <a:p>
          <a:endParaRPr lang="ru-RU"/>
        </a:p>
      </dgm:t>
    </dgm:pt>
    <dgm:pt modelId="{E6C51C90-53F6-4FA1-9BFC-B9D0A9F6DB49}" type="sibTrans" cxnId="{2B0A006E-3043-45BE-84EE-208855FDBD5E}">
      <dgm:prSet/>
      <dgm:spPr/>
      <dgm:t>
        <a:bodyPr/>
        <a:lstStyle/>
        <a:p>
          <a:endParaRPr lang="ru-RU"/>
        </a:p>
      </dgm:t>
    </dgm:pt>
    <dgm:pt modelId="{63C824D3-6E13-4BB5-8FE1-A8B3B831A5C4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4</a:t>
          </a:r>
          <a:endParaRPr lang="ru-RU" b="1" dirty="0"/>
        </a:p>
      </dgm:t>
    </dgm:pt>
    <dgm:pt modelId="{E01F6531-011C-4845-B89A-26CE37029031}" type="parTrans" cxnId="{24414D3D-6EE3-4EA4-B0A7-2815BD523490}">
      <dgm:prSet/>
      <dgm:spPr/>
      <dgm:t>
        <a:bodyPr/>
        <a:lstStyle/>
        <a:p>
          <a:endParaRPr lang="ru-RU"/>
        </a:p>
      </dgm:t>
    </dgm:pt>
    <dgm:pt modelId="{9ADC33ED-8C06-4796-BE35-B9A42F1D5D3E}" type="sibTrans" cxnId="{24414D3D-6EE3-4EA4-B0A7-2815BD523490}">
      <dgm:prSet/>
      <dgm:spPr/>
      <dgm:t>
        <a:bodyPr/>
        <a:lstStyle/>
        <a:p>
          <a:endParaRPr lang="ru-RU"/>
        </a:p>
      </dgm:t>
    </dgm:pt>
    <dgm:pt modelId="{98AF504F-A2A9-43C0-B50A-A8D339CAD26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5</a:t>
          </a:r>
          <a:endParaRPr lang="ru-RU" b="1" dirty="0"/>
        </a:p>
      </dgm:t>
    </dgm:pt>
    <dgm:pt modelId="{D46A9788-51C0-457C-83CF-B959127E4513}" type="parTrans" cxnId="{6F685464-3EE4-43FE-AAB5-FA7A7BCD850F}">
      <dgm:prSet/>
      <dgm:spPr/>
      <dgm:t>
        <a:bodyPr/>
        <a:lstStyle/>
        <a:p>
          <a:endParaRPr lang="ru-RU"/>
        </a:p>
      </dgm:t>
    </dgm:pt>
    <dgm:pt modelId="{0DACEB33-3F77-4AA5-BEDC-D864214FD8C3}" type="sibTrans" cxnId="{6F685464-3EE4-43FE-AAB5-FA7A7BCD850F}">
      <dgm:prSet/>
      <dgm:spPr/>
      <dgm:t>
        <a:bodyPr/>
        <a:lstStyle/>
        <a:p>
          <a:endParaRPr lang="ru-RU"/>
        </a:p>
      </dgm:t>
    </dgm:pt>
    <dgm:pt modelId="{684E4ADF-358D-4F4C-B33D-3727C3FDCC6C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6</a:t>
          </a:r>
          <a:endParaRPr lang="ru-RU" b="1" dirty="0"/>
        </a:p>
      </dgm:t>
    </dgm:pt>
    <dgm:pt modelId="{5C93604F-074D-4BCB-BE79-A42AEE63CC08}" type="parTrans" cxnId="{5E1A3960-FFB3-4D09-B8A6-D30EFE065EE9}">
      <dgm:prSet/>
      <dgm:spPr/>
      <dgm:t>
        <a:bodyPr/>
        <a:lstStyle/>
        <a:p>
          <a:endParaRPr lang="ru-RU"/>
        </a:p>
      </dgm:t>
    </dgm:pt>
    <dgm:pt modelId="{C3129822-83C6-45D6-A90F-5B8597309C80}" type="sibTrans" cxnId="{5E1A3960-FFB3-4D09-B8A6-D30EFE065EE9}">
      <dgm:prSet/>
      <dgm:spPr/>
      <dgm:t>
        <a:bodyPr/>
        <a:lstStyle/>
        <a:p>
          <a:endParaRPr lang="ru-RU"/>
        </a:p>
      </dgm:t>
    </dgm:pt>
    <dgm:pt modelId="{0893830D-20CF-4BB9-82F5-52849494FAA8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7</a:t>
          </a:r>
          <a:endParaRPr lang="ru-RU" b="1" dirty="0"/>
        </a:p>
      </dgm:t>
    </dgm:pt>
    <dgm:pt modelId="{01A339AC-B2BF-4974-A260-93842E30213D}" type="parTrans" cxnId="{F5F835A6-6248-4724-ADD4-2BC88B54A3C3}">
      <dgm:prSet/>
      <dgm:spPr/>
      <dgm:t>
        <a:bodyPr/>
        <a:lstStyle/>
        <a:p>
          <a:endParaRPr lang="ru-RU"/>
        </a:p>
      </dgm:t>
    </dgm:pt>
    <dgm:pt modelId="{5CD5F363-F636-4F36-BF06-54682A116E70}" type="sibTrans" cxnId="{F5F835A6-6248-4724-ADD4-2BC88B54A3C3}">
      <dgm:prSet/>
      <dgm:spPr/>
      <dgm:t>
        <a:bodyPr/>
        <a:lstStyle/>
        <a:p>
          <a:endParaRPr lang="ru-RU"/>
        </a:p>
      </dgm:t>
    </dgm:pt>
    <dgm:pt modelId="{F36337DB-1191-4440-B008-637AEF88794F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8</a:t>
          </a:r>
          <a:endParaRPr lang="ru-RU" b="1" dirty="0"/>
        </a:p>
      </dgm:t>
    </dgm:pt>
    <dgm:pt modelId="{293891F5-9D23-4B3D-BC53-65FEFE79A2A5}" type="parTrans" cxnId="{3B186F08-A8E2-4D6E-8D8B-6693164DBE2C}">
      <dgm:prSet/>
      <dgm:spPr/>
      <dgm:t>
        <a:bodyPr/>
        <a:lstStyle/>
        <a:p>
          <a:endParaRPr lang="ru-RU"/>
        </a:p>
      </dgm:t>
    </dgm:pt>
    <dgm:pt modelId="{52E270A0-958E-42F1-9F5C-3AF9831F2846}" type="sibTrans" cxnId="{3B186F08-A8E2-4D6E-8D8B-6693164DBE2C}">
      <dgm:prSet/>
      <dgm:spPr/>
      <dgm:t>
        <a:bodyPr/>
        <a:lstStyle/>
        <a:p>
          <a:endParaRPr lang="ru-RU"/>
        </a:p>
      </dgm:t>
    </dgm:pt>
    <dgm:pt modelId="{BE8B0DAD-3A98-4E8E-8ABB-98AF4546041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9</a:t>
          </a:r>
          <a:endParaRPr lang="ru-RU" b="1" dirty="0"/>
        </a:p>
      </dgm:t>
    </dgm:pt>
    <dgm:pt modelId="{0E1CC9B3-7D21-4D17-ACBE-1AEB95098688}" type="parTrans" cxnId="{FB0541A9-5B8D-41C6-8CA5-C4AD96E1B016}">
      <dgm:prSet/>
      <dgm:spPr/>
      <dgm:t>
        <a:bodyPr/>
        <a:lstStyle/>
        <a:p>
          <a:endParaRPr lang="ru-RU"/>
        </a:p>
      </dgm:t>
    </dgm:pt>
    <dgm:pt modelId="{6A0ABB8F-6B86-48D6-A1E0-8FDA022E9D93}" type="sibTrans" cxnId="{FB0541A9-5B8D-41C6-8CA5-C4AD96E1B016}">
      <dgm:prSet/>
      <dgm:spPr/>
      <dgm:t>
        <a:bodyPr/>
        <a:lstStyle/>
        <a:p>
          <a:endParaRPr lang="ru-RU"/>
        </a:p>
      </dgm:t>
    </dgm:pt>
    <dgm:pt modelId="{2DB48D73-9C40-43B8-A082-25A0F732EAB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10</a:t>
          </a:r>
          <a:endParaRPr lang="ru-RU" b="1" dirty="0"/>
        </a:p>
      </dgm:t>
    </dgm:pt>
    <dgm:pt modelId="{35ACBEE1-929C-4E67-ACEC-57997AAC509F}" type="parTrans" cxnId="{957031AD-17C4-4C01-BDF8-56E6F30CEEC4}">
      <dgm:prSet/>
      <dgm:spPr/>
      <dgm:t>
        <a:bodyPr/>
        <a:lstStyle/>
        <a:p>
          <a:endParaRPr lang="ru-RU"/>
        </a:p>
      </dgm:t>
    </dgm:pt>
    <dgm:pt modelId="{30991237-CE2B-44FF-AF6B-2254D585F1A7}" type="sibTrans" cxnId="{957031AD-17C4-4C01-BDF8-56E6F30CEEC4}">
      <dgm:prSet/>
      <dgm:spPr/>
      <dgm:t>
        <a:bodyPr/>
        <a:lstStyle/>
        <a:p>
          <a:endParaRPr lang="ru-RU"/>
        </a:p>
      </dgm:t>
    </dgm:pt>
    <dgm:pt modelId="{2ADD698D-048C-4BC5-8E78-6E479DA7898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читати з розумінням;</a:t>
          </a:r>
          <a:endParaRPr lang="ru-RU" dirty="0"/>
        </a:p>
      </dgm:t>
    </dgm:pt>
    <dgm:pt modelId="{9D805168-7604-4924-AE4E-0E0611B4FEFD}" type="parTrans" cxnId="{ADA929C5-E38B-41DA-BED4-11BC6B37FE23}">
      <dgm:prSet/>
      <dgm:spPr/>
      <dgm:t>
        <a:bodyPr/>
        <a:lstStyle/>
        <a:p>
          <a:endParaRPr lang="ru-RU"/>
        </a:p>
      </dgm:t>
    </dgm:pt>
    <dgm:pt modelId="{DBC19A7A-5E19-4413-85F8-DB70FEB173A7}" type="sibTrans" cxnId="{ADA929C5-E38B-41DA-BED4-11BC6B37FE23}">
      <dgm:prSet/>
      <dgm:spPr/>
      <dgm:t>
        <a:bodyPr/>
        <a:lstStyle/>
        <a:p>
          <a:endParaRPr lang="ru-RU"/>
        </a:p>
      </dgm:t>
    </dgm:pt>
    <dgm:pt modelId="{0938A91E-96E3-40ED-81B0-C98429D2EAF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dirty="0"/>
        </a:p>
      </dgm:t>
    </dgm:pt>
    <dgm:pt modelId="{4DDE556B-3674-47D4-9DDA-B38A1A73DDEE}" type="parTrans" cxnId="{8AEB9B54-6850-4E3D-A94D-B0EEC6226670}">
      <dgm:prSet/>
      <dgm:spPr/>
      <dgm:t>
        <a:bodyPr/>
        <a:lstStyle/>
        <a:p>
          <a:endParaRPr lang="ru-RU"/>
        </a:p>
      </dgm:t>
    </dgm:pt>
    <dgm:pt modelId="{6C5F61B3-C3CA-4564-AEB6-7AC806157DC9}" type="sibTrans" cxnId="{8AEB9B54-6850-4E3D-A94D-B0EEC6226670}">
      <dgm:prSet/>
      <dgm:spPr/>
      <dgm:t>
        <a:bodyPr/>
        <a:lstStyle/>
        <a:p>
          <a:endParaRPr lang="ru-RU"/>
        </a:p>
      </dgm:t>
    </dgm:pt>
    <dgm:pt modelId="{3794F852-BB3D-44A2-AD2C-75FE7361808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критично та системно мислити;</a:t>
          </a:r>
          <a:endParaRPr lang="ru-RU" dirty="0"/>
        </a:p>
      </dgm:t>
    </dgm:pt>
    <dgm:pt modelId="{63BADAFE-B467-448E-A8E2-663E120138A6}" type="parTrans" cxnId="{999186AB-3B38-43F5-AB7A-B7DC40C5F2D7}">
      <dgm:prSet/>
      <dgm:spPr/>
      <dgm:t>
        <a:bodyPr/>
        <a:lstStyle/>
        <a:p>
          <a:endParaRPr lang="ru-RU"/>
        </a:p>
      </dgm:t>
    </dgm:pt>
    <dgm:pt modelId="{847465AA-2CB2-40F5-93EC-112F5F9E87B7}" type="sibTrans" cxnId="{999186AB-3B38-43F5-AB7A-B7DC40C5F2D7}">
      <dgm:prSet/>
      <dgm:spPr/>
      <dgm:t>
        <a:bodyPr/>
        <a:lstStyle/>
        <a:p>
          <a:endParaRPr lang="ru-RU"/>
        </a:p>
      </dgm:t>
    </dgm:pt>
    <dgm:pt modelId="{3F525A83-E057-4BB8-B3FE-835D299224A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діяти творчо; </a:t>
          </a:r>
          <a:endParaRPr lang="ru-RU" dirty="0"/>
        </a:p>
      </dgm:t>
    </dgm:pt>
    <dgm:pt modelId="{41318223-8DEA-475E-A302-3DC85D038BCD}" type="parTrans" cxnId="{615C9269-AF1B-4BAE-8904-DB67D63F63E7}">
      <dgm:prSet/>
      <dgm:spPr/>
      <dgm:t>
        <a:bodyPr/>
        <a:lstStyle/>
        <a:p>
          <a:endParaRPr lang="ru-RU"/>
        </a:p>
      </dgm:t>
    </dgm:pt>
    <dgm:pt modelId="{0E026D9B-F521-43B5-A256-ABCC7D493995}" type="sibTrans" cxnId="{615C9269-AF1B-4BAE-8904-DB67D63F63E7}">
      <dgm:prSet/>
      <dgm:spPr/>
      <dgm:t>
        <a:bodyPr/>
        <a:lstStyle/>
        <a:p>
          <a:endParaRPr lang="ru-RU"/>
        </a:p>
      </dgm:t>
    </dgm:pt>
    <dgm:pt modelId="{BE1C67CD-BEC6-4BB3-AF51-AEE451E5EC4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виявляти ініціативність;</a:t>
          </a:r>
          <a:endParaRPr lang="ru-RU" dirty="0"/>
        </a:p>
      </dgm:t>
    </dgm:pt>
    <dgm:pt modelId="{68B3A36F-985D-4CA6-89AA-9A4715B67F7B}" type="parTrans" cxnId="{8F3B3266-3222-4C20-82A3-15D51B45A1CD}">
      <dgm:prSet/>
      <dgm:spPr/>
      <dgm:t>
        <a:bodyPr/>
        <a:lstStyle/>
        <a:p>
          <a:endParaRPr lang="ru-RU"/>
        </a:p>
      </dgm:t>
    </dgm:pt>
    <dgm:pt modelId="{740F4E44-E819-4F89-932C-D58851B1DEFB}" type="sibTrans" cxnId="{8F3B3266-3222-4C20-82A3-15D51B45A1CD}">
      <dgm:prSet/>
      <dgm:spPr/>
      <dgm:t>
        <a:bodyPr/>
        <a:lstStyle/>
        <a:p>
          <a:endParaRPr lang="ru-RU"/>
        </a:p>
      </dgm:t>
    </dgm:pt>
    <dgm:pt modelId="{2BC44875-629C-4F1C-BCDC-A47A6777C74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здатність</a:t>
          </a:r>
          <a:r>
            <a:rPr lang="uk-UA" altLang="ru-RU" b="1" i="1" noProof="0" dirty="0" smtClean="0">
              <a:solidFill>
                <a:schemeClr val="tx1"/>
              </a:solidFill>
            </a:rPr>
            <a:t> логічно </a:t>
          </a:r>
          <a:r>
            <a:rPr lang="uk-UA" altLang="ru-RU" b="1" i="1" dirty="0" smtClean="0">
              <a:solidFill>
                <a:schemeClr val="tx1"/>
              </a:solidFill>
            </a:rPr>
            <a:t>обґрунтовувати позицію;</a:t>
          </a:r>
          <a:endParaRPr lang="ru-RU" dirty="0"/>
        </a:p>
      </dgm:t>
    </dgm:pt>
    <dgm:pt modelId="{2BA9CC5F-1A56-4F86-8BC7-70B40B2DB5D4}" type="parTrans" cxnId="{A12CDE6D-99E1-4099-AC3A-C4BA1CA8FB2E}">
      <dgm:prSet/>
      <dgm:spPr/>
      <dgm:t>
        <a:bodyPr/>
        <a:lstStyle/>
        <a:p>
          <a:endParaRPr lang="ru-RU"/>
        </a:p>
      </dgm:t>
    </dgm:pt>
    <dgm:pt modelId="{EC34C5C2-EA45-4AED-9A73-B5B4C3EA7FDE}" type="sibTrans" cxnId="{A12CDE6D-99E1-4099-AC3A-C4BA1CA8FB2E}">
      <dgm:prSet/>
      <dgm:spPr/>
      <dgm:t>
        <a:bodyPr/>
        <a:lstStyle/>
        <a:p>
          <a:endParaRPr lang="ru-RU"/>
        </a:p>
      </dgm:t>
    </dgm:pt>
    <dgm:pt modelId="{4795F2F9-10E2-404C-BE99-E039EBF22CA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dirty="0"/>
        </a:p>
      </dgm:t>
    </dgm:pt>
    <dgm:pt modelId="{2D424616-DC92-44DC-9C3C-93C50F8C1C63}" type="parTrans" cxnId="{BF2C03C2-0174-46A8-89A9-D85A4AE54BD9}">
      <dgm:prSet/>
      <dgm:spPr/>
      <dgm:t>
        <a:bodyPr/>
        <a:lstStyle/>
        <a:p>
          <a:endParaRPr lang="ru-RU"/>
        </a:p>
      </dgm:t>
    </dgm:pt>
    <dgm:pt modelId="{B406E03A-AE16-4F88-A27A-D143F54DBD81}" type="sibTrans" cxnId="{BF2C03C2-0174-46A8-89A9-D85A4AE54BD9}">
      <dgm:prSet/>
      <dgm:spPr/>
      <dgm:t>
        <a:bodyPr/>
        <a:lstStyle/>
        <a:p>
          <a:endParaRPr lang="ru-RU"/>
        </a:p>
      </dgm:t>
    </dgm:pt>
    <dgm:pt modelId="{37DA4EE2-5956-4EFA-8E52-EDB7DB069B7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оцінювати ризики;</a:t>
          </a:r>
          <a:endParaRPr lang="ru-RU" b="1" i="1" dirty="0"/>
        </a:p>
      </dgm:t>
    </dgm:pt>
    <dgm:pt modelId="{414AD905-E52E-4E3D-8B83-B5485D0BCAB1}" type="parTrans" cxnId="{485F3444-8621-4042-95E0-8DC1546E79B7}">
      <dgm:prSet/>
      <dgm:spPr/>
      <dgm:t>
        <a:bodyPr/>
        <a:lstStyle/>
        <a:p>
          <a:endParaRPr lang="ru-RU"/>
        </a:p>
      </dgm:t>
    </dgm:pt>
    <dgm:pt modelId="{3636A26A-4528-4631-9E1C-D4EA937029DA}" type="sibTrans" cxnId="{485F3444-8621-4042-95E0-8DC1546E79B7}">
      <dgm:prSet/>
      <dgm:spPr/>
      <dgm:t>
        <a:bodyPr/>
        <a:lstStyle/>
        <a:p>
          <a:endParaRPr lang="ru-RU"/>
        </a:p>
      </dgm:t>
    </dgm:pt>
    <dgm:pt modelId="{A0BAC264-93A9-41E5-B8B0-DA706D9D5ED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приймати рішення;</a:t>
          </a:r>
          <a:endParaRPr lang="ru-RU" dirty="0"/>
        </a:p>
      </dgm:t>
    </dgm:pt>
    <dgm:pt modelId="{75FA5951-57B2-4FAF-888C-9C0D4FB26BDC}" type="parTrans" cxnId="{4B6E84B2-AF85-4F6D-B80D-01363815C5EA}">
      <dgm:prSet/>
      <dgm:spPr/>
      <dgm:t>
        <a:bodyPr/>
        <a:lstStyle/>
        <a:p>
          <a:endParaRPr lang="ru-RU"/>
        </a:p>
      </dgm:t>
    </dgm:pt>
    <dgm:pt modelId="{47A57B84-1EDC-4C57-A906-26505508CD7D}" type="sibTrans" cxnId="{4B6E84B2-AF85-4F6D-B80D-01363815C5EA}">
      <dgm:prSet/>
      <dgm:spPr/>
      <dgm:t>
        <a:bodyPr/>
        <a:lstStyle/>
        <a:p>
          <a:endParaRPr lang="ru-RU"/>
        </a:p>
      </dgm:t>
    </dgm:pt>
    <dgm:pt modelId="{4BE0259D-60A2-40AB-8859-75B51A3272E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розв’язувати проблеми.</a:t>
          </a:r>
          <a:endParaRPr lang="ru-RU" dirty="0"/>
        </a:p>
      </dgm:t>
    </dgm:pt>
    <dgm:pt modelId="{D85D9B56-1813-4E73-A7C7-E05E99795900}" type="parTrans" cxnId="{0CAD2D04-A523-4E05-8747-908BA10E8F17}">
      <dgm:prSet/>
      <dgm:spPr/>
      <dgm:t>
        <a:bodyPr/>
        <a:lstStyle/>
        <a:p>
          <a:endParaRPr lang="ru-RU"/>
        </a:p>
      </dgm:t>
    </dgm:pt>
    <dgm:pt modelId="{B2326D22-0E37-4E1E-8E83-75D03842E11C}" type="sibTrans" cxnId="{0CAD2D04-A523-4E05-8747-908BA10E8F17}">
      <dgm:prSet/>
      <dgm:spPr/>
      <dgm:t>
        <a:bodyPr/>
        <a:lstStyle/>
        <a:p>
          <a:endParaRPr lang="ru-RU"/>
        </a:p>
      </dgm:t>
    </dgm:pt>
    <dgm:pt modelId="{A2546249-1F5E-4CC9-92FA-C936CFE639E0}" type="pres">
      <dgm:prSet presAssocID="{2660BA14-3FC1-46EE-B900-8437C721F2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15BF-C928-4EF6-9097-804874DC5560}" type="pres">
      <dgm:prSet presAssocID="{F116460A-BEE5-4AC6-91E8-A4B812039352}" presName="composite" presStyleCnt="0"/>
      <dgm:spPr/>
    </dgm:pt>
    <dgm:pt modelId="{A07D438E-FFF3-4775-BA5C-FEDEF5026DF0}" type="pres">
      <dgm:prSet presAssocID="{F116460A-BEE5-4AC6-91E8-A4B812039352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2994-8AB1-42ED-B146-162A6B0D85A0}" type="pres">
      <dgm:prSet presAssocID="{F116460A-BEE5-4AC6-91E8-A4B812039352}" presName="descendantText" presStyleLbl="alignAcc1" presStyleIdx="0" presStyleCnt="10" custLinFactNeighborX="142" custLinFactNeighborY="-2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8A1A9-80B9-4F17-95E8-32B5F717B1EF}" type="pres">
      <dgm:prSet presAssocID="{CF083171-F644-4EB3-A750-24FDAF1443EB}" presName="sp" presStyleCnt="0"/>
      <dgm:spPr/>
    </dgm:pt>
    <dgm:pt modelId="{3152AC75-73CD-4DA6-AAD7-5AB6B6DC189F}" type="pres">
      <dgm:prSet presAssocID="{ADF0FA07-DF69-404F-90FD-67E0F3C1EA77}" presName="composite" presStyleCnt="0"/>
      <dgm:spPr/>
    </dgm:pt>
    <dgm:pt modelId="{C75B70CE-CE16-480A-8C9E-F66703091E40}" type="pres">
      <dgm:prSet presAssocID="{ADF0FA07-DF69-404F-90FD-67E0F3C1EA77}" presName="parentText" presStyleLbl="alignNode1" presStyleIdx="1" presStyleCnt="10" custLinFactNeighborX="2060" custLinFactNeighborY="-2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B6391-1909-4A99-B414-1CF2BCF0E805}" type="pres">
      <dgm:prSet presAssocID="{ADF0FA07-DF69-404F-90FD-67E0F3C1EA77}" presName="descendantText" presStyleLbl="alignAcc1" presStyleIdx="1" presStyleCnt="10" custLinFactNeighborX="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55D86-353F-4B4D-BB0F-E3D05CC65B68}" type="pres">
      <dgm:prSet presAssocID="{E74FD522-A7AE-469C-A94A-C5B9EBC7BBD0}" presName="sp" presStyleCnt="0"/>
      <dgm:spPr/>
    </dgm:pt>
    <dgm:pt modelId="{5F7C58A4-DFC5-4469-9528-758F56CF1595}" type="pres">
      <dgm:prSet presAssocID="{2E93BB26-591E-4431-A39F-8702E59DB017}" presName="composite" presStyleCnt="0"/>
      <dgm:spPr/>
    </dgm:pt>
    <dgm:pt modelId="{87DA9DAC-7715-4B7F-BC2A-D1BF844E9011}" type="pres">
      <dgm:prSet presAssocID="{2E93BB26-591E-4431-A39F-8702E59DB017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94101-C012-4363-B69E-8811484F1E08}" type="pres">
      <dgm:prSet presAssocID="{2E93BB26-591E-4431-A39F-8702E59DB017}" presName="descendantText" presStyleLbl="alignAcc1" presStyleIdx="2" presStyleCnt="10" custLinFactNeighborX="142" custLinFactNeighborY="-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9E604-7235-4497-873F-7168C85041AC}" type="pres">
      <dgm:prSet presAssocID="{E6C51C90-53F6-4FA1-9BFC-B9D0A9F6DB49}" presName="sp" presStyleCnt="0"/>
      <dgm:spPr/>
    </dgm:pt>
    <dgm:pt modelId="{FE4DF229-35F2-4ECE-872A-9531D9E78A05}" type="pres">
      <dgm:prSet presAssocID="{63C824D3-6E13-4BB5-8FE1-A8B3B831A5C4}" presName="composite" presStyleCnt="0"/>
      <dgm:spPr/>
    </dgm:pt>
    <dgm:pt modelId="{668B65EF-D7CE-477F-A641-B68102D0724B}" type="pres">
      <dgm:prSet presAssocID="{63C824D3-6E13-4BB5-8FE1-A8B3B831A5C4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8F32D-9C5D-4083-9F84-B7F2598B88EA}" type="pres">
      <dgm:prSet presAssocID="{63C824D3-6E13-4BB5-8FE1-A8B3B831A5C4}" presName="descendantText" presStyleLbl="alignAcc1" presStyleIdx="3" presStyleCnt="10" custLinFactNeighborX="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50EE8-DFCF-4004-A259-9203616EEB12}" type="pres">
      <dgm:prSet presAssocID="{9ADC33ED-8C06-4796-BE35-B9A42F1D5D3E}" presName="sp" presStyleCnt="0"/>
      <dgm:spPr/>
    </dgm:pt>
    <dgm:pt modelId="{74D7CA8B-793C-44FB-B2C5-B3804DB14330}" type="pres">
      <dgm:prSet presAssocID="{98AF504F-A2A9-43C0-B50A-A8D339CAD26D}" presName="composite" presStyleCnt="0"/>
      <dgm:spPr/>
    </dgm:pt>
    <dgm:pt modelId="{71B9A63D-F2A3-48BF-98E5-D856221BCEE6}" type="pres">
      <dgm:prSet presAssocID="{98AF504F-A2A9-43C0-B50A-A8D339CAD26D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76CFC-6ED6-4422-9D0C-104F0D787031}" type="pres">
      <dgm:prSet presAssocID="{98AF504F-A2A9-43C0-B50A-A8D339CAD26D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2AA5A-CAB7-41B2-83CA-380ED65DA3BA}" type="pres">
      <dgm:prSet presAssocID="{0DACEB33-3F77-4AA5-BEDC-D864214FD8C3}" presName="sp" presStyleCnt="0"/>
      <dgm:spPr/>
    </dgm:pt>
    <dgm:pt modelId="{0305DB69-16C4-42D8-B2B4-063CB4F4DC9B}" type="pres">
      <dgm:prSet presAssocID="{684E4ADF-358D-4F4C-B33D-3727C3FDCC6C}" presName="composite" presStyleCnt="0"/>
      <dgm:spPr/>
    </dgm:pt>
    <dgm:pt modelId="{0636C987-7E63-4818-8226-7ABB6933FB32}" type="pres">
      <dgm:prSet presAssocID="{684E4ADF-358D-4F4C-B33D-3727C3FDCC6C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CB81A-AB3A-4377-A5A6-FE95180D2585}" type="pres">
      <dgm:prSet presAssocID="{684E4ADF-358D-4F4C-B33D-3727C3FDCC6C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48EE3-859E-4770-8F7A-4EF3687D32FB}" type="pres">
      <dgm:prSet presAssocID="{C3129822-83C6-45D6-A90F-5B8597309C80}" presName="sp" presStyleCnt="0"/>
      <dgm:spPr/>
    </dgm:pt>
    <dgm:pt modelId="{95CE2AEB-48A4-41E9-94B5-B4B322C7DE49}" type="pres">
      <dgm:prSet presAssocID="{0893830D-20CF-4BB9-82F5-52849494FAA8}" presName="composite" presStyleCnt="0"/>
      <dgm:spPr/>
    </dgm:pt>
    <dgm:pt modelId="{ABFA01FC-54E5-4168-8816-998BC823B38A}" type="pres">
      <dgm:prSet presAssocID="{0893830D-20CF-4BB9-82F5-52849494FAA8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6A7FB-3E33-4048-A204-CE2F443950A9}" type="pres">
      <dgm:prSet presAssocID="{0893830D-20CF-4BB9-82F5-52849494FAA8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1FAF-36C7-411E-9084-5096DAD7FBA0}" type="pres">
      <dgm:prSet presAssocID="{5CD5F363-F636-4F36-BF06-54682A116E70}" presName="sp" presStyleCnt="0"/>
      <dgm:spPr/>
    </dgm:pt>
    <dgm:pt modelId="{16DCEBE8-FD13-4298-A528-E40CC2E94BF5}" type="pres">
      <dgm:prSet presAssocID="{F36337DB-1191-4440-B008-637AEF88794F}" presName="composite" presStyleCnt="0"/>
      <dgm:spPr/>
    </dgm:pt>
    <dgm:pt modelId="{13E5289F-6852-4A23-ABB8-C414D8DA5EF8}" type="pres">
      <dgm:prSet presAssocID="{F36337DB-1191-4440-B008-637AEF88794F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3A35-E965-49D7-91EF-54F903ADB1F2}" type="pres">
      <dgm:prSet presAssocID="{F36337DB-1191-4440-B008-637AEF88794F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F8BB-2967-4BD1-8E68-39D9DD50030A}" type="pres">
      <dgm:prSet presAssocID="{52E270A0-958E-42F1-9F5C-3AF9831F2846}" presName="sp" presStyleCnt="0"/>
      <dgm:spPr/>
    </dgm:pt>
    <dgm:pt modelId="{7FD07B03-CF5C-4EC0-942D-409FDF1DBAD6}" type="pres">
      <dgm:prSet presAssocID="{BE8B0DAD-3A98-4E8E-8ABB-98AF45460413}" presName="composite" presStyleCnt="0"/>
      <dgm:spPr/>
    </dgm:pt>
    <dgm:pt modelId="{8C5DC40C-8776-4D70-B17D-F8CA64595502}" type="pres">
      <dgm:prSet presAssocID="{BE8B0DAD-3A98-4E8E-8ABB-98AF45460413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41A5-4467-4DBC-93C7-2359C2B84BA5}" type="pres">
      <dgm:prSet presAssocID="{BE8B0DAD-3A98-4E8E-8ABB-98AF45460413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AAB2-D2AD-4CEB-9FF5-606FF39B74E6}" type="pres">
      <dgm:prSet presAssocID="{6A0ABB8F-6B86-48D6-A1E0-8FDA022E9D93}" presName="sp" presStyleCnt="0"/>
      <dgm:spPr/>
    </dgm:pt>
    <dgm:pt modelId="{A881F3D7-A087-444E-87E5-62C7D18D7476}" type="pres">
      <dgm:prSet presAssocID="{2DB48D73-9C40-43B8-A082-25A0F732EAB2}" presName="composite" presStyleCnt="0"/>
      <dgm:spPr/>
    </dgm:pt>
    <dgm:pt modelId="{0606185F-F170-4AB9-8FCC-86A8AB8A88AE}" type="pres">
      <dgm:prSet presAssocID="{2DB48D73-9C40-43B8-A082-25A0F732EAB2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82AC-1E21-4BE1-B8B6-E2206B7E8215}" type="pres">
      <dgm:prSet presAssocID="{2DB48D73-9C40-43B8-A082-25A0F732EAB2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AE698-2B00-457C-AD88-5E5C218553F3}" type="presOf" srcId="{F116460A-BEE5-4AC6-91E8-A4B812039352}" destId="{A07D438E-FFF3-4775-BA5C-FEDEF5026DF0}" srcOrd="0" destOrd="0" presId="urn:microsoft.com/office/officeart/2005/8/layout/chevron2"/>
    <dgm:cxn modelId="{3B186F08-A8E2-4D6E-8D8B-6693164DBE2C}" srcId="{2660BA14-3FC1-46EE-B900-8437C721F277}" destId="{F36337DB-1191-4440-B008-637AEF88794F}" srcOrd="7" destOrd="0" parTransId="{293891F5-9D23-4B3D-BC53-65FEFE79A2A5}" sibTransId="{52E270A0-958E-42F1-9F5C-3AF9831F2846}"/>
    <dgm:cxn modelId="{6F685464-3EE4-43FE-AAB5-FA7A7BCD850F}" srcId="{2660BA14-3FC1-46EE-B900-8437C721F277}" destId="{98AF504F-A2A9-43C0-B50A-A8D339CAD26D}" srcOrd="4" destOrd="0" parTransId="{D46A9788-51C0-457C-83CF-B959127E4513}" sibTransId="{0DACEB33-3F77-4AA5-BEDC-D864214FD8C3}"/>
    <dgm:cxn modelId="{F9066C8C-495D-44BC-B2D2-588D5696B086}" type="presOf" srcId="{4795F2F9-10E2-404C-BE99-E039EBF22CAD}" destId="{E306A7FB-3E33-4048-A204-CE2F443950A9}" srcOrd="0" destOrd="0" presId="urn:microsoft.com/office/officeart/2005/8/layout/chevron2"/>
    <dgm:cxn modelId="{5E1A3960-FFB3-4D09-B8A6-D30EFE065EE9}" srcId="{2660BA14-3FC1-46EE-B900-8437C721F277}" destId="{684E4ADF-358D-4F4C-B33D-3727C3FDCC6C}" srcOrd="5" destOrd="0" parTransId="{5C93604F-074D-4BCB-BE79-A42AEE63CC08}" sibTransId="{C3129822-83C6-45D6-A90F-5B8597309C80}"/>
    <dgm:cxn modelId="{FB0541A9-5B8D-41C6-8CA5-C4AD96E1B016}" srcId="{2660BA14-3FC1-46EE-B900-8437C721F277}" destId="{BE8B0DAD-3A98-4E8E-8ABB-98AF45460413}" srcOrd="8" destOrd="0" parTransId="{0E1CC9B3-7D21-4D17-ACBE-1AEB95098688}" sibTransId="{6A0ABB8F-6B86-48D6-A1E0-8FDA022E9D93}"/>
    <dgm:cxn modelId="{5887346A-44B6-4437-B9CE-392D45DB069F}" type="presOf" srcId="{ADF0FA07-DF69-404F-90FD-67E0F3C1EA77}" destId="{C75B70CE-CE16-480A-8C9E-F66703091E40}" srcOrd="0" destOrd="0" presId="urn:microsoft.com/office/officeart/2005/8/layout/chevron2"/>
    <dgm:cxn modelId="{87362A62-33A3-44BA-AF8D-DF43C54E4464}" type="presOf" srcId="{98AF504F-A2A9-43C0-B50A-A8D339CAD26D}" destId="{71B9A63D-F2A3-48BF-98E5-D856221BCEE6}" srcOrd="0" destOrd="0" presId="urn:microsoft.com/office/officeart/2005/8/layout/chevron2"/>
    <dgm:cxn modelId="{5512FE4A-EBBF-490F-98AC-98AD215C0ECE}" type="presOf" srcId="{0893830D-20CF-4BB9-82F5-52849494FAA8}" destId="{ABFA01FC-54E5-4168-8816-998BC823B38A}" srcOrd="0" destOrd="0" presId="urn:microsoft.com/office/officeart/2005/8/layout/chevron2"/>
    <dgm:cxn modelId="{DA79B2FA-EA83-4344-A207-5EE027083357}" type="presOf" srcId="{0938A91E-96E3-40ED-81B0-C98429D2EAF2}" destId="{4B2B6391-1909-4A99-B414-1CF2BCF0E805}" srcOrd="0" destOrd="0" presId="urn:microsoft.com/office/officeart/2005/8/layout/chevron2"/>
    <dgm:cxn modelId="{078D5E2F-9712-459E-A270-324410BCF17D}" type="presOf" srcId="{2E93BB26-591E-4431-A39F-8702E59DB017}" destId="{87DA9DAC-7715-4B7F-BC2A-D1BF844E9011}" srcOrd="0" destOrd="0" presId="urn:microsoft.com/office/officeart/2005/8/layout/chevron2"/>
    <dgm:cxn modelId="{0CAD2D04-A523-4E05-8747-908BA10E8F17}" srcId="{2DB48D73-9C40-43B8-A082-25A0F732EAB2}" destId="{4BE0259D-60A2-40AB-8859-75B51A3272E3}" srcOrd="0" destOrd="0" parTransId="{D85D9B56-1813-4E73-A7C7-E05E99795900}" sibTransId="{B2326D22-0E37-4E1E-8E83-75D03842E11C}"/>
    <dgm:cxn modelId="{D6EAC6B6-9623-4004-ACEA-A5610E07CAC3}" type="presOf" srcId="{BE1C67CD-BEC6-4BB3-AF51-AEE451E5EC4A}" destId="{83E76CFC-6ED6-4422-9D0C-104F0D787031}" srcOrd="0" destOrd="0" presId="urn:microsoft.com/office/officeart/2005/8/layout/chevron2"/>
    <dgm:cxn modelId="{A12CDE6D-99E1-4099-AC3A-C4BA1CA8FB2E}" srcId="{684E4ADF-358D-4F4C-B33D-3727C3FDCC6C}" destId="{2BC44875-629C-4F1C-BCDC-A47A6777C74D}" srcOrd="0" destOrd="0" parTransId="{2BA9CC5F-1A56-4F86-8BC7-70B40B2DB5D4}" sibTransId="{EC34C5C2-EA45-4AED-9A73-B5B4C3EA7FDE}"/>
    <dgm:cxn modelId="{6438ADC9-20B8-4453-BF4F-0CCF63662656}" srcId="{2660BA14-3FC1-46EE-B900-8437C721F277}" destId="{F116460A-BEE5-4AC6-91E8-A4B812039352}" srcOrd="0" destOrd="0" parTransId="{84268ADF-69F7-4CDA-BCBA-B427EB2C26BC}" sibTransId="{CF083171-F644-4EB3-A750-24FDAF1443EB}"/>
    <dgm:cxn modelId="{D1D2CA5C-EF5A-408F-98DB-E089762CE023}" type="presOf" srcId="{2660BA14-3FC1-46EE-B900-8437C721F277}" destId="{A2546249-1F5E-4CC9-92FA-C936CFE639E0}" srcOrd="0" destOrd="0" presId="urn:microsoft.com/office/officeart/2005/8/layout/chevron2"/>
    <dgm:cxn modelId="{608CCB8D-D846-4F63-A9F4-6B9172A2A102}" type="presOf" srcId="{F36337DB-1191-4440-B008-637AEF88794F}" destId="{13E5289F-6852-4A23-ABB8-C414D8DA5EF8}" srcOrd="0" destOrd="0" presId="urn:microsoft.com/office/officeart/2005/8/layout/chevron2"/>
    <dgm:cxn modelId="{4B6E84B2-AF85-4F6D-B80D-01363815C5EA}" srcId="{BE8B0DAD-3A98-4E8E-8ABB-98AF45460413}" destId="{A0BAC264-93A9-41E5-B8B0-DA706D9D5ED4}" srcOrd="0" destOrd="0" parTransId="{75FA5951-57B2-4FAF-888C-9C0D4FB26BDC}" sibTransId="{47A57B84-1EDC-4C57-A906-26505508CD7D}"/>
    <dgm:cxn modelId="{957031AD-17C4-4C01-BDF8-56E6F30CEEC4}" srcId="{2660BA14-3FC1-46EE-B900-8437C721F277}" destId="{2DB48D73-9C40-43B8-A082-25A0F732EAB2}" srcOrd="9" destOrd="0" parTransId="{35ACBEE1-929C-4E67-ACEC-57997AAC509F}" sibTransId="{30991237-CE2B-44FF-AF6B-2254D585F1A7}"/>
    <dgm:cxn modelId="{BF2C03C2-0174-46A8-89A9-D85A4AE54BD9}" srcId="{0893830D-20CF-4BB9-82F5-52849494FAA8}" destId="{4795F2F9-10E2-404C-BE99-E039EBF22CAD}" srcOrd="0" destOrd="0" parTransId="{2D424616-DC92-44DC-9C3C-93C50F8C1C63}" sibTransId="{B406E03A-AE16-4F88-A27A-D143F54DBD81}"/>
    <dgm:cxn modelId="{C627663E-740A-4ABA-BB08-182EFC8250D0}" type="presOf" srcId="{37DA4EE2-5956-4EFA-8E52-EDB7DB069B75}" destId="{0EB93A35-E965-49D7-91EF-54F903ADB1F2}" srcOrd="0" destOrd="0" presId="urn:microsoft.com/office/officeart/2005/8/layout/chevron2"/>
    <dgm:cxn modelId="{D4298535-BE29-4A52-A6C3-1E8D37515322}" type="presOf" srcId="{A0BAC264-93A9-41E5-B8B0-DA706D9D5ED4}" destId="{7A7241A5-4467-4DBC-93C7-2359C2B84BA5}" srcOrd="0" destOrd="0" presId="urn:microsoft.com/office/officeart/2005/8/layout/chevron2"/>
    <dgm:cxn modelId="{2B0A006E-3043-45BE-84EE-208855FDBD5E}" srcId="{2660BA14-3FC1-46EE-B900-8437C721F277}" destId="{2E93BB26-591E-4431-A39F-8702E59DB017}" srcOrd="2" destOrd="0" parTransId="{1D41FF51-9D48-45A1-A933-52B896394CCB}" sibTransId="{E6C51C90-53F6-4FA1-9BFC-B9D0A9F6DB49}"/>
    <dgm:cxn modelId="{B7AB5A92-5F70-46BC-828E-0CB519A7347F}" type="presOf" srcId="{2ADD698D-048C-4BC5-8E78-6E479DA7898A}" destId="{54282994-8AB1-42ED-B146-162A6B0D85A0}" srcOrd="0" destOrd="0" presId="urn:microsoft.com/office/officeart/2005/8/layout/chevron2"/>
    <dgm:cxn modelId="{CE11DB84-8221-408B-ADD6-06053D1D03ED}" srcId="{2660BA14-3FC1-46EE-B900-8437C721F277}" destId="{ADF0FA07-DF69-404F-90FD-67E0F3C1EA77}" srcOrd="1" destOrd="0" parTransId="{5EFA4C97-A182-4A3D-BA53-F1B70C3BC53D}" sibTransId="{E74FD522-A7AE-469C-A94A-C5B9EBC7BBD0}"/>
    <dgm:cxn modelId="{8F3B3266-3222-4C20-82A3-15D51B45A1CD}" srcId="{98AF504F-A2A9-43C0-B50A-A8D339CAD26D}" destId="{BE1C67CD-BEC6-4BB3-AF51-AEE451E5EC4A}" srcOrd="0" destOrd="0" parTransId="{68B3A36F-985D-4CA6-89AA-9A4715B67F7B}" sibTransId="{740F4E44-E819-4F89-932C-D58851B1DEFB}"/>
    <dgm:cxn modelId="{1D7FBDE8-CBA1-4341-AAA5-1E9BB8E7FB07}" type="presOf" srcId="{4BE0259D-60A2-40AB-8859-75B51A3272E3}" destId="{C27A82AC-1E21-4BE1-B8B6-E2206B7E8215}" srcOrd="0" destOrd="0" presId="urn:microsoft.com/office/officeart/2005/8/layout/chevron2"/>
    <dgm:cxn modelId="{0A15F614-8FA4-49EC-9ABC-6DAB239E898C}" type="presOf" srcId="{3794F852-BB3D-44A2-AD2C-75FE7361808B}" destId="{03A94101-C012-4363-B69E-8811484F1E08}" srcOrd="0" destOrd="0" presId="urn:microsoft.com/office/officeart/2005/8/layout/chevron2"/>
    <dgm:cxn modelId="{3AEECC15-542B-4F69-B4B2-A5C028D625A8}" type="presOf" srcId="{BE8B0DAD-3A98-4E8E-8ABB-98AF45460413}" destId="{8C5DC40C-8776-4D70-B17D-F8CA64595502}" srcOrd="0" destOrd="0" presId="urn:microsoft.com/office/officeart/2005/8/layout/chevron2"/>
    <dgm:cxn modelId="{615C9269-AF1B-4BAE-8904-DB67D63F63E7}" srcId="{63C824D3-6E13-4BB5-8FE1-A8B3B831A5C4}" destId="{3F525A83-E057-4BB8-B3FE-835D299224AA}" srcOrd="0" destOrd="0" parTransId="{41318223-8DEA-475E-A302-3DC85D038BCD}" sibTransId="{0E026D9B-F521-43B5-A256-ABCC7D493995}"/>
    <dgm:cxn modelId="{D642FF84-FB8D-4A57-A784-AA25E11F34E6}" type="presOf" srcId="{684E4ADF-358D-4F4C-B33D-3727C3FDCC6C}" destId="{0636C987-7E63-4818-8226-7ABB6933FB32}" srcOrd="0" destOrd="0" presId="urn:microsoft.com/office/officeart/2005/8/layout/chevron2"/>
    <dgm:cxn modelId="{F5F835A6-6248-4724-ADD4-2BC88B54A3C3}" srcId="{2660BA14-3FC1-46EE-B900-8437C721F277}" destId="{0893830D-20CF-4BB9-82F5-52849494FAA8}" srcOrd="6" destOrd="0" parTransId="{01A339AC-B2BF-4974-A260-93842E30213D}" sibTransId="{5CD5F363-F636-4F36-BF06-54682A116E70}"/>
    <dgm:cxn modelId="{90AD6394-5F7C-40A7-BC5E-56EE879F666E}" type="presOf" srcId="{2DB48D73-9C40-43B8-A082-25A0F732EAB2}" destId="{0606185F-F170-4AB9-8FCC-86A8AB8A88AE}" srcOrd="0" destOrd="0" presId="urn:microsoft.com/office/officeart/2005/8/layout/chevron2"/>
    <dgm:cxn modelId="{4AD2059F-5022-4757-931F-860CA0050B64}" type="presOf" srcId="{3F525A83-E057-4BB8-B3FE-835D299224AA}" destId="{CC38F32D-9C5D-4083-9F84-B7F2598B88EA}" srcOrd="0" destOrd="0" presId="urn:microsoft.com/office/officeart/2005/8/layout/chevron2"/>
    <dgm:cxn modelId="{485F3444-8621-4042-95E0-8DC1546E79B7}" srcId="{F36337DB-1191-4440-B008-637AEF88794F}" destId="{37DA4EE2-5956-4EFA-8E52-EDB7DB069B75}" srcOrd="0" destOrd="0" parTransId="{414AD905-E52E-4E3D-8B83-B5485D0BCAB1}" sibTransId="{3636A26A-4528-4631-9E1C-D4EA937029DA}"/>
    <dgm:cxn modelId="{BB360009-6385-435E-A7DD-0DF276417D42}" type="presOf" srcId="{2BC44875-629C-4F1C-BCDC-A47A6777C74D}" destId="{C26CB81A-AB3A-4377-A5A6-FE95180D2585}" srcOrd="0" destOrd="0" presId="urn:microsoft.com/office/officeart/2005/8/layout/chevron2"/>
    <dgm:cxn modelId="{8AEB9B54-6850-4E3D-A94D-B0EEC6226670}" srcId="{ADF0FA07-DF69-404F-90FD-67E0F3C1EA77}" destId="{0938A91E-96E3-40ED-81B0-C98429D2EAF2}" srcOrd="0" destOrd="0" parTransId="{4DDE556B-3674-47D4-9DDA-B38A1A73DDEE}" sibTransId="{6C5F61B3-C3CA-4564-AEB6-7AC806157DC9}"/>
    <dgm:cxn modelId="{999186AB-3B38-43F5-AB7A-B7DC40C5F2D7}" srcId="{2E93BB26-591E-4431-A39F-8702E59DB017}" destId="{3794F852-BB3D-44A2-AD2C-75FE7361808B}" srcOrd="0" destOrd="0" parTransId="{63BADAFE-B467-448E-A8E2-663E120138A6}" sibTransId="{847465AA-2CB2-40F5-93EC-112F5F9E87B7}"/>
    <dgm:cxn modelId="{38896E68-F7D8-4239-B49B-352116064687}" type="presOf" srcId="{63C824D3-6E13-4BB5-8FE1-A8B3B831A5C4}" destId="{668B65EF-D7CE-477F-A641-B68102D0724B}" srcOrd="0" destOrd="0" presId="urn:microsoft.com/office/officeart/2005/8/layout/chevron2"/>
    <dgm:cxn modelId="{24414D3D-6EE3-4EA4-B0A7-2815BD523490}" srcId="{2660BA14-3FC1-46EE-B900-8437C721F277}" destId="{63C824D3-6E13-4BB5-8FE1-A8B3B831A5C4}" srcOrd="3" destOrd="0" parTransId="{E01F6531-011C-4845-B89A-26CE37029031}" sibTransId="{9ADC33ED-8C06-4796-BE35-B9A42F1D5D3E}"/>
    <dgm:cxn modelId="{ADA929C5-E38B-41DA-BED4-11BC6B37FE23}" srcId="{F116460A-BEE5-4AC6-91E8-A4B812039352}" destId="{2ADD698D-048C-4BC5-8E78-6E479DA7898A}" srcOrd="0" destOrd="0" parTransId="{9D805168-7604-4924-AE4E-0E0611B4FEFD}" sibTransId="{DBC19A7A-5E19-4413-85F8-DB70FEB173A7}"/>
    <dgm:cxn modelId="{427F97D7-5632-4AB6-BBE2-928C3A75B741}" type="presParOf" srcId="{A2546249-1F5E-4CC9-92FA-C936CFE639E0}" destId="{5F7E15BF-C928-4EF6-9097-804874DC5560}" srcOrd="0" destOrd="0" presId="urn:microsoft.com/office/officeart/2005/8/layout/chevron2"/>
    <dgm:cxn modelId="{04BC94FF-34DA-42C9-A7FB-EAB1D5E8D0C0}" type="presParOf" srcId="{5F7E15BF-C928-4EF6-9097-804874DC5560}" destId="{A07D438E-FFF3-4775-BA5C-FEDEF5026DF0}" srcOrd="0" destOrd="0" presId="urn:microsoft.com/office/officeart/2005/8/layout/chevron2"/>
    <dgm:cxn modelId="{AB686E88-236A-4FAC-9814-F284658079DB}" type="presParOf" srcId="{5F7E15BF-C928-4EF6-9097-804874DC5560}" destId="{54282994-8AB1-42ED-B146-162A6B0D85A0}" srcOrd="1" destOrd="0" presId="urn:microsoft.com/office/officeart/2005/8/layout/chevron2"/>
    <dgm:cxn modelId="{5008B1AA-366C-4AF3-882C-096F46DE6EF7}" type="presParOf" srcId="{A2546249-1F5E-4CC9-92FA-C936CFE639E0}" destId="{6428A1A9-80B9-4F17-95E8-32B5F717B1EF}" srcOrd="1" destOrd="0" presId="urn:microsoft.com/office/officeart/2005/8/layout/chevron2"/>
    <dgm:cxn modelId="{62AF3FC8-92E1-420F-B7A3-49F6A3F87476}" type="presParOf" srcId="{A2546249-1F5E-4CC9-92FA-C936CFE639E0}" destId="{3152AC75-73CD-4DA6-AAD7-5AB6B6DC189F}" srcOrd="2" destOrd="0" presId="urn:microsoft.com/office/officeart/2005/8/layout/chevron2"/>
    <dgm:cxn modelId="{D58703C0-3FBA-46D5-A591-A334C0ED7AF8}" type="presParOf" srcId="{3152AC75-73CD-4DA6-AAD7-5AB6B6DC189F}" destId="{C75B70CE-CE16-480A-8C9E-F66703091E40}" srcOrd="0" destOrd="0" presId="urn:microsoft.com/office/officeart/2005/8/layout/chevron2"/>
    <dgm:cxn modelId="{10977D73-3225-4EBD-9B21-350B529FCF37}" type="presParOf" srcId="{3152AC75-73CD-4DA6-AAD7-5AB6B6DC189F}" destId="{4B2B6391-1909-4A99-B414-1CF2BCF0E805}" srcOrd="1" destOrd="0" presId="urn:microsoft.com/office/officeart/2005/8/layout/chevron2"/>
    <dgm:cxn modelId="{FF8CF4E1-4193-476F-8EEF-3AA2B3F94A1B}" type="presParOf" srcId="{A2546249-1F5E-4CC9-92FA-C936CFE639E0}" destId="{18E55D86-353F-4B4D-BB0F-E3D05CC65B68}" srcOrd="3" destOrd="0" presId="urn:microsoft.com/office/officeart/2005/8/layout/chevron2"/>
    <dgm:cxn modelId="{28493CC9-C3F0-4BD4-9965-02028EAEBAAF}" type="presParOf" srcId="{A2546249-1F5E-4CC9-92FA-C936CFE639E0}" destId="{5F7C58A4-DFC5-4469-9528-758F56CF1595}" srcOrd="4" destOrd="0" presId="urn:microsoft.com/office/officeart/2005/8/layout/chevron2"/>
    <dgm:cxn modelId="{DA58448E-1280-40A1-975A-8A3EA96F112D}" type="presParOf" srcId="{5F7C58A4-DFC5-4469-9528-758F56CF1595}" destId="{87DA9DAC-7715-4B7F-BC2A-D1BF844E9011}" srcOrd="0" destOrd="0" presId="urn:microsoft.com/office/officeart/2005/8/layout/chevron2"/>
    <dgm:cxn modelId="{31F553C6-886F-423B-AB69-6F573E18CEA7}" type="presParOf" srcId="{5F7C58A4-DFC5-4469-9528-758F56CF1595}" destId="{03A94101-C012-4363-B69E-8811484F1E08}" srcOrd="1" destOrd="0" presId="urn:microsoft.com/office/officeart/2005/8/layout/chevron2"/>
    <dgm:cxn modelId="{F6524727-CEBA-472B-9301-BDC1B453B55E}" type="presParOf" srcId="{A2546249-1F5E-4CC9-92FA-C936CFE639E0}" destId="{4199E604-7235-4497-873F-7168C85041AC}" srcOrd="5" destOrd="0" presId="urn:microsoft.com/office/officeart/2005/8/layout/chevron2"/>
    <dgm:cxn modelId="{637D58C0-AAC5-4AE8-9A11-2042418492F9}" type="presParOf" srcId="{A2546249-1F5E-4CC9-92FA-C936CFE639E0}" destId="{FE4DF229-35F2-4ECE-872A-9531D9E78A05}" srcOrd="6" destOrd="0" presId="urn:microsoft.com/office/officeart/2005/8/layout/chevron2"/>
    <dgm:cxn modelId="{ECB5E8CA-CC55-46AE-B66A-C40E573E182E}" type="presParOf" srcId="{FE4DF229-35F2-4ECE-872A-9531D9E78A05}" destId="{668B65EF-D7CE-477F-A641-B68102D0724B}" srcOrd="0" destOrd="0" presId="urn:microsoft.com/office/officeart/2005/8/layout/chevron2"/>
    <dgm:cxn modelId="{87501515-7BAB-4FF5-9DC9-123BA27450CD}" type="presParOf" srcId="{FE4DF229-35F2-4ECE-872A-9531D9E78A05}" destId="{CC38F32D-9C5D-4083-9F84-B7F2598B88EA}" srcOrd="1" destOrd="0" presId="urn:microsoft.com/office/officeart/2005/8/layout/chevron2"/>
    <dgm:cxn modelId="{DC597290-4E93-4D44-8622-D9B85068F8CC}" type="presParOf" srcId="{A2546249-1F5E-4CC9-92FA-C936CFE639E0}" destId="{D5B50EE8-DFCF-4004-A259-9203616EEB12}" srcOrd="7" destOrd="0" presId="urn:microsoft.com/office/officeart/2005/8/layout/chevron2"/>
    <dgm:cxn modelId="{9CB6AF95-E3E0-4353-93A6-DE9A05888DBD}" type="presParOf" srcId="{A2546249-1F5E-4CC9-92FA-C936CFE639E0}" destId="{74D7CA8B-793C-44FB-B2C5-B3804DB14330}" srcOrd="8" destOrd="0" presId="urn:microsoft.com/office/officeart/2005/8/layout/chevron2"/>
    <dgm:cxn modelId="{2768A7C7-F4B4-4348-AB3A-49AAA1ED3A9E}" type="presParOf" srcId="{74D7CA8B-793C-44FB-B2C5-B3804DB14330}" destId="{71B9A63D-F2A3-48BF-98E5-D856221BCEE6}" srcOrd="0" destOrd="0" presId="urn:microsoft.com/office/officeart/2005/8/layout/chevron2"/>
    <dgm:cxn modelId="{EC4783EC-24E0-47D1-B47F-C8060077B56D}" type="presParOf" srcId="{74D7CA8B-793C-44FB-B2C5-B3804DB14330}" destId="{83E76CFC-6ED6-4422-9D0C-104F0D787031}" srcOrd="1" destOrd="0" presId="urn:microsoft.com/office/officeart/2005/8/layout/chevron2"/>
    <dgm:cxn modelId="{8C9B59CF-E72A-4C6D-B29E-0737A4FD73BE}" type="presParOf" srcId="{A2546249-1F5E-4CC9-92FA-C936CFE639E0}" destId="{3A72AA5A-CAB7-41B2-83CA-380ED65DA3BA}" srcOrd="9" destOrd="0" presId="urn:microsoft.com/office/officeart/2005/8/layout/chevron2"/>
    <dgm:cxn modelId="{95F4B917-99EB-47FF-9D14-099901CC7213}" type="presParOf" srcId="{A2546249-1F5E-4CC9-92FA-C936CFE639E0}" destId="{0305DB69-16C4-42D8-B2B4-063CB4F4DC9B}" srcOrd="10" destOrd="0" presId="urn:microsoft.com/office/officeart/2005/8/layout/chevron2"/>
    <dgm:cxn modelId="{E0E7B9D9-24D6-450C-85A7-04868A88F82A}" type="presParOf" srcId="{0305DB69-16C4-42D8-B2B4-063CB4F4DC9B}" destId="{0636C987-7E63-4818-8226-7ABB6933FB32}" srcOrd="0" destOrd="0" presId="urn:microsoft.com/office/officeart/2005/8/layout/chevron2"/>
    <dgm:cxn modelId="{28CA4014-898A-4114-8C48-A1D77CF2C886}" type="presParOf" srcId="{0305DB69-16C4-42D8-B2B4-063CB4F4DC9B}" destId="{C26CB81A-AB3A-4377-A5A6-FE95180D2585}" srcOrd="1" destOrd="0" presId="urn:microsoft.com/office/officeart/2005/8/layout/chevron2"/>
    <dgm:cxn modelId="{98C7CBEB-3DB9-4A91-88C4-CF0F7AE91D6C}" type="presParOf" srcId="{A2546249-1F5E-4CC9-92FA-C936CFE639E0}" destId="{A0648EE3-859E-4770-8F7A-4EF3687D32FB}" srcOrd="11" destOrd="0" presId="urn:microsoft.com/office/officeart/2005/8/layout/chevron2"/>
    <dgm:cxn modelId="{5AF32431-2BC5-4AD2-AC10-E0ADCF0BCE10}" type="presParOf" srcId="{A2546249-1F5E-4CC9-92FA-C936CFE639E0}" destId="{95CE2AEB-48A4-41E9-94B5-B4B322C7DE49}" srcOrd="12" destOrd="0" presId="urn:microsoft.com/office/officeart/2005/8/layout/chevron2"/>
    <dgm:cxn modelId="{536D5FBC-E1B5-49D8-9A28-348FEDB7B50B}" type="presParOf" srcId="{95CE2AEB-48A4-41E9-94B5-B4B322C7DE49}" destId="{ABFA01FC-54E5-4168-8816-998BC823B38A}" srcOrd="0" destOrd="0" presId="urn:microsoft.com/office/officeart/2005/8/layout/chevron2"/>
    <dgm:cxn modelId="{62714BC3-90D3-4D58-ADAE-EAE82D90F1BB}" type="presParOf" srcId="{95CE2AEB-48A4-41E9-94B5-B4B322C7DE49}" destId="{E306A7FB-3E33-4048-A204-CE2F443950A9}" srcOrd="1" destOrd="0" presId="urn:microsoft.com/office/officeart/2005/8/layout/chevron2"/>
    <dgm:cxn modelId="{03A05D03-D90A-41FA-ABEE-20581EB5CA90}" type="presParOf" srcId="{A2546249-1F5E-4CC9-92FA-C936CFE639E0}" destId="{35551FAF-36C7-411E-9084-5096DAD7FBA0}" srcOrd="13" destOrd="0" presId="urn:microsoft.com/office/officeart/2005/8/layout/chevron2"/>
    <dgm:cxn modelId="{FEEA40C2-65A5-4BDB-AB15-75A65A9A80F8}" type="presParOf" srcId="{A2546249-1F5E-4CC9-92FA-C936CFE639E0}" destId="{16DCEBE8-FD13-4298-A528-E40CC2E94BF5}" srcOrd="14" destOrd="0" presId="urn:microsoft.com/office/officeart/2005/8/layout/chevron2"/>
    <dgm:cxn modelId="{F13B72FB-E743-4292-86A4-E4C44CA7116E}" type="presParOf" srcId="{16DCEBE8-FD13-4298-A528-E40CC2E94BF5}" destId="{13E5289F-6852-4A23-ABB8-C414D8DA5EF8}" srcOrd="0" destOrd="0" presId="urn:microsoft.com/office/officeart/2005/8/layout/chevron2"/>
    <dgm:cxn modelId="{0150A416-3098-4D2B-B092-3C3575BA0A69}" type="presParOf" srcId="{16DCEBE8-FD13-4298-A528-E40CC2E94BF5}" destId="{0EB93A35-E965-49D7-91EF-54F903ADB1F2}" srcOrd="1" destOrd="0" presId="urn:microsoft.com/office/officeart/2005/8/layout/chevron2"/>
    <dgm:cxn modelId="{CCB61BDC-D63A-4C9D-84CC-040607368FF3}" type="presParOf" srcId="{A2546249-1F5E-4CC9-92FA-C936CFE639E0}" destId="{F731F8BB-2967-4BD1-8E68-39D9DD50030A}" srcOrd="15" destOrd="0" presId="urn:microsoft.com/office/officeart/2005/8/layout/chevron2"/>
    <dgm:cxn modelId="{B0011F63-4CD9-4F53-913E-ADF944DF833E}" type="presParOf" srcId="{A2546249-1F5E-4CC9-92FA-C936CFE639E0}" destId="{7FD07B03-CF5C-4EC0-942D-409FDF1DBAD6}" srcOrd="16" destOrd="0" presId="urn:microsoft.com/office/officeart/2005/8/layout/chevron2"/>
    <dgm:cxn modelId="{4747A91C-3E61-4133-8E93-709ED5E69596}" type="presParOf" srcId="{7FD07B03-CF5C-4EC0-942D-409FDF1DBAD6}" destId="{8C5DC40C-8776-4D70-B17D-F8CA64595502}" srcOrd="0" destOrd="0" presId="urn:microsoft.com/office/officeart/2005/8/layout/chevron2"/>
    <dgm:cxn modelId="{A05099B7-6384-4321-AB84-A6430FABD20E}" type="presParOf" srcId="{7FD07B03-CF5C-4EC0-942D-409FDF1DBAD6}" destId="{7A7241A5-4467-4DBC-93C7-2359C2B84BA5}" srcOrd="1" destOrd="0" presId="urn:microsoft.com/office/officeart/2005/8/layout/chevron2"/>
    <dgm:cxn modelId="{7BCAEF8E-87CB-4DC0-A0AC-6BDFE555E40A}" type="presParOf" srcId="{A2546249-1F5E-4CC9-92FA-C936CFE639E0}" destId="{947AAAB2-D2AD-4CEB-9FF5-606FF39B74E6}" srcOrd="17" destOrd="0" presId="urn:microsoft.com/office/officeart/2005/8/layout/chevron2"/>
    <dgm:cxn modelId="{0D53FC60-D7BC-47AF-9A79-3EEDB63DB3DC}" type="presParOf" srcId="{A2546249-1F5E-4CC9-92FA-C936CFE639E0}" destId="{A881F3D7-A087-444E-87E5-62C7D18D7476}" srcOrd="18" destOrd="0" presId="urn:microsoft.com/office/officeart/2005/8/layout/chevron2"/>
    <dgm:cxn modelId="{9EE59DED-5900-4D68-A37E-EF17DD309F22}" type="presParOf" srcId="{A881F3D7-A087-444E-87E5-62C7D18D7476}" destId="{0606185F-F170-4AB9-8FCC-86A8AB8A88AE}" srcOrd="0" destOrd="0" presId="urn:microsoft.com/office/officeart/2005/8/layout/chevron2"/>
    <dgm:cxn modelId="{465B6B77-3F76-49FD-AA7B-98B8846FEB24}" type="presParOf" srcId="{A881F3D7-A087-444E-87E5-62C7D18D7476}" destId="{C27A82AC-1E21-4BE1-B8B6-E2206B7E82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3EC40-461C-43B9-A1A1-6E357EF7ABFE}">
      <dsp:nvSpPr>
        <dsp:cNvPr id="0" name=""/>
        <dsp:cNvSpPr/>
      </dsp:nvSpPr>
      <dsp:spPr>
        <a:xfrm>
          <a:off x="0" y="13445"/>
          <a:ext cx="8566150" cy="1172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Економічна сфера</a:t>
          </a:r>
          <a:endParaRPr lang="ru-RU" sz="32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0456" y="13445"/>
        <a:ext cx="6735693" cy="1172269"/>
      </dsp:txXfrm>
    </dsp:sp>
    <dsp:sp modelId="{1A49377C-8B55-43D8-B1A5-B75AB1B76610}">
      <dsp:nvSpPr>
        <dsp:cNvPr id="0" name=""/>
        <dsp:cNvSpPr/>
      </dsp:nvSpPr>
      <dsp:spPr>
        <a:xfrm>
          <a:off x="144124" y="130675"/>
          <a:ext cx="1713230" cy="937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88EF8-BE46-4824-B010-9668A15DA5DD}">
      <dsp:nvSpPr>
        <dsp:cNvPr id="0" name=""/>
        <dsp:cNvSpPr/>
      </dsp:nvSpPr>
      <dsp:spPr>
        <a:xfrm>
          <a:off x="0" y="1313469"/>
          <a:ext cx="8566150" cy="1172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Політична сфера</a:t>
          </a:r>
          <a:endParaRPr lang="ru-RU" sz="32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0456" y="1313469"/>
        <a:ext cx="6735693" cy="1172269"/>
      </dsp:txXfrm>
    </dsp:sp>
    <dsp:sp modelId="{5E035462-7DA1-48B3-BB8B-969440AAF04E}">
      <dsp:nvSpPr>
        <dsp:cNvPr id="0" name=""/>
        <dsp:cNvSpPr/>
      </dsp:nvSpPr>
      <dsp:spPr>
        <a:xfrm>
          <a:off x="117226" y="1406723"/>
          <a:ext cx="1713230" cy="937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53549-6187-40D1-B28D-D910A71CE62A}">
      <dsp:nvSpPr>
        <dsp:cNvPr id="0" name=""/>
        <dsp:cNvSpPr/>
      </dsp:nvSpPr>
      <dsp:spPr>
        <a:xfrm>
          <a:off x="0" y="2578993"/>
          <a:ext cx="8566150" cy="1172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Соціально-культурна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0456" y="2578993"/>
        <a:ext cx="6735693" cy="1172269"/>
      </dsp:txXfrm>
    </dsp:sp>
    <dsp:sp modelId="{63C874D7-8671-4937-A38E-79F42898CFA4}">
      <dsp:nvSpPr>
        <dsp:cNvPr id="0" name=""/>
        <dsp:cNvSpPr/>
      </dsp:nvSpPr>
      <dsp:spPr>
        <a:xfrm>
          <a:off x="117226" y="2696220"/>
          <a:ext cx="1713230" cy="937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2028D-B0B8-4F3E-9A0D-F0FEEAF7E549}">
      <dsp:nvSpPr>
        <dsp:cNvPr id="0" name=""/>
        <dsp:cNvSpPr/>
      </dsp:nvSpPr>
      <dsp:spPr>
        <a:xfrm>
          <a:off x="-5670129" y="-868109"/>
          <a:ext cx="6751970" cy="6751970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7615-ED66-40AD-89A1-09F78C6FC54F}">
      <dsp:nvSpPr>
        <dsp:cNvPr id="0" name=""/>
        <dsp:cNvSpPr/>
      </dsp:nvSpPr>
      <dsp:spPr>
        <a:xfrm>
          <a:off x="765403" y="449441"/>
          <a:ext cx="10709420" cy="10031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Всебічний розвиток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65403" y="449441"/>
        <a:ext cx="10709420" cy="1003150"/>
      </dsp:txXfrm>
    </dsp:sp>
    <dsp:sp modelId="{48D57EE5-F6DC-42EB-B2C4-E86D19B03E66}">
      <dsp:nvSpPr>
        <dsp:cNvPr id="0" name=""/>
        <dsp:cNvSpPr/>
      </dsp:nvSpPr>
      <dsp:spPr>
        <a:xfrm>
          <a:off x="69217" y="376181"/>
          <a:ext cx="1253937" cy="1253937"/>
        </a:xfrm>
        <a:prstGeom prst="ellips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8893-61F7-48C6-B181-651017513665}">
      <dsp:nvSpPr>
        <dsp:cNvPr id="0" name=""/>
        <dsp:cNvSpPr/>
      </dsp:nvSpPr>
      <dsp:spPr>
        <a:xfrm>
          <a:off x="1060831" y="2006300"/>
          <a:ext cx="10344775" cy="100315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Громадська і патріотична відповідальність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060831" y="2006300"/>
        <a:ext cx="10344775" cy="1003150"/>
      </dsp:txXfrm>
    </dsp:sp>
    <dsp:sp modelId="{2A3B935F-B870-42E9-BB18-5B37E9A2006C}">
      <dsp:nvSpPr>
        <dsp:cNvPr id="0" name=""/>
        <dsp:cNvSpPr/>
      </dsp:nvSpPr>
      <dsp:spPr>
        <a:xfrm>
          <a:off x="433862" y="1880907"/>
          <a:ext cx="1253937" cy="1253937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18B5B-4D3C-4C7E-A399-EB312519A87A}">
      <dsp:nvSpPr>
        <dsp:cNvPr id="0" name=""/>
        <dsp:cNvSpPr/>
      </dsp:nvSpPr>
      <dsp:spPr>
        <a:xfrm>
          <a:off x="696186" y="3511026"/>
          <a:ext cx="10709420" cy="100315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Здатність до ризика та інновацій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96186" y="3511026"/>
        <a:ext cx="10709420" cy="1003150"/>
      </dsp:txXfrm>
    </dsp:sp>
    <dsp:sp modelId="{C8766916-43C8-438E-B08E-79BB4B5F906E}">
      <dsp:nvSpPr>
        <dsp:cNvPr id="0" name=""/>
        <dsp:cNvSpPr/>
      </dsp:nvSpPr>
      <dsp:spPr>
        <a:xfrm>
          <a:off x="69217" y="3385632"/>
          <a:ext cx="1253937" cy="125393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BAF60-ACDC-4552-9720-D1FEBB0626F8}">
      <dsp:nvSpPr>
        <dsp:cNvPr id="0" name=""/>
        <dsp:cNvSpPr/>
      </dsp:nvSpPr>
      <dsp:spPr>
        <a:xfrm>
          <a:off x="0" y="456833"/>
          <a:ext cx="10572751" cy="332215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Конкурентоздатність молоді на європейському ринку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456833"/>
        <a:ext cx="10572751" cy="33221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58D8B-2CAB-41D5-8073-A5D1980A66E9}">
      <dsp:nvSpPr>
        <dsp:cNvPr id="0" name=""/>
        <dsp:cNvSpPr/>
      </dsp:nvSpPr>
      <dsp:spPr>
        <a:xfrm>
          <a:off x="3736508" y="62094"/>
          <a:ext cx="4356084" cy="119472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Уміння вчитися впродовж життя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36508" y="62094"/>
        <a:ext cx="4356084" cy="1194721"/>
      </dsp:txXfrm>
    </dsp:sp>
    <dsp:sp modelId="{CC9EF9E0-6A3D-4F80-AA6B-9CBED08D4000}">
      <dsp:nvSpPr>
        <dsp:cNvPr id="0" name=""/>
        <dsp:cNvSpPr/>
      </dsp:nvSpPr>
      <dsp:spPr>
        <a:xfrm>
          <a:off x="3238044" y="980797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3618485" y="341961"/>
              </a:moveTo>
              <a:arcTo wR="2387307" hR="2387307" stAng="18062727" swAng="582960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9846D-3265-45F0-A312-71F6D1F29A28}">
      <dsp:nvSpPr>
        <dsp:cNvPr id="0" name=""/>
        <dsp:cNvSpPr/>
      </dsp:nvSpPr>
      <dsp:spPr>
        <a:xfrm>
          <a:off x="6201130" y="1650306"/>
          <a:ext cx="3814342" cy="11947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Уміння ставити цілі та досягати їх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201130" y="1650306"/>
        <a:ext cx="3814342" cy="1194721"/>
      </dsp:txXfrm>
    </dsp:sp>
    <dsp:sp modelId="{30E28264-3EB3-473A-9AF4-9D190FAD4F4A}">
      <dsp:nvSpPr>
        <dsp:cNvPr id="0" name=""/>
        <dsp:cNvSpPr/>
      </dsp:nvSpPr>
      <dsp:spPr>
        <a:xfrm>
          <a:off x="3511721" y="1012356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4760830" y="2131123"/>
              </a:moveTo>
              <a:arcTo wR="2387307" hR="2387307" stAng="21230380" swAng="1347679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9782-698F-465C-A520-6BA3ABB3FA00}">
      <dsp:nvSpPr>
        <dsp:cNvPr id="0" name=""/>
        <dsp:cNvSpPr/>
      </dsp:nvSpPr>
      <dsp:spPr>
        <a:xfrm>
          <a:off x="6019446" y="4354456"/>
          <a:ext cx="3148956" cy="118596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Критичне мислення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019446" y="4354456"/>
        <a:ext cx="3148956" cy="1185964"/>
      </dsp:txXfrm>
    </dsp:sp>
    <dsp:sp modelId="{726AEDF0-BDA9-475E-BDC2-C34E9555678E}">
      <dsp:nvSpPr>
        <dsp:cNvPr id="0" name=""/>
        <dsp:cNvSpPr/>
      </dsp:nvSpPr>
      <dsp:spPr>
        <a:xfrm>
          <a:off x="4571598" y="815475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1796709" y="4700408"/>
              </a:moveTo>
              <a:arcTo wR="2387307" hR="2387307" stAng="6259391" swAng="472434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B1C7C-9297-49C2-A4C6-506773ADA04C}">
      <dsp:nvSpPr>
        <dsp:cNvPr id="0" name=""/>
        <dsp:cNvSpPr/>
      </dsp:nvSpPr>
      <dsp:spPr>
        <a:xfrm>
          <a:off x="2912141" y="4319398"/>
          <a:ext cx="3044941" cy="119472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Працювати в команді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12141" y="4319398"/>
        <a:ext cx="3044941" cy="1194721"/>
      </dsp:txXfrm>
    </dsp:sp>
    <dsp:sp modelId="{A9D8FE00-C174-460D-8DD5-E4350D5DF04B}">
      <dsp:nvSpPr>
        <dsp:cNvPr id="0" name=""/>
        <dsp:cNvSpPr/>
      </dsp:nvSpPr>
      <dsp:spPr>
        <a:xfrm>
          <a:off x="3450529" y="598078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253345" y="3457561"/>
              </a:moveTo>
              <a:arcTo wR="2387307" hR="2387307" stAng="9201883" swAng="1360125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FB30E-E163-4AA0-B192-4EFBC88AF80D}">
      <dsp:nvSpPr>
        <dsp:cNvPr id="0" name=""/>
        <dsp:cNvSpPr/>
      </dsp:nvSpPr>
      <dsp:spPr>
        <a:xfrm>
          <a:off x="1674877" y="1650306"/>
          <a:ext cx="3784989" cy="119472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Працювати в багатокультурному середовищі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74877" y="1650306"/>
        <a:ext cx="3784989" cy="1194721"/>
      </dsp:txXfrm>
    </dsp:sp>
    <dsp:sp modelId="{AC84C3AB-1F79-4AB2-909D-4561673E1B1E}">
      <dsp:nvSpPr>
        <dsp:cNvPr id="0" name=""/>
        <dsp:cNvSpPr/>
      </dsp:nvSpPr>
      <dsp:spPr>
        <a:xfrm>
          <a:off x="3676978" y="1021962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879418" y="536495"/>
              </a:moveTo>
              <a:arcTo wR="2387307" hR="2387307" stAng="13849782" swAng="610340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A43158-083F-4F37-90EF-F7C2CEA0F90C}">
      <dsp:nvSpPr>
        <dsp:cNvPr id="0" name=""/>
        <dsp:cNvSpPr/>
      </dsp:nvSpPr>
      <dsp:spPr>
        <a:xfrm>
          <a:off x="3420284" y="-1639413"/>
          <a:ext cx="4916532" cy="4916532"/>
        </a:xfrm>
        <a:prstGeom prst="circularArrow">
          <a:avLst>
            <a:gd name="adj1" fmla="val 5544"/>
            <a:gd name="adj2" fmla="val 330680"/>
            <a:gd name="adj3" fmla="val 10487270"/>
            <a:gd name="adj4" fmla="val 198725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935F-ED89-487B-8789-9E57201C62E3}">
      <dsp:nvSpPr>
        <dsp:cNvPr id="0" name=""/>
        <dsp:cNvSpPr/>
      </dsp:nvSpPr>
      <dsp:spPr>
        <a:xfrm>
          <a:off x="3710019" y="1980"/>
          <a:ext cx="433706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Комбінація знань, умінь, навичок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10019" y="1980"/>
        <a:ext cx="4337063" cy="1178101"/>
      </dsp:txXfrm>
    </dsp:sp>
    <dsp:sp modelId="{0CF973FB-1840-4EF1-BF5B-F31E5107F8B0}">
      <dsp:nvSpPr>
        <dsp:cNvPr id="0" name=""/>
        <dsp:cNvSpPr/>
      </dsp:nvSpPr>
      <dsp:spPr>
        <a:xfrm>
          <a:off x="5870966" y="1450696"/>
          <a:ext cx="4003142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Особистих</a:t>
          </a:r>
          <a:r>
            <a:rPr lang="uk-UA" sz="2400" b="1" kern="1200" dirty="0" smtClean="0"/>
            <a:t> </a:t>
          </a:r>
          <a:r>
            <a:rPr lang="uk-UA" sz="2400" b="1" kern="1200" dirty="0" smtClean="0">
              <a:solidFill>
                <a:schemeClr val="tx1"/>
              </a:solidFill>
            </a:rPr>
            <a:t>якостей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70966" y="1450696"/>
        <a:ext cx="4003142" cy="1178101"/>
      </dsp:txXfrm>
    </dsp:sp>
    <dsp:sp modelId="{4E9EEE1C-B7F2-469E-B570-CA34E097877C}">
      <dsp:nvSpPr>
        <dsp:cNvPr id="0" name=""/>
        <dsp:cNvSpPr/>
      </dsp:nvSpPr>
      <dsp:spPr>
        <a:xfrm>
          <a:off x="5932801" y="3794769"/>
          <a:ext cx="235620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Цінностей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32801" y="3794769"/>
        <a:ext cx="2356203" cy="1178101"/>
      </dsp:txXfrm>
    </dsp:sp>
    <dsp:sp modelId="{32B0515A-EFF1-4BFD-9173-001E9C547D41}">
      <dsp:nvSpPr>
        <dsp:cNvPr id="0" name=""/>
        <dsp:cNvSpPr/>
      </dsp:nvSpPr>
      <dsp:spPr>
        <a:xfrm>
          <a:off x="3468097" y="3794769"/>
          <a:ext cx="235620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Поглядів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68097" y="3794769"/>
        <a:ext cx="2356203" cy="1178101"/>
      </dsp:txXfrm>
    </dsp:sp>
    <dsp:sp modelId="{3C8DBBAB-9958-4CD1-BF67-707B3055C017}">
      <dsp:nvSpPr>
        <dsp:cNvPr id="0" name=""/>
        <dsp:cNvSpPr/>
      </dsp:nvSpPr>
      <dsp:spPr>
        <a:xfrm>
          <a:off x="1924190" y="1450696"/>
          <a:ext cx="3920746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Способів мислення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924190" y="1450696"/>
        <a:ext cx="3920746" cy="11781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A8A0B-6F26-4FEC-967C-BA9DE9FDB603}">
      <dsp:nvSpPr>
        <dsp:cNvPr id="0" name=""/>
        <dsp:cNvSpPr/>
      </dsp:nvSpPr>
      <dsp:spPr>
        <a:xfrm>
          <a:off x="3093990" y="-807982"/>
          <a:ext cx="5495366" cy="5495366"/>
        </a:xfrm>
        <a:prstGeom prst="circularArrow">
          <a:avLst>
            <a:gd name="adj1" fmla="val 5274"/>
            <a:gd name="adj2" fmla="val 312630"/>
            <a:gd name="adj3" fmla="val 12304747"/>
            <a:gd name="adj4" fmla="val 1837432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57C0C-8284-4459-A9F1-5B54CD6D7B38}">
      <dsp:nvSpPr>
        <dsp:cNvPr id="0" name=""/>
        <dsp:cNvSpPr/>
      </dsp:nvSpPr>
      <dsp:spPr>
        <a:xfrm>
          <a:off x="3832478" y="1203"/>
          <a:ext cx="4018391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особистої реалізації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32478" y="1203"/>
        <a:ext cx="4018391" cy="1064965"/>
      </dsp:txXfrm>
    </dsp:sp>
    <dsp:sp modelId="{04FA596F-2B85-4B16-8048-30DFC4BE9A0F}">
      <dsp:nvSpPr>
        <dsp:cNvPr id="0" name=""/>
        <dsp:cNvSpPr/>
      </dsp:nvSpPr>
      <dsp:spPr>
        <a:xfrm>
          <a:off x="5938942" y="1115882"/>
          <a:ext cx="3666824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розвитку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38942" y="1115882"/>
        <a:ext cx="3666824" cy="1064965"/>
      </dsp:txXfrm>
    </dsp:sp>
    <dsp:sp modelId="{647A7346-7BA9-42B2-A2EA-EFEFDB3B9ECC}">
      <dsp:nvSpPr>
        <dsp:cNvPr id="0" name=""/>
        <dsp:cNvSpPr/>
      </dsp:nvSpPr>
      <dsp:spPr>
        <a:xfrm>
          <a:off x="5812317" y="3345240"/>
          <a:ext cx="3920073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працевлаштування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12317" y="3345240"/>
        <a:ext cx="3920073" cy="1064965"/>
      </dsp:txXfrm>
    </dsp:sp>
    <dsp:sp modelId="{1406C47A-45D5-4E79-B746-9E2946DCFFF1}">
      <dsp:nvSpPr>
        <dsp:cNvPr id="0" name=""/>
        <dsp:cNvSpPr/>
      </dsp:nvSpPr>
      <dsp:spPr>
        <a:xfrm>
          <a:off x="3301486" y="4459919"/>
          <a:ext cx="5080374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Здатні забезпечити життєвий успіх протягом всього життя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01486" y="4459919"/>
        <a:ext cx="5080374" cy="1064965"/>
      </dsp:txXfrm>
    </dsp:sp>
    <dsp:sp modelId="{8C6F4961-F218-44E0-B3B3-52C91DD92508}">
      <dsp:nvSpPr>
        <dsp:cNvPr id="0" name=""/>
        <dsp:cNvSpPr/>
      </dsp:nvSpPr>
      <dsp:spPr>
        <a:xfrm>
          <a:off x="2022735" y="3345240"/>
          <a:ext cx="3776516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соціальної інклюзії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022735" y="3345240"/>
        <a:ext cx="3776516" cy="1064965"/>
      </dsp:txXfrm>
    </dsp:sp>
    <dsp:sp modelId="{A51D5A28-EE0B-480F-9483-5DFC46CAFAE3}">
      <dsp:nvSpPr>
        <dsp:cNvPr id="0" name=""/>
        <dsp:cNvSpPr/>
      </dsp:nvSpPr>
      <dsp:spPr>
        <a:xfrm>
          <a:off x="1868933" y="1115882"/>
          <a:ext cx="4084120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активної громадянської позиції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868933" y="1115882"/>
        <a:ext cx="4084120" cy="10649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2077B-D99A-46A8-8BC7-5DB593F1366C}">
      <dsp:nvSpPr>
        <dsp:cNvPr id="0" name=""/>
        <dsp:cNvSpPr/>
      </dsp:nvSpPr>
      <dsp:spPr>
        <a:xfrm rot="5400000">
          <a:off x="-82276" y="82528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82528"/>
        <a:ext cx="548507" cy="383955"/>
      </dsp:txXfrm>
    </dsp:sp>
    <dsp:sp modelId="{05A25B70-578C-446A-AEA7-92DE15F43E3D}">
      <dsp:nvSpPr>
        <dsp:cNvPr id="0" name=""/>
        <dsp:cNvSpPr/>
      </dsp:nvSpPr>
      <dsp:spPr>
        <a:xfrm rot="5400000">
          <a:off x="5894186" y="-5509978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вільне володіння державною мовою;</a:t>
          </a:r>
          <a:endParaRPr lang="ru-RU" sz="1900" kern="1200" dirty="0"/>
        </a:p>
      </dsp:txBody>
      <dsp:txXfrm rot="5400000">
        <a:off x="5894186" y="-5509978"/>
        <a:ext cx="356529" cy="11376991"/>
      </dsp:txXfrm>
    </dsp:sp>
    <dsp:sp modelId="{5972FAF9-D6EC-4CDB-9420-B3ACB6A1704B}">
      <dsp:nvSpPr>
        <dsp:cNvPr id="0" name=""/>
        <dsp:cNvSpPr/>
      </dsp:nvSpPr>
      <dsp:spPr>
        <a:xfrm rot="5400000">
          <a:off x="-82276" y="577611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2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577611"/>
        <a:ext cx="548507" cy="383955"/>
      </dsp:txXfrm>
    </dsp:sp>
    <dsp:sp modelId="{1EE7730E-E83F-4239-8A62-9690D55C9B98}">
      <dsp:nvSpPr>
        <dsp:cNvPr id="0" name=""/>
        <dsp:cNvSpPr/>
      </dsp:nvSpPr>
      <dsp:spPr>
        <a:xfrm rot="5400000">
          <a:off x="5894186" y="-4938551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здатність спілкуватися рідною (у разі відмінності від державної) та іноземними мовами;</a:t>
          </a:r>
          <a:endParaRPr lang="ru-RU" sz="1900" kern="1200" dirty="0"/>
        </a:p>
      </dsp:txBody>
      <dsp:txXfrm rot="5400000">
        <a:off x="5894186" y="-4938551"/>
        <a:ext cx="356529" cy="11376991"/>
      </dsp:txXfrm>
    </dsp:sp>
    <dsp:sp modelId="{404450E8-80DA-4552-9D8F-710DEADFF1A0}">
      <dsp:nvSpPr>
        <dsp:cNvPr id="0" name=""/>
        <dsp:cNvSpPr/>
      </dsp:nvSpPr>
      <dsp:spPr>
        <a:xfrm rot="5400000">
          <a:off x="-82276" y="1072695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3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1072695"/>
        <a:ext cx="548507" cy="383955"/>
      </dsp:txXfrm>
    </dsp:sp>
    <dsp:sp modelId="{AC3D46BE-E2B5-4906-8FB5-6E626BFFC017}">
      <dsp:nvSpPr>
        <dsp:cNvPr id="0" name=""/>
        <dsp:cNvSpPr/>
      </dsp:nvSpPr>
      <dsp:spPr>
        <a:xfrm rot="5400000">
          <a:off x="5894186" y="-4451732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математична компетентність;</a:t>
          </a:r>
          <a:endParaRPr lang="ru-RU" sz="1900" kern="1200" dirty="0"/>
        </a:p>
      </dsp:txBody>
      <dsp:txXfrm rot="5400000">
        <a:off x="5894186" y="-4451732"/>
        <a:ext cx="356529" cy="11376991"/>
      </dsp:txXfrm>
    </dsp:sp>
    <dsp:sp modelId="{0EB03DBD-DED8-4B2E-AAE3-9520CCEFAE79}">
      <dsp:nvSpPr>
        <dsp:cNvPr id="0" name=""/>
        <dsp:cNvSpPr/>
      </dsp:nvSpPr>
      <dsp:spPr>
        <a:xfrm rot="5400000">
          <a:off x="-82276" y="1567778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</a:rPr>
            <a:t>4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82276" y="1567778"/>
        <a:ext cx="548507" cy="383955"/>
      </dsp:txXfrm>
    </dsp:sp>
    <dsp:sp modelId="{F390125D-7A09-4B70-9F30-E4C794AF4ACE}">
      <dsp:nvSpPr>
        <dsp:cNvPr id="0" name=""/>
        <dsp:cNvSpPr/>
      </dsp:nvSpPr>
      <dsp:spPr>
        <a:xfrm rot="5400000">
          <a:off x="5894186" y="-4024728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компетентності у галузі природничих наук, техніки і технологій;</a:t>
          </a:r>
          <a:endParaRPr lang="ru-RU" sz="1900" kern="1200" dirty="0"/>
        </a:p>
      </dsp:txBody>
      <dsp:txXfrm rot="5400000">
        <a:off x="5894186" y="-4024728"/>
        <a:ext cx="356529" cy="11376991"/>
      </dsp:txXfrm>
    </dsp:sp>
    <dsp:sp modelId="{E29FB76A-2075-4DB6-89B3-D152992D40E8}">
      <dsp:nvSpPr>
        <dsp:cNvPr id="0" name=""/>
        <dsp:cNvSpPr/>
      </dsp:nvSpPr>
      <dsp:spPr>
        <a:xfrm rot="5400000">
          <a:off x="-82276" y="2062862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5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2062862"/>
        <a:ext cx="548507" cy="383955"/>
      </dsp:txXfrm>
    </dsp:sp>
    <dsp:sp modelId="{78D5C630-DA14-434A-A368-E91AB63C2EB8}">
      <dsp:nvSpPr>
        <dsp:cNvPr id="0" name=""/>
        <dsp:cNvSpPr/>
      </dsp:nvSpPr>
      <dsp:spPr>
        <a:xfrm rot="5400000">
          <a:off x="5894186" y="-3529644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noProof="0" dirty="0" smtClean="0">
              <a:solidFill>
                <a:schemeClr val="tx1"/>
              </a:solidFill>
            </a:rPr>
            <a:t>інноваційність;</a:t>
          </a:r>
          <a:endParaRPr lang="uk-UA" sz="1900" kern="1200" noProof="0" dirty="0"/>
        </a:p>
      </dsp:txBody>
      <dsp:txXfrm rot="5400000">
        <a:off x="5894186" y="-3529644"/>
        <a:ext cx="356529" cy="11376991"/>
      </dsp:txXfrm>
    </dsp:sp>
    <dsp:sp modelId="{1B0FF50C-17F8-4A51-BE36-9C2C6BA41425}">
      <dsp:nvSpPr>
        <dsp:cNvPr id="0" name=""/>
        <dsp:cNvSpPr/>
      </dsp:nvSpPr>
      <dsp:spPr>
        <a:xfrm rot="5400000">
          <a:off x="-82276" y="2557945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6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2557945"/>
        <a:ext cx="548507" cy="383955"/>
      </dsp:txXfrm>
    </dsp:sp>
    <dsp:sp modelId="{33F2D874-7C1E-4F34-BBE8-850E27B36716}">
      <dsp:nvSpPr>
        <dsp:cNvPr id="0" name=""/>
        <dsp:cNvSpPr/>
      </dsp:nvSpPr>
      <dsp:spPr>
        <a:xfrm rot="5400000">
          <a:off x="5894186" y="-3034561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екологічна компетентність;</a:t>
          </a:r>
          <a:endParaRPr lang="ru-RU" sz="1900" kern="1200" dirty="0"/>
        </a:p>
      </dsp:txBody>
      <dsp:txXfrm rot="5400000">
        <a:off x="5894186" y="-3034561"/>
        <a:ext cx="356529" cy="11376991"/>
      </dsp:txXfrm>
    </dsp:sp>
    <dsp:sp modelId="{0F37CB01-266B-4DBD-97E7-2EF5F31086AF}">
      <dsp:nvSpPr>
        <dsp:cNvPr id="0" name=""/>
        <dsp:cNvSpPr/>
      </dsp:nvSpPr>
      <dsp:spPr>
        <a:xfrm rot="5400000">
          <a:off x="-82276" y="3053029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7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3053029"/>
        <a:ext cx="548507" cy="383955"/>
      </dsp:txXfrm>
    </dsp:sp>
    <dsp:sp modelId="{E0E2C1C9-1E7E-44BB-933A-A38F89AB9E2C}">
      <dsp:nvSpPr>
        <dsp:cNvPr id="0" name=""/>
        <dsp:cNvSpPr/>
      </dsp:nvSpPr>
      <dsp:spPr>
        <a:xfrm rot="5400000">
          <a:off x="5894186" y="-2539477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інформаційно-комунікаційна компетентність;</a:t>
          </a:r>
          <a:endParaRPr lang="ru-RU" sz="1900" kern="1200" dirty="0"/>
        </a:p>
      </dsp:txBody>
      <dsp:txXfrm rot="5400000">
        <a:off x="5894186" y="-2539477"/>
        <a:ext cx="356529" cy="11376991"/>
      </dsp:txXfrm>
    </dsp:sp>
    <dsp:sp modelId="{0D6FEFD5-D2FD-4C3C-B080-E080407229FC}">
      <dsp:nvSpPr>
        <dsp:cNvPr id="0" name=""/>
        <dsp:cNvSpPr/>
      </dsp:nvSpPr>
      <dsp:spPr>
        <a:xfrm rot="5400000">
          <a:off x="-82276" y="3548112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8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3548112"/>
        <a:ext cx="548507" cy="383955"/>
      </dsp:txXfrm>
    </dsp:sp>
    <dsp:sp modelId="{A4432958-96C2-4032-972A-03DFA21738EF}">
      <dsp:nvSpPr>
        <dsp:cNvPr id="0" name=""/>
        <dsp:cNvSpPr/>
      </dsp:nvSpPr>
      <dsp:spPr>
        <a:xfrm rot="5400000">
          <a:off x="5894186" y="-2044394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навчання впродовж життя;</a:t>
          </a:r>
          <a:endParaRPr lang="ru-RU" sz="1900" b="1" i="1" kern="1200" dirty="0"/>
        </a:p>
      </dsp:txBody>
      <dsp:txXfrm rot="5400000">
        <a:off x="5894186" y="-2044394"/>
        <a:ext cx="356529" cy="11376991"/>
      </dsp:txXfrm>
    </dsp:sp>
    <dsp:sp modelId="{08CC6C50-9B41-431B-9BE0-CDEC70CE8092}">
      <dsp:nvSpPr>
        <dsp:cNvPr id="0" name=""/>
        <dsp:cNvSpPr/>
      </dsp:nvSpPr>
      <dsp:spPr>
        <a:xfrm rot="5400000">
          <a:off x="-82276" y="4043196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9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4043196"/>
        <a:ext cx="548507" cy="383955"/>
      </dsp:txXfrm>
    </dsp:sp>
    <dsp:sp modelId="{C39F5226-B83C-4DDD-8C56-24B736178022}">
      <dsp:nvSpPr>
        <dsp:cNvPr id="0" name=""/>
        <dsp:cNvSpPr/>
      </dsp:nvSpPr>
      <dsp:spPr>
        <a:xfrm rot="5400000">
          <a:off x="5894186" y="-1549310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громадянські та соціальні компетентності;</a:t>
          </a:r>
          <a:endParaRPr lang="ru-RU" sz="1900" b="1" i="1" kern="1200" dirty="0"/>
        </a:p>
      </dsp:txBody>
      <dsp:txXfrm rot="5400000">
        <a:off x="5894186" y="-1549310"/>
        <a:ext cx="356529" cy="11376991"/>
      </dsp:txXfrm>
    </dsp:sp>
    <dsp:sp modelId="{724A891E-88E8-4830-83FE-65FFC04CDC1B}">
      <dsp:nvSpPr>
        <dsp:cNvPr id="0" name=""/>
        <dsp:cNvSpPr/>
      </dsp:nvSpPr>
      <dsp:spPr>
        <a:xfrm rot="5400000">
          <a:off x="-82276" y="4538280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10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4538280"/>
        <a:ext cx="548507" cy="383955"/>
      </dsp:txXfrm>
    </dsp:sp>
    <dsp:sp modelId="{E26912C1-7306-4057-A2B2-095D6E738A82}">
      <dsp:nvSpPr>
        <dsp:cNvPr id="0" name=""/>
        <dsp:cNvSpPr/>
      </dsp:nvSpPr>
      <dsp:spPr>
        <a:xfrm rot="5400000">
          <a:off x="5894186" y="-1054226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культурна компетентність;</a:t>
          </a:r>
          <a:endParaRPr lang="ru-RU" sz="1900" b="1" i="1" kern="1200" dirty="0"/>
        </a:p>
      </dsp:txBody>
      <dsp:txXfrm rot="5400000">
        <a:off x="5894186" y="-1054226"/>
        <a:ext cx="356529" cy="11376991"/>
      </dsp:txXfrm>
    </dsp:sp>
    <dsp:sp modelId="{CC25B182-D874-42B1-9A66-787E4D5214D6}">
      <dsp:nvSpPr>
        <dsp:cNvPr id="0" name=""/>
        <dsp:cNvSpPr/>
      </dsp:nvSpPr>
      <dsp:spPr>
        <a:xfrm rot="5400000">
          <a:off x="-82276" y="5033363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11 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5033363"/>
        <a:ext cx="548507" cy="383955"/>
      </dsp:txXfrm>
    </dsp:sp>
    <dsp:sp modelId="{CCB66F69-D13C-424D-8E9B-F6EEBD494F87}">
      <dsp:nvSpPr>
        <dsp:cNvPr id="0" name=""/>
        <dsp:cNvSpPr/>
      </dsp:nvSpPr>
      <dsp:spPr>
        <a:xfrm rot="5400000">
          <a:off x="5894186" y="-559143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підприємливість і фінансова грамотність.</a:t>
          </a:r>
          <a:endParaRPr lang="ru-RU" sz="1900" b="1" i="1" kern="1200" dirty="0"/>
        </a:p>
      </dsp:txBody>
      <dsp:txXfrm rot="5400000">
        <a:off x="5894186" y="-559143"/>
        <a:ext cx="356529" cy="113769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D438E-FFF3-4775-BA5C-FEDEF5026DF0}">
      <dsp:nvSpPr>
        <dsp:cNvPr id="0" name=""/>
        <dsp:cNvSpPr/>
      </dsp:nvSpPr>
      <dsp:spPr>
        <a:xfrm rot="5400000">
          <a:off x="-85477" y="88093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</a:t>
          </a:r>
          <a:endParaRPr lang="ru-RU" sz="1100" b="1" kern="1200" dirty="0"/>
        </a:p>
      </dsp:txBody>
      <dsp:txXfrm rot="5400000">
        <a:off x="-85477" y="88093"/>
        <a:ext cx="569852" cy="398897"/>
      </dsp:txXfrm>
    </dsp:sp>
    <dsp:sp modelId="{54282994-8AB1-42ED-B146-162A6B0D85A0}">
      <dsp:nvSpPr>
        <dsp:cNvPr id="0" name=""/>
        <dsp:cNvSpPr/>
      </dsp:nvSpPr>
      <dsp:spPr>
        <a:xfrm rot="5400000">
          <a:off x="5903684" y="-5504787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читати з розумінням;</a:t>
          </a:r>
          <a:endParaRPr lang="ru-RU" sz="2200" kern="1200" dirty="0"/>
        </a:p>
      </dsp:txBody>
      <dsp:txXfrm rot="5400000">
        <a:off x="5903684" y="-5504787"/>
        <a:ext cx="370404" cy="11379978"/>
      </dsp:txXfrm>
    </dsp:sp>
    <dsp:sp modelId="{C75B70CE-CE16-480A-8C9E-F66703091E40}">
      <dsp:nvSpPr>
        <dsp:cNvPr id="0" name=""/>
        <dsp:cNvSpPr/>
      </dsp:nvSpPr>
      <dsp:spPr>
        <a:xfrm rot="5400000">
          <a:off x="-77260" y="59255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2</a:t>
          </a:r>
          <a:endParaRPr lang="ru-RU" sz="1100" b="1" kern="1200" dirty="0"/>
        </a:p>
      </dsp:txBody>
      <dsp:txXfrm rot="5400000">
        <a:off x="-77260" y="592554"/>
        <a:ext cx="569852" cy="398897"/>
      </dsp:txXfrm>
    </dsp:sp>
    <dsp:sp modelId="{4B2B6391-1909-4A99-B414-1CF2BCF0E805}">
      <dsp:nvSpPr>
        <dsp:cNvPr id="0" name=""/>
        <dsp:cNvSpPr/>
      </dsp:nvSpPr>
      <dsp:spPr>
        <a:xfrm rot="5400000">
          <a:off x="5903684" y="-4985481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sz="2200" kern="1200" dirty="0"/>
        </a:p>
      </dsp:txBody>
      <dsp:txXfrm rot="5400000">
        <a:off x="5903684" y="-4985481"/>
        <a:ext cx="370404" cy="11379978"/>
      </dsp:txXfrm>
    </dsp:sp>
    <dsp:sp modelId="{87DA9DAC-7715-4B7F-BC2A-D1BF844E9011}">
      <dsp:nvSpPr>
        <dsp:cNvPr id="0" name=""/>
        <dsp:cNvSpPr/>
      </dsp:nvSpPr>
      <dsp:spPr>
        <a:xfrm rot="5400000">
          <a:off x="-85477" y="1121473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3</a:t>
          </a:r>
          <a:endParaRPr lang="ru-RU" sz="1100" b="1" kern="1200" dirty="0"/>
        </a:p>
      </dsp:txBody>
      <dsp:txXfrm rot="5400000">
        <a:off x="-85477" y="1121473"/>
        <a:ext cx="569852" cy="398897"/>
      </dsp:txXfrm>
    </dsp:sp>
    <dsp:sp modelId="{03A94101-C012-4363-B69E-8811484F1E08}">
      <dsp:nvSpPr>
        <dsp:cNvPr id="0" name=""/>
        <dsp:cNvSpPr/>
      </dsp:nvSpPr>
      <dsp:spPr>
        <a:xfrm rot="5400000">
          <a:off x="5903684" y="-448101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критично та системно мислити;</a:t>
          </a:r>
          <a:endParaRPr lang="ru-RU" sz="2200" kern="1200" dirty="0"/>
        </a:p>
      </dsp:txBody>
      <dsp:txXfrm rot="5400000">
        <a:off x="5903684" y="-4481018"/>
        <a:ext cx="370404" cy="11379978"/>
      </dsp:txXfrm>
    </dsp:sp>
    <dsp:sp modelId="{668B65EF-D7CE-477F-A641-B68102D0724B}">
      <dsp:nvSpPr>
        <dsp:cNvPr id="0" name=""/>
        <dsp:cNvSpPr/>
      </dsp:nvSpPr>
      <dsp:spPr>
        <a:xfrm rot="5400000">
          <a:off x="-85477" y="163816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4</a:t>
          </a:r>
          <a:endParaRPr lang="ru-RU" sz="1100" b="1" kern="1200" dirty="0"/>
        </a:p>
      </dsp:txBody>
      <dsp:txXfrm rot="5400000">
        <a:off x="-85477" y="1638164"/>
        <a:ext cx="569852" cy="398897"/>
      </dsp:txXfrm>
    </dsp:sp>
    <dsp:sp modelId="{CC38F32D-9C5D-4083-9F84-B7F2598B88EA}">
      <dsp:nvSpPr>
        <dsp:cNvPr id="0" name=""/>
        <dsp:cNvSpPr/>
      </dsp:nvSpPr>
      <dsp:spPr>
        <a:xfrm rot="5400000">
          <a:off x="5903684" y="-395210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діяти творчо;</a:t>
          </a:r>
          <a:endParaRPr lang="ru-RU" sz="2200" kern="1200" dirty="0"/>
        </a:p>
      </dsp:txBody>
      <dsp:txXfrm rot="5400000">
        <a:off x="5903684" y="-3952100"/>
        <a:ext cx="370404" cy="11379978"/>
      </dsp:txXfrm>
    </dsp:sp>
    <dsp:sp modelId="{71B9A63D-F2A3-48BF-98E5-D856221BCEE6}">
      <dsp:nvSpPr>
        <dsp:cNvPr id="0" name=""/>
        <dsp:cNvSpPr/>
      </dsp:nvSpPr>
      <dsp:spPr>
        <a:xfrm rot="5400000">
          <a:off x="-85477" y="215485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5</a:t>
          </a:r>
          <a:endParaRPr lang="ru-RU" sz="1100" b="1" kern="1200" dirty="0"/>
        </a:p>
      </dsp:txBody>
      <dsp:txXfrm rot="5400000">
        <a:off x="-85477" y="2154854"/>
        <a:ext cx="569852" cy="398897"/>
      </dsp:txXfrm>
    </dsp:sp>
    <dsp:sp modelId="{83E76CFC-6ED6-4422-9D0C-104F0D787031}">
      <dsp:nvSpPr>
        <dsp:cNvPr id="0" name=""/>
        <dsp:cNvSpPr/>
      </dsp:nvSpPr>
      <dsp:spPr>
        <a:xfrm rot="5400000">
          <a:off x="5903684" y="-343541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виявляти ініціативність;</a:t>
          </a:r>
          <a:endParaRPr lang="ru-RU" sz="2200" kern="1200" dirty="0"/>
        </a:p>
      </dsp:txBody>
      <dsp:txXfrm rot="5400000">
        <a:off x="5903684" y="-3435410"/>
        <a:ext cx="370404" cy="11379978"/>
      </dsp:txXfrm>
    </dsp:sp>
    <dsp:sp modelId="{0636C987-7E63-4818-8226-7ABB6933FB32}">
      <dsp:nvSpPr>
        <dsp:cNvPr id="0" name=""/>
        <dsp:cNvSpPr/>
      </dsp:nvSpPr>
      <dsp:spPr>
        <a:xfrm rot="5400000">
          <a:off x="-85477" y="267154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6</a:t>
          </a:r>
          <a:endParaRPr lang="ru-RU" sz="1100" b="1" kern="1200" dirty="0"/>
        </a:p>
      </dsp:txBody>
      <dsp:txXfrm rot="5400000">
        <a:off x="-85477" y="2671544"/>
        <a:ext cx="569852" cy="398897"/>
      </dsp:txXfrm>
    </dsp:sp>
    <dsp:sp modelId="{C26CB81A-AB3A-4377-A5A6-FE95180D2585}">
      <dsp:nvSpPr>
        <dsp:cNvPr id="0" name=""/>
        <dsp:cNvSpPr/>
      </dsp:nvSpPr>
      <dsp:spPr>
        <a:xfrm rot="5400000">
          <a:off x="5903684" y="-291872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здатність</a:t>
          </a:r>
          <a:r>
            <a:rPr lang="uk-UA" altLang="ru-RU" sz="2200" b="1" i="1" kern="1200" noProof="0" dirty="0" smtClean="0">
              <a:solidFill>
                <a:schemeClr val="tx1"/>
              </a:solidFill>
            </a:rPr>
            <a:t> логічно </a:t>
          </a:r>
          <a:r>
            <a:rPr lang="uk-UA" altLang="ru-RU" sz="2200" b="1" i="1" kern="1200" dirty="0" smtClean="0">
              <a:solidFill>
                <a:schemeClr val="tx1"/>
              </a:solidFill>
            </a:rPr>
            <a:t>обґрунтовувати позицію;</a:t>
          </a:r>
          <a:endParaRPr lang="ru-RU" sz="2200" kern="1200" dirty="0"/>
        </a:p>
      </dsp:txBody>
      <dsp:txXfrm rot="5400000">
        <a:off x="5903684" y="-2918720"/>
        <a:ext cx="370404" cy="11379978"/>
      </dsp:txXfrm>
    </dsp:sp>
    <dsp:sp modelId="{ABFA01FC-54E5-4168-8816-998BC823B38A}">
      <dsp:nvSpPr>
        <dsp:cNvPr id="0" name=""/>
        <dsp:cNvSpPr/>
      </dsp:nvSpPr>
      <dsp:spPr>
        <a:xfrm rot="5400000">
          <a:off x="-85477" y="3188235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7</a:t>
          </a:r>
          <a:endParaRPr lang="ru-RU" sz="1100" b="1" kern="1200" dirty="0"/>
        </a:p>
      </dsp:txBody>
      <dsp:txXfrm rot="5400000">
        <a:off x="-85477" y="3188235"/>
        <a:ext cx="569852" cy="398897"/>
      </dsp:txXfrm>
    </dsp:sp>
    <dsp:sp modelId="{E306A7FB-3E33-4048-A204-CE2F443950A9}">
      <dsp:nvSpPr>
        <dsp:cNvPr id="0" name=""/>
        <dsp:cNvSpPr/>
      </dsp:nvSpPr>
      <dsp:spPr>
        <a:xfrm rot="5400000">
          <a:off x="5903684" y="-240202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sz="2200" kern="1200" dirty="0"/>
        </a:p>
      </dsp:txBody>
      <dsp:txXfrm rot="5400000">
        <a:off x="5903684" y="-2402029"/>
        <a:ext cx="370404" cy="11379978"/>
      </dsp:txXfrm>
    </dsp:sp>
    <dsp:sp modelId="{13E5289F-6852-4A23-ABB8-C414D8DA5EF8}">
      <dsp:nvSpPr>
        <dsp:cNvPr id="0" name=""/>
        <dsp:cNvSpPr/>
      </dsp:nvSpPr>
      <dsp:spPr>
        <a:xfrm rot="5400000">
          <a:off x="-85477" y="3704925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8</a:t>
          </a:r>
          <a:endParaRPr lang="ru-RU" sz="1100" b="1" kern="1200" dirty="0"/>
        </a:p>
      </dsp:txBody>
      <dsp:txXfrm rot="5400000">
        <a:off x="-85477" y="3704925"/>
        <a:ext cx="569852" cy="398897"/>
      </dsp:txXfrm>
    </dsp:sp>
    <dsp:sp modelId="{0EB93A35-E965-49D7-91EF-54F903ADB1F2}">
      <dsp:nvSpPr>
        <dsp:cNvPr id="0" name=""/>
        <dsp:cNvSpPr/>
      </dsp:nvSpPr>
      <dsp:spPr>
        <a:xfrm rot="5400000">
          <a:off x="5903684" y="-188533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dirty="0" smtClean="0"/>
            <a:t>оцінювати ризики;</a:t>
          </a:r>
          <a:endParaRPr lang="ru-RU" sz="2200" b="1" i="1" kern="1200" dirty="0"/>
        </a:p>
      </dsp:txBody>
      <dsp:txXfrm rot="5400000">
        <a:off x="5903684" y="-1885339"/>
        <a:ext cx="370404" cy="11379978"/>
      </dsp:txXfrm>
    </dsp:sp>
    <dsp:sp modelId="{8C5DC40C-8776-4D70-B17D-F8CA64595502}">
      <dsp:nvSpPr>
        <dsp:cNvPr id="0" name=""/>
        <dsp:cNvSpPr/>
      </dsp:nvSpPr>
      <dsp:spPr>
        <a:xfrm rot="5400000">
          <a:off x="-85477" y="422161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9</a:t>
          </a:r>
          <a:endParaRPr lang="ru-RU" sz="1100" b="1" kern="1200" dirty="0"/>
        </a:p>
      </dsp:txBody>
      <dsp:txXfrm rot="5400000">
        <a:off x="-85477" y="4221616"/>
        <a:ext cx="569852" cy="398897"/>
      </dsp:txXfrm>
    </dsp:sp>
    <dsp:sp modelId="{7A7241A5-4467-4DBC-93C7-2359C2B84BA5}">
      <dsp:nvSpPr>
        <dsp:cNvPr id="0" name=""/>
        <dsp:cNvSpPr/>
      </dsp:nvSpPr>
      <dsp:spPr>
        <a:xfrm rot="5400000">
          <a:off x="5903684" y="-136864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приймати рішення;</a:t>
          </a:r>
          <a:endParaRPr lang="ru-RU" sz="2200" kern="1200" dirty="0"/>
        </a:p>
      </dsp:txBody>
      <dsp:txXfrm rot="5400000">
        <a:off x="5903684" y="-1368649"/>
        <a:ext cx="370404" cy="11379978"/>
      </dsp:txXfrm>
    </dsp:sp>
    <dsp:sp modelId="{0606185F-F170-4AB9-8FCC-86A8AB8A88AE}">
      <dsp:nvSpPr>
        <dsp:cNvPr id="0" name=""/>
        <dsp:cNvSpPr/>
      </dsp:nvSpPr>
      <dsp:spPr>
        <a:xfrm rot="5400000">
          <a:off x="-85477" y="473830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10</a:t>
          </a:r>
          <a:endParaRPr lang="ru-RU" sz="1100" b="1" kern="1200" dirty="0"/>
        </a:p>
      </dsp:txBody>
      <dsp:txXfrm rot="5400000">
        <a:off x="-85477" y="4738306"/>
        <a:ext cx="569852" cy="398897"/>
      </dsp:txXfrm>
    </dsp:sp>
    <dsp:sp modelId="{C27A82AC-1E21-4BE1-B8B6-E2206B7E8215}">
      <dsp:nvSpPr>
        <dsp:cNvPr id="0" name=""/>
        <dsp:cNvSpPr/>
      </dsp:nvSpPr>
      <dsp:spPr>
        <a:xfrm rot="5400000">
          <a:off x="5903684" y="-85195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розв’язувати проблеми;</a:t>
          </a:r>
          <a:endParaRPr lang="ru-RU" sz="2200" kern="1200" dirty="0"/>
        </a:p>
      </dsp:txBody>
      <dsp:txXfrm rot="5400000">
        <a:off x="5903684" y="-851958"/>
        <a:ext cx="370404" cy="11379978"/>
      </dsp:txXfrm>
    </dsp:sp>
    <dsp:sp modelId="{71EEDD27-C405-4DA7-8EA4-EF5C3328C655}">
      <dsp:nvSpPr>
        <dsp:cNvPr id="0" name=""/>
        <dsp:cNvSpPr/>
      </dsp:nvSpPr>
      <dsp:spPr>
        <a:xfrm rot="5400000">
          <a:off x="-85477" y="525499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11</a:t>
          </a:r>
          <a:endParaRPr lang="ru-RU" sz="1100" b="1" kern="1200" dirty="0"/>
        </a:p>
      </dsp:txBody>
      <dsp:txXfrm rot="5400000">
        <a:off x="-85477" y="5254996"/>
        <a:ext cx="569852" cy="398897"/>
      </dsp:txXfrm>
    </dsp:sp>
    <dsp:sp modelId="{9B364174-B523-492B-9D9B-F096B4EDB03A}">
      <dsp:nvSpPr>
        <dsp:cNvPr id="0" name=""/>
        <dsp:cNvSpPr/>
      </dsp:nvSpPr>
      <dsp:spPr>
        <a:xfrm rot="5400000">
          <a:off x="5903684" y="-33526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dirty="0" smtClean="0"/>
            <a:t>співпрацювати з іншими особами.</a:t>
          </a:r>
          <a:endParaRPr lang="ru-RU" sz="2200" b="1" i="1" kern="1200" dirty="0"/>
        </a:p>
      </dsp:txBody>
      <dsp:txXfrm rot="5400000">
        <a:off x="5903684" y="-335268"/>
        <a:ext cx="370404" cy="113799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D438E-FFF3-4775-BA5C-FEDEF5026DF0}">
      <dsp:nvSpPr>
        <dsp:cNvPr id="0" name=""/>
        <dsp:cNvSpPr/>
      </dsp:nvSpPr>
      <dsp:spPr>
        <a:xfrm rot="5400000">
          <a:off x="-93994" y="94914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1</a:t>
          </a:r>
          <a:endParaRPr lang="ru-RU" sz="1200" b="1" kern="1200" dirty="0"/>
        </a:p>
      </dsp:txBody>
      <dsp:txXfrm rot="5400000">
        <a:off x="-93994" y="94914"/>
        <a:ext cx="626627" cy="438639"/>
      </dsp:txXfrm>
    </dsp:sp>
    <dsp:sp modelId="{54282994-8AB1-42ED-B146-162A6B0D85A0}">
      <dsp:nvSpPr>
        <dsp:cNvPr id="0" name=""/>
        <dsp:cNvSpPr/>
      </dsp:nvSpPr>
      <dsp:spPr>
        <a:xfrm rot="5400000">
          <a:off x="5905103" y="-5466464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читати з розумінням;</a:t>
          </a:r>
          <a:endParaRPr lang="ru-RU" sz="2500" kern="1200" dirty="0"/>
        </a:p>
      </dsp:txBody>
      <dsp:txXfrm rot="5400000">
        <a:off x="5905103" y="-5466464"/>
        <a:ext cx="407308" cy="11340236"/>
      </dsp:txXfrm>
    </dsp:sp>
    <dsp:sp modelId="{C75B70CE-CE16-480A-8C9E-F66703091E40}">
      <dsp:nvSpPr>
        <dsp:cNvPr id="0" name=""/>
        <dsp:cNvSpPr/>
      </dsp:nvSpPr>
      <dsp:spPr>
        <a:xfrm rot="5400000">
          <a:off x="-84958" y="649635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2</a:t>
          </a:r>
          <a:endParaRPr lang="ru-RU" sz="1200" b="1" kern="1200" dirty="0"/>
        </a:p>
      </dsp:txBody>
      <dsp:txXfrm rot="5400000">
        <a:off x="-84958" y="649635"/>
        <a:ext cx="626627" cy="438639"/>
      </dsp:txXfrm>
    </dsp:sp>
    <dsp:sp modelId="{4B2B6391-1909-4A99-B414-1CF2BCF0E805}">
      <dsp:nvSpPr>
        <dsp:cNvPr id="0" name=""/>
        <dsp:cNvSpPr/>
      </dsp:nvSpPr>
      <dsp:spPr>
        <a:xfrm rot="5400000">
          <a:off x="5905103" y="-4897375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sz="2500" kern="1200" dirty="0"/>
        </a:p>
      </dsp:txBody>
      <dsp:txXfrm rot="5400000">
        <a:off x="5905103" y="-4897375"/>
        <a:ext cx="407308" cy="11340236"/>
      </dsp:txXfrm>
    </dsp:sp>
    <dsp:sp modelId="{87DA9DAC-7715-4B7F-BC2A-D1BF844E9011}">
      <dsp:nvSpPr>
        <dsp:cNvPr id="0" name=""/>
        <dsp:cNvSpPr/>
      </dsp:nvSpPr>
      <dsp:spPr>
        <a:xfrm rot="5400000">
          <a:off x="-93994" y="1231251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3</a:t>
          </a:r>
          <a:endParaRPr lang="ru-RU" sz="1200" b="1" kern="1200" dirty="0"/>
        </a:p>
      </dsp:txBody>
      <dsp:txXfrm rot="5400000">
        <a:off x="-93994" y="1231251"/>
        <a:ext cx="626627" cy="438639"/>
      </dsp:txXfrm>
    </dsp:sp>
    <dsp:sp modelId="{03A94101-C012-4363-B69E-8811484F1E08}">
      <dsp:nvSpPr>
        <dsp:cNvPr id="0" name=""/>
        <dsp:cNvSpPr/>
      </dsp:nvSpPr>
      <dsp:spPr>
        <a:xfrm rot="5400000">
          <a:off x="5905103" y="-4342651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критично та системно мислити;</a:t>
          </a:r>
          <a:endParaRPr lang="ru-RU" sz="2500" kern="1200" dirty="0"/>
        </a:p>
      </dsp:txBody>
      <dsp:txXfrm rot="5400000">
        <a:off x="5905103" y="-4342651"/>
        <a:ext cx="407308" cy="11340236"/>
      </dsp:txXfrm>
    </dsp:sp>
    <dsp:sp modelId="{668B65EF-D7CE-477F-A641-B68102D0724B}">
      <dsp:nvSpPr>
        <dsp:cNvPr id="0" name=""/>
        <dsp:cNvSpPr/>
      </dsp:nvSpPr>
      <dsp:spPr>
        <a:xfrm rot="5400000">
          <a:off x="-93994" y="1799420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4</a:t>
          </a:r>
          <a:endParaRPr lang="ru-RU" sz="1200" b="1" kern="1200" dirty="0"/>
        </a:p>
      </dsp:txBody>
      <dsp:txXfrm rot="5400000">
        <a:off x="-93994" y="1799420"/>
        <a:ext cx="626627" cy="438639"/>
      </dsp:txXfrm>
    </dsp:sp>
    <dsp:sp modelId="{CC38F32D-9C5D-4083-9F84-B7F2598B88EA}">
      <dsp:nvSpPr>
        <dsp:cNvPr id="0" name=""/>
        <dsp:cNvSpPr/>
      </dsp:nvSpPr>
      <dsp:spPr>
        <a:xfrm rot="5400000">
          <a:off x="5905103" y="-3761037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діяти творчо; </a:t>
          </a:r>
          <a:endParaRPr lang="ru-RU" sz="2500" kern="1200" dirty="0"/>
        </a:p>
      </dsp:txBody>
      <dsp:txXfrm rot="5400000">
        <a:off x="5905103" y="-3761037"/>
        <a:ext cx="407308" cy="11340236"/>
      </dsp:txXfrm>
    </dsp:sp>
    <dsp:sp modelId="{71B9A63D-F2A3-48BF-98E5-D856221BCEE6}">
      <dsp:nvSpPr>
        <dsp:cNvPr id="0" name=""/>
        <dsp:cNvSpPr/>
      </dsp:nvSpPr>
      <dsp:spPr>
        <a:xfrm rot="5400000">
          <a:off x="-93994" y="2367589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5</a:t>
          </a:r>
          <a:endParaRPr lang="ru-RU" sz="1200" b="1" kern="1200" dirty="0"/>
        </a:p>
      </dsp:txBody>
      <dsp:txXfrm rot="5400000">
        <a:off x="-93994" y="2367589"/>
        <a:ext cx="626627" cy="438639"/>
      </dsp:txXfrm>
    </dsp:sp>
    <dsp:sp modelId="{83E76CFC-6ED6-4422-9D0C-104F0D787031}">
      <dsp:nvSpPr>
        <dsp:cNvPr id="0" name=""/>
        <dsp:cNvSpPr/>
      </dsp:nvSpPr>
      <dsp:spPr>
        <a:xfrm rot="5400000">
          <a:off x="5905103" y="-3192868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виявляти ініціативність;</a:t>
          </a:r>
          <a:endParaRPr lang="ru-RU" sz="2500" kern="1200" dirty="0"/>
        </a:p>
      </dsp:txBody>
      <dsp:txXfrm rot="5400000">
        <a:off x="5905103" y="-3192868"/>
        <a:ext cx="407308" cy="11340236"/>
      </dsp:txXfrm>
    </dsp:sp>
    <dsp:sp modelId="{0636C987-7E63-4818-8226-7ABB6933FB32}">
      <dsp:nvSpPr>
        <dsp:cNvPr id="0" name=""/>
        <dsp:cNvSpPr/>
      </dsp:nvSpPr>
      <dsp:spPr>
        <a:xfrm rot="5400000">
          <a:off x="-93994" y="2935758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6</a:t>
          </a:r>
          <a:endParaRPr lang="ru-RU" sz="1200" b="1" kern="1200" dirty="0"/>
        </a:p>
      </dsp:txBody>
      <dsp:txXfrm rot="5400000">
        <a:off x="-93994" y="2935758"/>
        <a:ext cx="626627" cy="438639"/>
      </dsp:txXfrm>
    </dsp:sp>
    <dsp:sp modelId="{C26CB81A-AB3A-4377-A5A6-FE95180D2585}">
      <dsp:nvSpPr>
        <dsp:cNvPr id="0" name=""/>
        <dsp:cNvSpPr/>
      </dsp:nvSpPr>
      <dsp:spPr>
        <a:xfrm rot="5400000">
          <a:off x="5905103" y="-2624700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здатність</a:t>
          </a:r>
          <a:r>
            <a:rPr lang="uk-UA" altLang="ru-RU" sz="2500" b="1" i="1" kern="1200" noProof="0" dirty="0" smtClean="0">
              <a:solidFill>
                <a:schemeClr val="tx1"/>
              </a:solidFill>
            </a:rPr>
            <a:t> логічно </a:t>
          </a:r>
          <a:r>
            <a:rPr lang="uk-UA" altLang="ru-RU" sz="2500" b="1" i="1" kern="1200" dirty="0" smtClean="0">
              <a:solidFill>
                <a:schemeClr val="tx1"/>
              </a:solidFill>
            </a:rPr>
            <a:t>обґрунтовувати позицію;</a:t>
          </a:r>
          <a:endParaRPr lang="ru-RU" sz="2500" kern="1200" dirty="0"/>
        </a:p>
      </dsp:txBody>
      <dsp:txXfrm rot="5400000">
        <a:off x="5905103" y="-2624700"/>
        <a:ext cx="407308" cy="11340236"/>
      </dsp:txXfrm>
    </dsp:sp>
    <dsp:sp modelId="{ABFA01FC-54E5-4168-8816-998BC823B38A}">
      <dsp:nvSpPr>
        <dsp:cNvPr id="0" name=""/>
        <dsp:cNvSpPr/>
      </dsp:nvSpPr>
      <dsp:spPr>
        <a:xfrm rot="5400000">
          <a:off x="-93994" y="3503926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7</a:t>
          </a:r>
          <a:endParaRPr lang="ru-RU" sz="1200" b="1" kern="1200" dirty="0"/>
        </a:p>
      </dsp:txBody>
      <dsp:txXfrm rot="5400000">
        <a:off x="-93994" y="3503926"/>
        <a:ext cx="626627" cy="438639"/>
      </dsp:txXfrm>
    </dsp:sp>
    <dsp:sp modelId="{E306A7FB-3E33-4048-A204-CE2F443950A9}">
      <dsp:nvSpPr>
        <dsp:cNvPr id="0" name=""/>
        <dsp:cNvSpPr/>
      </dsp:nvSpPr>
      <dsp:spPr>
        <a:xfrm rot="5400000">
          <a:off x="5905103" y="-2056531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sz="2500" kern="1200" dirty="0"/>
        </a:p>
      </dsp:txBody>
      <dsp:txXfrm rot="5400000">
        <a:off x="5905103" y="-2056531"/>
        <a:ext cx="407308" cy="11340236"/>
      </dsp:txXfrm>
    </dsp:sp>
    <dsp:sp modelId="{13E5289F-6852-4A23-ABB8-C414D8DA5EF8}">
      <dsp:nvSpPr>
        <dsp:cNvPr id="0" name=""/>
        <dsp:cNvSpPr/>
      </dsp:nvSpPr>
      <dsp:spPr>
        <a:xfrm rot="5400000">
          <a:off x="-93994" y="4072095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8</a:t>
          </a:r>
          <a:endParaRPr lang="ru-RU" sz="1200" b="1" kern="1200" dirty="0"/>
        </a:p>
      </dsp:txBody>
      <dsp:txXfrm rot="5400000">
        <a:off x="-93994" y="4072095"/>
        <a:ext cx="626627" cy="438639"/>
      </dsp:txXfrm>
    </dsp:sp>
    <dsp:sp modelId="{0EB93A35-E965-49D7-91EF-54F903ADB1F2}">
      <dsp:nvSpPr>
        <dsp:cNvPr id="0" name=""/>
        <dsp:cNvSpPr/>
      </dsp:nvSpPr>
      <dsp:spPr>
        <a:xfrm rot="5400000">
          <a:off x="5905103" y="-1488362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i="1" kern="1200" dirty="0" smtClean="0"/>
            <a:t>оцінювати ризики;</a:t>
          </a:r>
          <a:endParaRPr lang="ru-RU" sz="2500" b="1" i="1" kern="1200" dirty="0"/>
        </a:p>
      </dsp:txBody>
      <dsp:txXfrm rot="5400000">
        <a:off x="5905103" y="-1488362"/>
        <a:ext cx="407308" cy="11340236"/>
      </dsp:txXfrm>
    </dsp:sp>
    <dsp:sp modelId="{8C5DC40C-8776-4D70-B17D-F8CA64595502}">
      <dsp:nvSpPr>
        <dsp:cNvPr id="0" name=""/>
        <dsp:cNvSpPr/>
      </dsp:nvSpPr>
      <dsp:spPr>
        <a:xfrm rot="5400000">
          <a:off x="-93994" y="4640264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9</a:t>
          </a:r>
          <a:endParaRPr lang="ru-RU" sz="1200" b="1" kern="1200" dirty="0"/>
        </a:p>
      </dsp:txBody>
      <dsp:txXfrm rot="5400000">
        <a:off x="-93994" y="4640264"/>
        <a:ext cx="626627" cy="438639"/>
      </dsp:txXfrm>
    </dsp:sp>
    <dsp:sp modelId="{7A7241A5-4467-4DBC-93C7-2359C2B84BA5}">
      <dsp:nvSpPr>
        <dsp:cNvPr id="0" name=""/>
        <dsp:cNvSpPr/>
      </dsp:nvSpPr>
      <dsp:spPr>
        <a:xfrm rot="5400000">
          <a:off x="5905103" y="-920193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приймати рішення;</a:t>
          </a:r>
          <a:endParaRPr lang="ru-RU" sz="2500" kern="1200" dirty="0"/>
        </a:p>
      </dsp:txBody>
      <dsp:txXfrm rot="5400000">
        <a:off x="5905103" y="-920193"/>
        <a:ext cx="407308" cy="11340236"/>
      </dsp:txXfrm>
    </dsp:sp>
    <dsp:sp modelId="{0606185F-F170-4AB9-8FCC-86A8AB8A88AE}">
      <dsp:nvSpPr>
        <dsp:cNvPr id="0" name=""/>
        <dsp:cNvSpPr/>
      </dsp:nvSpPr>
      <dsp:spPr>
        <a:xfrm rot="5400000">
          <a:off x="-93994" y="5208433"/>
          <a:ext cx="626627" cy="438639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10</a:t>
          </a:r>
          <a:endParaRPr lang="ru-RU" sz="1200" b="1" kern="1200" dirty="0"/>
        </a:p>
      </dsp:txBody>
      <dsp:txXfrm rot="5400000">
        <a:off x="-93994" y="5208433"/>
        <a:ext cx="626627" cy="438639"/>
      </dsp:txXfrm>
    </dsp:sp>
    <dsp:sp modelId="{C27A82AC-1E21-4BE1-B8B6-E2206B7E8215}">
      <dsp:nvSpPr>
        <dsp:cNvPr id="0" name=""/>
        <dsp:cNvSpPr/>
      </dsp:nvSpPr>
      <dsp:spPr>
        <a:xfrm rot="5400000">
          <a:off x="5905103" y="-352025"/>
          <a:ext cx="407308" cy="1134023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500" b="1" i="1" kern="1200" dirty="0" smtClean="0">
              <a:solidFill>
                <a:schemeClr val="tx1"/>
              </a:solidFill>
            </a:rPr>
            <a:t>розв’язувати проблеми.</a:t>
          </a:r>
          <a:endParaRPr lang="ru-RU" sz="2500" kern="1200" dirty="0"/>
        </a:p>
      </dsp:txBody>
      <dsp:txXfrm rot="5400000">
        <a:off x="5905103" y="-352025"/>
        <a:ext cx="407308" cy="1134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BF36-7655-4E0D-B9D2-B5341CC9E986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3EEB-07FA-49BB-8AF2-5E4078EEC7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085A0DC-A616-467B-A6B3-5DFEF6BCFBF8}" type="slidenum">
              <a:rPr lang="ru-RU" smtClean="0"/>
              <a:pPr/>
              <a:t>37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3194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7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81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8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1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641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99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45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1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44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4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59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7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8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5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5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3%D1%80%D0%B5%D1%86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D%D1%82%D0%B5%D1%80%D1%82%D1%83%D1%80" TargetMode="External"/><Relationship Id="rId13" Type="http://schemas.openxmlformats.org/officeDocument/2006/relationships/hyperlink" Target="https://uk.wikipedia.org/w/index.php?title=%D0%A1%D0%B0%D0%BD%D0%B4%D1%80%D1%96%D0%BD_%D0%94%D1%96%D0%BA%D1%81%D0%BE%D0%BD-%D0%94%D0%B5%D0%BA%D0%BB%D0%B5%D0%B2&amp;action=edit&amp;redlink=1" TargetMode="External"/><Relationship Id="rId3" Type="http://schemas.openxmlformats.org/officeDocument/2006/relationships/hyperlink" Target="https://uk.wikipedia.org/wiki/%D0%90%D0%BD%D0%B0%D0%BB%D1%96%D1%82%D0%B8%D1%87%D0%BD%D0%B8%D0%B9_%D1%86%D0%B5%D0%BD%D1%82%D1%80" TargetMode="External"/><Relationship Id="rId7" Type="http://schemas.openxmlformats.org/officeDocument/2006/relationships/hyperlink" Target="https://uk.wikipedia.org/wiki/%D0%9C%D0%BE%D0%B4%D0%B5%D0%BB%D1%8E%D0%B2%D0%B0%D0%BD%D0%BD%D1%8F" TargetMode="External"/><Relationship Id="rId12" Type="http://schemas.openxmlformats.org/officeDocument/2006/relationships/hyperlink" Target="https://uk.wikipedia.org/wiki/%D0%9F%D0%90%D0%A0" TargetMode="External"/><Relationship Id="rId17" Type="http://schemas.openxmlformats.org/officeDocument/2006/relationships/hyperlink" Target="https://uk.wikipedia.org/wiki/%D0%92%D0%BE%D0%B2%D0%BA_%D0%92%D1%96%D0%BA%D1%82%D0%BE%D1%80_%D0%86%D0%B2%D0%B0%D0%BD%D0%BE%D0%B2%D0%B8%D1%87" TargetMode="External"/><Relationship Id="rId2" Type="http://schemas.openxmlformats.org/officeDocument/2006/relationships/hyperlink" Target="https://uk.wikipedia.org/wiki/%D0%9C%D1%96%D0%B6%D0%BD%D0%B0%D1%80%D0%BE%D0%B4%D0%BD%D0%B0_%D0%BE%D1%80%D0%B3%D0%B0%D0%BD%D1%96%D0%B7%D0%B0%D1%86%D1%96%D1%8F" TargetMode="External"/><Relationship Id="rId16" Type="http://schemas.openxmlformats.org/officeDocument/2006/relationships/hyperlink" Target="https://uk.wikipedia.org/wiki/%D0%93%D0%B0%D0%BB%D0%B0%D1%81%D1%8E%D0%BA_%D0%92%D1%96%D0%BA%D1%82%D0%BE%D1%80_%D0%92%D0%B0%D0%BB%D0%B5%D1%80%D1%96%D0%B9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B%D0%BE%D0%B1%D0%B0%D0%BB%D1%8C%D0%BD%D1%96_%D0%BF%D1%80%D0%BE%D0%B1%D0%BB%D0%B5%D0%BC%D0%B8_%D0%BB%D1%8E%D0%B4%D1%81%D1%82%D0%B2%D0%B0" TargetMode="External"/><Relationship Id="rId11" Type="http://schemas.openxmlformats.org/officeDocument/2006/relationships/hyperlink" Target="https://uk.wikipedia.org/w/index.php?title=%D0%9C%D0%B0%D0%BC%D1%84%D0%B5%D0%BB%D0%B0_%D0%A0%D0%B0%D0%BC%D1%84%D0%B5%D0%BB%D0%B5&amp;action=edit&amp;redlink=1" TargetMode="External"/><Relationship Id="rId5" Type="http://schemas.openxmlformats.org/officeDocument/2006/relationships/hyperlink" Target="https://uk.wikipedia.org/wiki/%D0%9B%D1%96%D0%B4%D0%B5%D1%80_%D0%B4%D1%83%D0%BC%D0%BA%D0%B8" TargetMode="External"/><Relationship Id="rId15" Type="http://schemas.openxmlformats.org/officeDocument/2006/relationships/hyperlink" Target="https://uk.wikipedia.org/w/index.php?title=%D0%A0%D0%BE%D0%B1%D0%B5%D1%80%D1%82%D0%BE_%D0%9F%D0%B5%D1%87%D1%87%D0%B5%D1%97&amp;action=edit&amp;redlink=1" TargetMode="External"/><Relationship Id="rId10" Type="http://schemas.openxmlformats.org/officeDocument/2006/relationships/hyperlink" Target="https://uk.wikipedia.org/w/index.php?title=%D0%A0%D0%B8%D0%BC%D1%81%D1%8C%D0%BA%D0%B8%D0%B9_%D0%BA%D0%BB%D1%83%D0%B1_(%D1%84%D0%BE%D0%BD%D0%B4)&amp;action=edit&amp;redlink=1" TargetMode="External"/><Relationship Id="rId4" Type="http://schemas.openxmlformats.org/officeDocument/2006/relationships/hyperlink" Target="https://uk.wikipedia.org/wiki/%D0%93%D1%80%D0%BE%D0%BC%D0%B0%D0%B4%D1%81%D1%8C%D0%BA%D0%B8%D0%B9_%D0%B4%D1%96%D1%8F%D1%87" TargetMode="External"/><Relationship Id="rId9" Type="http://schemas.openxmlformats.org/officeDocument/2006/relationships/hyperlink" Target="https://uk.wikipedia.org/wiki/%D0%92%D1%96%D0%B4%D0%B5%D0%BD%D1%8C" TargetMode="External"/><Relationship Id="rId14" Type="http://schemas.openxmlformats.org/officeDocument/2006/relationships/hyperlink" Target="https://uk.wikipedia.org/wiki/%D0%91%D0%B5%D0%BB%D1%8C%D0%B3%D1%96%D1%8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movy.univ.kiev.ua/KM/pdfs/Magazine70-15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movy.univ.kiev.ua/KM/pdfs/Magazine70-15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kristti.com.ua/?p=2490" TargetMode="External"/><Relationship Id="rId2" Type="http://schemas.openxmlformats.org/officeDocument/2006/relationships/hyperlink" Target="https://imzo.gov.ua/osvitni-proekt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609"/>
            <a:ext cx="11356847" cy="299923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школа: інноваційні підходи до навчання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785616"/>
            <a:ext cx="10363200" cy="2458430"/>
          </a:xfrm>
        </p:spPr>
        <p:txBody>
          <a:bodyPr>
            <a:normAutofit fontScale="70000" lnSpcReduction="20000"/>
          </a:bodyPr>
          <a:lstStyle/>
          <a:p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ЛЕКЦІЯ 1</a:t>
            </a:r>
          </a:p>
          <a:p>
            <a:r>
              <a:rPr lang="uk-UA" sz="3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філософських наук, доцент кафедри дидактики та методик навчання природничо-математичних дисциплін КЗ “ ЗОІППО”  ЗОР </a:t>
            </a: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Гребінь Світлана Миколаївна</a:t>
            </a:r>
            <a:endParaRPr lang="ru-RU" sz="3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384"/>
            <a:ext cx="8596668" cy="88827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Парадигма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371601"/>
            <a:ext cx="10217089" cy="4669762"/>
          </a:xfrm>
        </p:spPr>
        <p:txBody>
          <a:bodyPr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Паради́гма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2" tooltip="Грецька мова"/>
              </a:rPr>
              <a:t>грец.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παράδειγμα — «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приклад», «взірець») — у загальному значенні — теоретико-методологічна модель.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Парадигма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— сукупність філософських, загальнотеоретичних основ науки; система понять і уявлень, які властиві певному період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розвитку науки, культури, цивілізації.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Освітня парадигма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- концептуальна модель вирішення завдань (проблем) освіти.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0"/>
            <a:ext cx="11329259" cy="40466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Парадигми освіти у вітчизняній та світовій  педагогіці: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12192000" cy="6381328"/>
          </a:xfrm>
        </p:spPr>
        <p:txBody>
          <a:bodyPr/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Знаннєва.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 середньовіччя,  традиційна класно-урочна система,  передача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готових», «завершених» знань.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Культурологічна.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Орієнтує на засвоєння елементів культури, способів навчання, спілкування, поведінки.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Технократична.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Репродуктивна діяльність учнів на основі чітких  і фіксованих еталонів знань і досвіду. Чітко визначені критерії навчання.  Технологічний проц.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Гуманістична.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Людина – найвища цінність. Ґрунтується на гуманістичних моральних нормах, які передбачають співпереживання, співучасть, співпрацю, надання підтримки особистості.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Педоцентрична.</a:t>
            </a:r>
            <a:r>
              <a:rPr lang="uk-UA" sz="2000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Виховання і навчання  - головні чинники розвитку дитини,  у процесі  цього основна роль відводиться педагогу.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Дитиноцентрична.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Орієнтує на створення сприятливих умов дня розвитку дітей; облік і розвиток індивідуально-особистісних якостей, здібностей та інтересів.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Соцієтарна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Держава визначає характер і цілі освіти.</a:t>
            </a:r>
            <a:r>
              <a:rPr lang="ru-RU" sz="2000" dirty="0" smtClean="0"/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Людиноорієнтовна (антропологічна).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Орієнтація на індивідуальні особливості та інтереси всіх учасників освітнього процесу (дитини, батьків, педагогів та ін.)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Сучасна парадигма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поєднує елементи всіх цих парадигм або переважає одна з них у рамках окремої педагогічної системи (наприклад, авторської школи). </a:t>
            </a:r>
          </a:p>
          <a:p>
            <a:endParaRPr lang="uk-UA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10389246" cy="12961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Сучасна модель освіти - універсальна (інноваційна, особистісно орієнтована) 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1" y="1484784"/>
            <a:ext cx="10480685" cy="5184576"/>
          </a:xfrm>
        </p:spPr>
        <p:txBody>
          <a:bodyPr>
            <a:normAutofit/>
          </a:bodyPr>
          <a:lstStyle/>
          <a:p>
            <a:pPr algn="just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Мета освіти: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розвиток особистості. Забезпечує розвиток універсальних здібностей здобувати знання і застосовувати їх у нових умовах. Формується особистість, що володіє здібностями до самовизначення,  до освоєння нових способів мислення і діяльності, рефлексії, діалогу, аналізу ситуації, визначення цілей, способів їх досягнення,  до продуктивного спілкування та співпраці з іншими людьми, а також здатністю діяти в нових, постійно мінливих ситуаціях.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Реалізується  завдяки особистісно орієнтованій позиції вчителя, демократичному стилю його керівництва діяльністю учнів. Учні - суб'єкти вчення і спільної діяльності з учителем і один з одним.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Сучасна освіта має тенденцію набувати особистісно орієнтовану спрямованість, стає гнучкою і динамічною. 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Освіта як соціальна система перетворюється на диференційовану і відкриту до змін сферу освітніх послуг, яка дозволяє особистості свідомо вибирати індивідуальну освітню траєкторію відповідно до своїх освітніх потреб, здібностей,  тендерних особливостей.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1182351" cy="12906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altLang="ru-RU" sz="3200" b="1" i="1" dirty="0" smtClean="0">
                <a:solidFill>
                  <a:schemeClr val="tx1"/>
                </a:solidFill>
              </a:rPr>
              <a:t>Нові освітні стандарти ґрунтуються на:</a:t>
            </a:r>
            <a:endParaRPr lang="ru-RU" sz="3200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57718" y="1841500"/>
            <a:ext cx="11637433" cy="48006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uk-UA" altLang="ru-RU" sz="2400" b="1" i="1" dirty="0" smtClean="0">
                <a:solidFill>
                  <a:schemeClr val="tx1"/>
                </a:solidFill>
              </a:rPr>
              <a:t>«Рекомендаціях Європейського Парламенту та Ради Європи щодо формування ключових компетентностей освіти впродовж життя» (18.12.2006)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uk-UA" altLang="ru-RU" sz="40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uk-UA" altLang="ru-RU" sz="2400" b="1" i="1" dirty="0" smtClean="0">
                <a:solidFill>
                  <a:schemeClr val="tx1"/>
                </a:solidFill>
              </a:rPr>
              <a:t>(8 груп компетентностей)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99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7" y="201614"/>
            <a:ext cx="11546416" cy="7071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Якості майбутніх українців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12376" y="1586754"/>
          <a:ext cx="11474824" cy="501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8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74626"/>
            <a:ext cx="11038417" cy="223202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Основна мета впровадження реформи школи: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12801" y="2514600"/>
          <a:ext cx="1057275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4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1" y="161925"/>
            <a:ext cx="11654367" cy="9540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Риси конкурентоздатності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3896989"/>
              </p:ext>
            </p:extLst>
          </p:nvPr>
        </p:nvGraphicFramePr>
        <p:xfrm>
          <a:off x="232834" y="1264025"/>
          <a:ext cx="11690351" cy="55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58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268760"/>
            <a:ext cx="8736971" cy="144016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(від англійського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innovation –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нововведення, новація) – це зміни всередині системи.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414" y="3789040"/>
            <a:ext cx="9409045" cy="108012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Інновація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впроваджене нововведення, що має високу ефективність.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9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64008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Інновації в освіті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888275"/>
            <a:ext cx="11273246" cy="5656216"/>
          </a:xfrm>
        </p:spPr>
        <p:txBody>
          <a:bodyPr/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i="1" u="sng" dirty="0" smtClean="0"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вперше створені, вдосконалені або застосовані освітні, дидактичні, виховні, управлінські системи, їх компоненти, що суттєво поліпшують результати освітньої діяльності». </a:t>
            </a:r>
          </a:p>
          <a:p>
            <a:pPr algn="r"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Положення про порядок здійснення інноваційної діяльності </a:t>
            </a: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	     Терміни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«традиційне (нормативне) навчання»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«інноваційне навчання»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запропоновані групою вчених у доповіді </a:t>
            </a:r>
            <a:r>
              <a:rPr lang="uk-UA" sz="2200" i="1" u="sng" dirty="0" smtClean="0">
                <a:latin typeface="Times New Roman" pitchFamily="18" charset="0"/>
                <a:cs typeface="Times New Roman" pitchFamily="18" charset="0"/>
              </a:rPr>
              <a:t>Римському клубу 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</a:rPr>
              <a:t>(1978)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який звернув увагу світової наукової громадськості на неадекватність принципів традиційного навчання вимогам сучасного суспільства до особистості, її пізнавальних можливостей.</a:t>
            </a:r>
          </a:p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Інноваційне навчання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трактувалось як процес і результат навчальної та освітньої діяльності, що стимулює новаторські зміни в культурі, соціальному середовищі; орієнтоване на формування готовності особистості до динамічних змін у соціумі за рахунок розвитку здібностей до творчості, різноманітних форм мислення, а також здатності до співробітництва з іншими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8194"/>
            <a:ext cx="8596668" cy="4963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Римський клуб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862149"/>
            <a:ext cx="11325497" cy="5995851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Ри́мський клуб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Club of Rome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2" tooltip="Міжнародна організація"/>
              </a:rPr>
              <a:t>міжнародна неурядова організація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Аналітичний центр"/>
              </a:rPr>
              <a:t>аналітичний центр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об'єднує в своїх рядах вчених,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4" tooltip="Громадський діяч"/>
              </a:rPr>
              <a:t>громадських діячів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5" tooltip="Лідер думки"/>
              </a:rPr>
              <a:t>лідерів думок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ділових людей більш, ніж з 30 країн світу, стурбованих перспективами розвитку людства.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Зусилля членів Римського клубу націлені на вирішення актуальних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6" tooltip="Глобальні проблеми людства"/>
              </a:rPr>
              <a:t>проблем сучасності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шляхом розробки нового напрямку в їх вивченні, що отримав назву глобальне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7" tooltip="Моделювання"/>
              </a:rPr>
              <a:t>моделювання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Римський клуб в даний час складається з приблизно 100 окремих членів; понад 30 національних та регіональних асоціацій; Міжнародного центру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8" tooltip="Вінтертур"/>
              </a:rPr>
              <a:t>Вінтертурі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Європейського центру підтримки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9" tooltip="Відень"/>
              </a:rPr>
              <a:t>Відні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0" tooltip="Римський клуб (фонд) (ще не написана)"/>
              </a:rPr>
              <a:t>фонду Римського клубу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забезпечує можливість для великих індивідуальних донорів взяти участь у розробці та поширенні проєктів Клубу.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Діяльність Клубу керується Генеральною Асамблеєю, яка обирає зі своїх членів невеликий Виконавчий комітет, що здійснює нагляд за діяльністю клубу. Із 2018 року клуб очолює два президенти 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1" tooltip="Мамфела Рамфеле (ще не написана)"/>
              </a:rPr>
              <a:t>Мамфела Рамфеле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2" tooltip="ПАР"/>
              </a:rPr>
              <a:t>ПАР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3" tooltip="Сандрін Діксон-Деклев (ще не написана)"/>
              </a:rPr>
              <a:t>Сандрін Діксон-Деклев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4" tooltip="Бельгія"/>
              </a:rPr>
              <a:t>Бельгія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5" tooltip="Роберто Печчеї (ще не написана)"/>
              </a:rPr>
              <a:t>Роберто Печчеї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— засновник (помер).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Українська асоціація Римського клубу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(УАРК)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— заснована у 2005 році офіційна національна асоціація всесвітнього Римського клубу в Україні. Охоплює кілька десятків авторитетних вчених, державних та громадських  діячів, промисловців та підприємців. Очолює Асоціацію — президент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6" tooltip="Галасюк Віктор Валерійович"/>
              </a:rPr>
              <a:t>Віктор Галасюк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Віце-президентом Асоціації 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7" tooltip="Вовк Віктор Іванович"/>
              </a:rPr>
              <a:t>Віктор Вовк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755808" cy="94719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1772816"/>
            <a:ext cx="10659797" cy="426854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УВАГА! Якщо під час лекції лунатиме сигнал тривоги, прошу  оцінити своє становище.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Хто відчуває себе в небезпеці, прошу вимкнути комп’ютер та піти до бомбосховища.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69818"/>
            <a:ext cx="11521439" cy="757645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Інновації в освіті залежно від сфери застосування: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4663"/>
            <a:ext cx="9289626" cy="4656700"/>
          </a:xfrm>
        </p:spPr>
        <p:txBody>
          <a:bodyPr/>
          <a:lstStyle/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у змісті освіти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змісту навчальних програм, підручників, посібників тощо);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у технології навчання та виховання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методик викладання та взаємодії в освітньому процесі);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в управлінні освітою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структури, організації і керівництва освітніми закладами);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в освітній екології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(архітектурне планування освітніх закладів, використання будівельних матеріалів, інтер’єр приміщень та інш.)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3840" y="6339840"/>
            <a:ext cx="11704320" cy="51816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НОВОЇ УКРАЇНСЬКОЇ ШКОЛИ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3841" y="0"/>
            <a:ext cx="11704320" cy="6339840"/>
          </a:xfrm>
        </p:spPr>
        <p:txBody>
          <a:bodyPr/>
          <a:lstStyle/>
          <a:p>
            <a:pPr marL="182880" indent="0" algn="l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Педагогіка партнерства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Вмотивований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вчитель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Автономія школи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 зміст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Справедливе 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фінансування 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                                                                      рівний доступ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 на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цінностях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Сучасне освітнє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120" y="1651862"/>
            <a:ext cx="4201886" cy="31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2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8596668" cy="8621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дошкільній освіті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869" y="1391104"/>
            <a:ext cx="6300741" cy="46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8941" y="1412777"/>
            <a:ext cx="10399059" cy="5170903"/>
          </a:xfrm>
        </p:spPr>
        <p:txBody>
          <a:bodyPr>
            <a:normAutofit lnSpcReduction="10000"/>
          </a:bodyPr>
          <a:lstStyle/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Компетентнісний.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Особистісно орієнтований.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Дитиноцентричний.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Діяльнісний.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Трансдисциплінарний.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Інтегративний.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Синергетичний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(самоорганізація елементів в системі).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Праксеологічний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(орієнтація на людську діяльність).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Гуманістичний.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Культурологічний.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Аксіологічний (ціннісний).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єктний.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Акмеологічний (закономірності та механізми розвитку людини</a:t>
            </a: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0080" y="188642"/>
            <a:ext cx="11220993" cy="1224135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Сучасні методологічні підходи до шкільної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 в контексті Нової української школи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7829" y="2534195"/>
            <a:ext cx="9431381" cy="3696788"/>
          </a:xfrm>
        </p:spPr>
        <p:txBody>
          <a:bodyPr/>
          <a:lstStyle/>
          <a:p>
            <a:pPr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така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освітня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модель, що: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центр педагогічного процесу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сприяє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 саморозвитку та розширенню життєвого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шляху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захисту прав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акцентує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увагу на системі її інтересів та цінностей з метою формування життєвих компетентностей.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3841" y="284480"/>
            <a:ext cx="11663680" cy="1747519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Дитиноцентризм – орієнтація на потреби учня в освітньому процесі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0" y="339633"/>
            <a:ext cx="10554789" cy="201168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прийнято Концепцію розвитку природничо-математичної освіти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(STEM-освіти)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390504"/>
            <a:ext cx="10162903" cy="4075610"/>
          </a:xfrm>
        </p:spPr>
        <p:txBody>
          <a:bodyPr>
            <a:noAutofit/>
          </a:bodyPr>
          <a:lstStyle/>
          <a:p>
            <a:pPr indent="444500" algn="just">
              <a:buFontTx/>
              <a:buChar char="-"/>
            </a:pPr>
            <a:r>
              <a:rPr lang="la-Lat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визначена як цілісний комплекс дисциплін природничої та математичної освітніх галузей, що мають за мету формування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світогляду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(цілісної природничо-наукової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 світу)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формування компетентностей, життєвих цінностей за допомогою трансдисциплінарного підходу, що поєднує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знання та практичні здобутки науки, інженерії, математики та технологій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 подальшого їх використання у житті, діяльності та розв’язанні різних практичних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3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261257"/>
            <a:ext cx="8660674" cy="1724297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підходи до навчання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контексті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481943"/>
            <a:ext cx="10360780" cy="4010297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Трансдисциплінарний.</a:t>
            </a:r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Інтегративний.</a:t>
            </a:r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3. Міждисциплінарний.</a:t>
            </a:r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4. Полідисциплінарний.</a:t>
            </a:r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5. Мультидисциплінарний.</a:t>
            </a:r>
          </a:p>
          <a:p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6. Інтердисциплінарний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4" y="274321"/>
            <a:ext cx="11599816" cy="11625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Відмінності термінів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«інтеграційний» та «інтегративний»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18" y="1436915"/>
            <a:ext cx="11769634" cy="522514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- Дослідниця лексичних норм сучасної української мови Т. Коць зазначає, що колись слова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«інтеграційний», «інтегративний»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мали однакове значення.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У сучасній мовній практиці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них різна їх лексична сполучуваність.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1. Термін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«інтеграційний»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вживається у значенні «об’єднання частин у ціле» та використовується словосполученнях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«інтеграційне угруповання», «інтеграційна роль», «інтеграційний процес».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2. Поняття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«інтегративний»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має лексичну семантику – «цілісний предмет або явище», його правильніше використовувати у словосполученнях: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«інтегративна свідомість», «інтегративна функція», «інтегративна інформація», «інтегративний підхід», «інтегративні технології».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3. Прикметник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«інтегрований»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вживається у значенні «той, який зазнав дії інтегрування»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(«інтегрований курс», «інтегроване навчання», «інтегрований метод», «інтегрована система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 тощо).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4. Слово «інтегрувальний» є відносно новим в українській мові, не має традицій вживання в літературній мові та кодифікації в лексикографічних виданнях, позначає «чинники, які самі інтегрують».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476672"/>
            <a:ext cx="11329259" cy="15121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Інтеграція: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вживання термінів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2" y="2420888"/>
            <a:ext cx="10849205" cy="3620474"/>
          </a:xfrm>
        </p:spPr>
        <p:txBody>
          <a:bodyPr>
            <a:normAutofit/>
          </a:bodyPr>
          <a:lstStyle/>
          <a:p>
            <a:endParaRPr lang="uk-UA" sz="2800" b="1" dirty="0" smtClean="0">
              <a:solidFill>
                <a:srgbClr val="C00000"/>
              </a:solidFill>
            </a:endParaRPr>
          </a:p>
          <a:p>
            <a:r>
              <a:rPr lang="uk-UA" sz="2800" b="1" dirty="0" smtClean="0">
                <a:solidFill>
                  <a:srgbClr val="C00000"/>
                </a:solidFill>
              </a:rPr>
              <a:t>інтегративний – підхід, технології;</a:t>
            </a:r>
          </a:p>
          <a:p>
            <a:endParaRPr lang="uk-U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інтегрований – урок;</a:t>
            </a:r>
          </a:p>
          <a:p>
            <a:endParaRPr lang="uk-U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інтеграційний – процес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132"/>
            <a:ext cx="10073396" cy="653142"/>
          </a:xfrm>
        </p:spPr>
        <p:txBody>
          <a:bodyPr>
            <a:noAutofit/>
          </a:bodyPr>
          <a:lstStyle/>
          <a:p>
            <a:pPr algn="ctr"/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Інтегративний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підхід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" y="1045029"/>
            <a:ext cx="11826239" cy="5499462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Засєкіна Т. М. Інтеграція в шкільній природничій освіті: теорія і практика : монографія. Київ : Педагогічна думка, 2020. 400 с.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Коць Т. Інтегративний – інтеграційний – інтегрований – інтегрувальний. Культура мови на щодень : інформ.-довід. система / Ін-т укр. мови НАН України. URL: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http://kulturamovy.univ.kiev.ua/KM/pdfs/Magazine70-15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.pdf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(дата звернення: 09.02.2022).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Вживання термінів у таких сполучуваностях: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«інтегративний підхід»,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інтегративні технології навчання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-    «інтегрований урок»,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- «інтегрувальні елементи», «інтегрувальні чинники»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470263"/>
            <a:ext cx="11329259" cy="91440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Питання для обговорення: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3392" y="1700807"/>
            <a:ext cx="11054802" cy="484368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/>
              <a:t>  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Причини реформування освіти в Україні.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2.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Поняття “освітня парадигма”. Нова освітня парадигма в нашій країні.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3.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Сучасна модель української освіти. Інновації в освіті.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    4.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Концептуальні засади Нової української школи. Концепція НУШ. Державний стандарт початкової освіти. Закон “Про освіту”.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5.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Сучасні (інноваційні) методологічні підходи до шкільної освіти в контексті Нової української школи.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6.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Компетентнісний підхід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основний орієнтир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  <a:t>педагогічної діяльності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. Компетенція і компетентність.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7.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Принцип дитиноцентризму.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8.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STEM-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освіта в Україні. Інтегративний та трансдисциплінарний підходи до навчання.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5219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6" y="228600"/>
            <a:ext cx="11362763" cy="158675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</a:t>
            </a:r>
            <a:r>
              <a:rPr lang="uk-UA" sz="4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сучасному розумінні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54" y="2991394"/>
            <a:ext cx="9248503" cy="2704012"/>
          </a:xfrm>
        </p:spPr>
        <p:txBody>
          <a:bodyPr>
            <a:noAutofit/>
          </a:bodyPr>
          <a:lstStyle/>
          <a:p>
            <a:pPr indent="444500" algn="just">
              <a:buFontTx/>
              <a:buChar char="-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організація наукового знання, вихід вчених за межі своїх дисциплін, що передбачає взаємодію багатьох напрямків дослідження під час вирішення комплексних проблем розвитку природи, людини,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суспільства.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8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" y="248194"/>
            <a:ext cx="9666514" cy="178961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апровадження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трансдисциплінарного підходу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реалізації </a:t>
            </a:r>
            <a:r>
              <a:rPr lang="la-Latn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148" y="2338251"/>
            <a:ext cx="9209315" cy="3853543"/>
          </a:xfrm>
        </p:spPr>
        <p:txBody>
          <a:bodyPr>
            <a:noAutofit/>
          </a:bodyPr>
          <a:lstStyle/>
          <a:p>
            <a:pPr indent="444500" algn="just">
              <a:buFontTx/>
              <a:buChar char="-"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Трансдисциплінарний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до навчання дає змогу поєднати науку, технології, інженерію та математику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є одним з основних чинників інноваційного розвитку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природничо-математичної освіти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>
              <a:buFontTx/>
              <a:buChar char="-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Трансдисциплінарний підхід є одним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основних щодо впровадження </a:t>
            </a:r>
            <a:r>
              <a:rPr lang="la-Lat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та підвищення якості викладання природничо-математичних дисциплін в Україні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44500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3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6" y="228600"/>
            <a:ext cx="11362763" cy="150876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 трансдисциплінарного підходу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сферу освіти відбувається у всьому світі 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627" y="2560320"/>
            <a:ext cx="9369140" cy="4176656"/>
          </a:xfrm>
        </p:spPr>
        <p:txBody>
          <a:bodyPr>
            <a:noAutofit/>
          </a:bodyPr>
          <a:lstStyle/>
          <a:p>
            <a:pPr indent="444500">
              <a:buFontTx/>
              <a:buChar char="-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проєктів трансдисциплінарної школи зі стійкого розвитку відбувається у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Віденьському університеті природних ресурсів та прикладних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вишах Австралії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запроваджується трансдисциплінарний проєкт «Педагогіка для життя» (навчання в умовах стійкого розвитку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indent="44450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навчальні програми університетів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ПАР, Румунії, США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 деякі аспекти впровадження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трансдисциплінарного підходу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сферу наукових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8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5" y="705394"/>
            <a:ext cx="11645153" cy="7576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Компетенція та компетентність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2776" y="2011679"/>
            <a:ext cx="8477795" cy="3592287"/>
          </a:xfrm>
        </p:spPr>
        <p:txBody>
          <a:bodyPr>
            <a:noAutofit/>
          </a:bodyPr>
          <a:lstStyle/>
          <a:p>
            <a:pPr indent="712788" algn="just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питань, в яких хто-небудь добре обізнаний, має знання та досвід. (Комбінація знань, умінь та навичок).</a:t>
            </a:r>
          </a:p>
          <a:p>
            <a:pPr indent="712788" algn="just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712788" algn="just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динамічна комбінація знань, умінь, навичок, способів мислення, поглядів, цінностей, інших особистих якостей, що визначають здатність особи успішно провадити професійну та/або подальшу навчальну діяльність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1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9987723" cy="7521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chemeClr val="tx1"/>
                </a:solidFill>
              </a:rPr>
              <a:t>Компетентність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0867" y="1721225"/>
          <a:ext cx="11798300" cy="497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13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13954"/>
            <a:ext cx="10914017" cy="125403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оняття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«компетентність»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значно ширше за поняття «знання, уміння, навички» та охоплює: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8274" y="2554942"/>
            <a:ext cx="9744892" cy="4087905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спрямованість особистості (мотивацію);</a:t>
            </a:r>
          </a:p>
          <a:p>
            <a:pPr algn="just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здібності особистості до подолання стереотипів, відчуття проблеми, прояв принциповості, гнучкості мислення;</a:t>
            </a:r>
          </a:p>
          <a:p>
            <a:pPr algn="just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характер особистості - самостійність, цілеспрямованість, вольові якості.</a:t>
            </a:r>
          </a:p>
          <a:p>
            <a:pPr algn="just"/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1733" y="120651"/>
            <a:ext cx="11534907" cy="8604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Ключові компетентності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1734" y="1196975"/>
          <a:ext cx="11601325" cy="552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97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177800"/>
            <a:ext cx="11546417" cy="10731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altLang="ru-RU" sz="2000" b="1" i="1" dirty="0" smtClean="0">
                <a:solidFill>
                  <a:schemeClr val="tx1"/>
                </a:solidFill>
              </a:rPr>
              <a:t>1</a:t>
            </a:r>
            <a:r>
              <a:rPr lang="uk-UA" altLang="ru-RU" sz="2000" b="1" i="1" dirty="0" smtClean="0">
                <a:solidFill>
                  <a:schemeClr val="tx1"/>
                </a:solidFill>
              </a:rPr>
              <a:t>1</a:t>
            </a:r>
            <a:r>
              <a:rPr lang="en-US" altLang="ru-RU" sz="2000" b="1" i="1" dirty="0" smtClean="0">
                <a:solidFill>
                  <a:schemeClr val="tx1"/>
                </a:solidFill>
              </a:rPr>
              <a:t> </a:t>
            </a:r>
            <a:r>
              <a:rPr lang="uk-UA" altLang="ru-RU" sz="2000" b="1" i="1" dirty="0" smtClean="0">
                <a:solidFill>
                  <a:schemeClr val="tx1"/>
                </a:solidFill>
              </a:rPr>
              <a:t>КЛЮЧОВИХ КОМПЕТЕНТНОСТЕЙ НОВОЇ УКРАЇНСЬКОЇ ШКОЛИ за Державним стандартом початкової освіти</a:t>
            </a:r>
            <a:br>
              <a:rPr lang="uk-UA" altLang="ru-RU" sz="2000" b="1" i="1" dirty="0" smtClean="0">
                <a:solidFill>
                  <a:schemeClr val="tx1"/>
                </a:solidFill>
              </a:rPr>
            </a:br>
            <a:r>
              <a:rPr lang="uk-UA" altLang="ru-RU" sz="2000" b="1" i="1" dirty="0" smtClean="0">
                <a:solidFill>
                  <a:schemeClr val="tx1"/>
                </a:solidFill>
              </a:rPr>
              <a:t> та Державним стандартом базової середньої освіти</a:t>
            </a:r>
            <a:endParaRPr lang="en-US" alt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15900" y="1358154"/>
          <a:ext cx="11760947" cy="549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503334" y="297180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1" y="12701"/>
            <a:ext cx="73871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053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9349" y="1"/>
            <a:ext cx="11952651" cy="8604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Наскрізні вміння за Державним стандартом початкової освіти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899" y="954089"/>
          <a:ext cx="11778876" cy="5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82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"/>
            <a:ext cx="9567135" cy="764704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12192000" cy="59492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М. В. Педагогічні технології: інструментарій, механізми, технологічна карта / М. В. Коновалова, Ю.О.Куликова, О. П. Семиволос. - Х. : Вид. група «Основа», 2016. – 96с.- (Серія «Золота педагогічна скарбниця»).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школа: порадник для вчителя / за заг. ред. Н. М. Бібік. – Київ : Літера ЛТД, 2018. – 160 с.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Н. Розвиток критичного мислення. Інноваційні форми роботи для дітей і дорослих / Н. Харченко. – Київ : «Видавнича група «Шкільний світ»», 2018. – 120 с. – Серія «Бібліотека «Шкільного світу»»).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Дичківська І. Інноваційні педагогічні технології / Ілона Дичківська. - К.:Академвидав, 2018. - 3-є вид., випр. - 304 с. - Серія “Альма-матер”.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навчання: Навч. посібн. для студ. технічних навчальних закладів / [Кол. авторів; відп. ред. Бахтіярова Х.Ш.; наук. ред. Арістова А.В.; упорядн. словника Волобуєва С.В.]. – К. : НТУ, 2017. – 172 с.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Паркер Р. Діяльнісний підхід у школі. Дослідження інтегрованих педагогік, що ґрунтуються на ігровому діяльнісному підході та сприяють всебічному розвитку дітей початкової школи / Рейчел Паркер, Бо Ст’єрне Томсен. - Біла книга, The LEGO Foundation, 2019. - 39 с.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16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9349" y="1"/>
            <a:ext cx="11952651" cy="8604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Наскрізні вміння за Державним стандартом базової середньої освіти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899" y="954089"/>
          <a:ext cx="11778876" cy="5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82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1916832"/>
            <a:ext cx="10561173" cy="295232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Отже, самонавчання, самоосвіта, постійний пошук та залучення до інноваційних процесів на робочому місці є важливим показником професійної підготовки педагогів!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БАЖАЄМО ВАМ УСПІХУ!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57200"/>
            <a:ext cx="8596668" cy="1175657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152" y="1828799"/>
            <a:ext cx="8596668" cy="441524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Засєкіна Т. М. Інтеграція в шкільній природничій освіті: теорія і практика : монографія. Київ : Педагогічна думка, 2020. 400 с.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Коць Т. Інтегративний – інтеграційний – інтегрований – інтегрувальний. Культура мови на щодень : інформ.-довід. система / Ін-т укр. мови НАН України. URL: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http://kulturamovy.univ.kiev.ua/KM/pdfs/Magazine70-15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.pdf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(дата звернення: 09.02.2022).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916832"/>
            <a:ext cx="11456126" cy="47525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Інноваційна освітня діяльність [Електронний ресурс] / Сайт Інституту модернізації змісту освіти. – Режим доступу: </a:t>
            </a: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https://imzo.gov.ua/osvitni-proekti/</a:t>
            </a: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інноваційні програми, проєкти, нові освітні технології, які реалізуються в системі освіти України [Електронний ресурс] / Сайт Комунального вищого навчального закладу Київської обласної ради “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Київський обласний інститут післядипломної освіти педагогічних кадрів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– Режим доступу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https://base.kristti.com.ua/?p=2490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Коршунова О. Всеукраїнський інноваційний освітній проєкт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 – дослідник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Методичні рекомендації (в запитаннях та відповідях) [Електронний ресурс] / О. Коршунова, Н. Гущина, І. Василашко. – Режим доступу: </a:t>
            </a:r>
            <a:r>
              <a:rPr lang="uk-UA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http://yakistosviti.com.ua/userfiles/file/jak-doluchytys-do-proektu/metodychni-rekomendacii-ja-doslidnyk-obgovorennja.pdf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188640"/>
            <a:ext cx="11456125" cy="1728192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Інтернет-ресурси:</a:t>
            </a: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України: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http://mon/gov.ua/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Міжнародного природничого інтерактивного конкурсу  “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http://kolosok.org.ua/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“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nus.org.ua/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33564" y="587829"/>
            <a:ext cx="8713787" cy="13454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</a:t>
            </a:r>
            <a:r>
              <a:rPr lang="uk-UA" alt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мація  та динамічний розвиток </a:t>
            </a:r>
            <a:r>
              <a:rPr lang="uk-UA" alt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endParaRPr lang="ru-RU" alt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860550" y="2971801"/>
          <a:ext cx="8566150" cy="375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203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9381065" cy="205086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 суспільства та потреби сучасної економіки  диктують зміни розвитку освітньої галузі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442754"/>
            <a:ext cx="9381066" cy="39841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державна політика на сучасному етапі розвитку суспільства  передбачає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людського капіталу; </a:t>
            </a:r>
          </a:p>
          <a:p>
            <a:pPr algn="just">
              <a:buFontTx/>
              <a:buChar char="-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конкурентоздатності української молоді на міжнародному ринку праці. </a:t>
            </a:r>
          </a:p>
          <a:p>
            <a:pPr algn="just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 цієї мети відбувається:</a:t>
            </a:r>
          </a:p>
          <a:p>
            <a:pPr algn="just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реформування Нової української школи;</a:t>
            </a:r>
          </a:p>
          <a:p>
            <a:pPr algn="just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одним із пріоритетних напрямів розвитку природничої освіти визначено  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la-Latn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STEM-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309282"/>
            <a:ext cx="10076074" cy="91862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Вимога сьогодення – мати не лише знання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2030507"/>
            <a:ext cx="8817428" cy="3181573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Цього недостатньо. Ще важливо навчити користуватися  ними. Знання та вміння, взаємопов’язані з ціннісними орієнтирами особистості, формують її життєві компетентності, потрібні для успішної самореалізації у житті, навчанні та праці.</a:t>
            </a:r>
            <a:endParaRPr lang="uk-UA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1273</TotalTime>
  <Words>1819</Words>
  <Application>Microsoft Office PowerPoint</Application>
  <PresentationFormat>Произвольный</PresentationFormat>
  <Paragraphs>266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Грань</vt:lpstr>
      <vt:lpstr>   Нова українська школа: інноваційні підходи до навчання</vt:lpstr>
      <vt:lpstr>Безпека</vt:lpstr>
      <vt:lpstr>Питання для обговорення:</vt:lpstr>
      <vt:lpstr>Література</vt:lpstr>
      <vt:lpstr>Література:</vt:lpstr>
      <vt:lpstr>      1. Інноваційна освітня діяльність [Електронний ресурс] / Сайт Інституту модернізації змісту освіти. – Режим доступу: https://imzo.gov.ua/osvitni-proekti/.       2. Про інноваційні програми, проєкти, нові освітні технології, які реалізуються в системі освіти України [Електронний ресурс] / Сайт Комунального вищого навчального закладу Київської обласної ради “ Київський обласний інститут післядипломної освіти педагогічних кадрів ”. – Режим доступу: https://base.kristti.com.ua/?p=2490.       3. Коршунова О. Всеукраїнський інноваційний освітній проєкт  “Я – дослідник ”. Методичні рекомендації (в запитаннях та відповідях) [Електронний ресурс] / О. Коршунова, Н. Гущина, І. Василашко. – Режим доступу: http://yakistosviti.com.ua/userfiles/file/jak-doluchytys-do-proektu/metodychni-rekomendacii-ja-doslidnyk-obgovorennja.pdf.</vt:lpstr>
      <vt:lpstr>Трансформація  та динамічний розвиток суспільства</vt:lpstr>
      <vt:lpstr>Запити суспільства та потреби сучасної економіки  диктують зміни розвитку освітньої галузі</vt:lpstr>
      <vt:lpstr>Вимога сьогодення – мати не лише знання</vt:lpstr>
      <vt:lpstr>Парадигма</vt:lpstr>
      <vt:lpstr>Парадигми освіти у вітчизняній та світовій  педагогіці:</vt:lpstr>
      <vt:lpstr>Сучасна модель освіти - універсальна (інноваційна, особистісно орієнтована) </vt:lpstr>
      <vt:lpstr>Нові освітні стандарти ґрунтуються на:</vt:lpstr>
      <vt:lpstr>Якості майбутніх українців</vt:lpstr>
      <vt:lpstr> Основна мета впровадження реформи школи:</vt:lpstr>
      <vt:lpstr>Риси конкурентоздатності</vt:lpstr>
      <vt:lpstr>Інновації  (від англійського innovation – нововведення, новація) – це зміни всередині системи.</vt:lpstr>
      <vt:lpstr>Інновації в освіті</vt:lpstr>
      <vt:lpstr>Римський клуб</vt:lpstr>
      <vt:lpstr>Інновації в освіті залежно від сфери застосування:</vt:lpstr>
      <vt:lpstr>Педагогіка партнерства                                           Вмотивований                                                 вчитель                                                                     Автономія школи Новий зміст                                                                                 Справедливе                                                                               фінансування і Нова                                                                      рівний доступ структура                                                                            Виховання на                                                                               цінностях                       Орієнтація      Сучасне освітнє                         на учня             середовище </vt:lpstr>
      <vt:lpstr>В дошкільній освіті</vt:lpstr>
      <vt:lpstr>Сучасні методологічні підходи до шкільної освіти в контексті Нової української школи</vt:lpstr>
      <vt:lpstr>Дитиноцентризм – орієнтація на потреби учня в освітньому процесі</vt:lpstr>
      <vt:lpstr>В Україні прийнято Концепцію розвитку природничо-математичної освіти  (STEM-освіти)</vt:lpstr>
      <vt:lpstr>Основні підходи до навчання  в контексті STEM-освіти </vt:lpstr>
      <vt:lpstr>Відмінності термінів  «інтеграційний» та «інтегративний»</vt:lpstr>
      <vt:lpstr>Інтеграція: вживання термінів</vt:lpstr>
      <vt:lpstr>Інтегративний підхід</vt:lpstr>
      <vt:lpstr>Поняття «трансдисциплінарний»  у сучасному розумінні</vt:lpstr>
      <vt:lpstr>Значення запровадження трансдисциплінарного підходу та реалізації STEM-освіти:</vt:lpstr>
      <vt:lpstr>Втілення трансдисциплінарного підходу у сферу освіти відбувається у всьому світі </vt:lpstr>
      <vt:lpstr>Компетенція та компетентність</vt:lpstr>
      <vt:lpstr>Компетентність</vt:lpstr>
      <vt:lpstr>Поняття «компетентність» значно ширше за поняття «знання, уміння, навички» та охоплює:</vt:lpstr>
      <vt:lpstr>Ключові компетентності</vt:lpstr>
      <vt:lpstr>11 КЛЮЧОВИХ КОМПЕТЕНТНОСТЕЙ НОВОЇ УКРАЇНСЬКОЇ ШКОЛИ за Державним стандартом початкової освіти  та Державним стандартом базової середньої освіти</vt:lpstr>
      <vt:lpstr>Слайд 38</vt:lpstr>
      <vt:lpstr>Наскрізні вміння за Державним стандартом початкової освіти</vt:lpstr>
      <vt:lpstr>Наскрізні вміння за Державним стандартом базової середньої освіти</vt:lpstr>
      <vt:lpstr>Отже, самонавчання, самоосвіта, постійний пошук та залучення до інноваційних процесів на робочому місці є важливим показником професійної підготовки педагогів!  БАЖАЄМО ВАМ УСПІХУ!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STEM-освіта: трансдисциплінарний підхід до навчання</dc:title>
  <dc:creator>Пользователь Windows</dc:creator>
  <cp:lastModifiedBy>Светлана</cp:lastModifiedBy>
  <cp:revision>283</cp:revision>
  <dcterms:created xsi:type="dcterms:W3CDTF">2021-05-08T06:38:37Z</dcterms:created>
  <dcterms:modified xsi:type="dcterms:W3CDTF">2024-01-24T09:15:05Z</dcterms:modified>
</cp:coreProperties>
</file>