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0E76A8-873D-4B04-9CD9-1DD931090A09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740348-735A-4C58-90BB-864790B16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Жінки в медіа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«Популярні» стереотипи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1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1. ОДЯГ І ЗОВНІШНІСТЬ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256584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42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</a:t>
            </a:r>
            <a:r>
              <a:rPr lang="ru-RU" dirty="0" smtClean="0"/>
              <a:t> ВКАЗУВАТИ ВІК, НАТЯКАЮЧИ НА НЕЗРІЛІСТЬ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33670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6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3. ЖАРТИ ПРО БІЛЯВКУ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287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4. РАДИТИ ЙТИ ЗАМІЖ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048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0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5.</a:t>
            </a:r>
            <a:r>
              <a:rPr lang="ru-RU" dirty="0" smtClean="0"/>
              <a:t> ПОРІВНЮВАТИ НЕГАТИВНІ ЯВИЩА З ЖІНКАМИ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5272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3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6. СВОЇМ УСПІХОМ ЖІНКА ЗОБОВ’ЯЗАНА ЧОЛОВІКУ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2806"/>
            <a:ext cx="7239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РОЗДІЛЕННЯ НА ЖІНОЧІ ТА ЧОЛОВІЧІ ПРОФЕСІЇ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7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8. ТОМУ ЩО ЖІНКА…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527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7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</TotalTime>
  <Words>61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Жінки в медіа</vt:lpstr>
      <vt:lpstr> 1. ОДЯГ І ЗОВНІШНІСТЬ</vt:lpstr>
      <vt:lpstr>2. ВКАЗУВАТИ ВІК, НАТЯКАЮЧИ НА НЕЗРІЛІСТЬ </vt:lpstr>
      <vt:lpstr> 3. ЖАРТИ ПРО БІЛЯВКУ</vt:lpstr>
      <vt:lpstr> 4. РАДИТИ ЙТИ ЗАМІЖ</vt:lpstr>
      <vt:lpstr>5. ПОРІВНЮВАТИ НЕГАТИВНІ ЯВИЩА З ЖІНКАМИ </vt:lpstr>
      <vt:lpstr>6. СВОЇМ УСПІХОМ ЖІНКА ЗОБОВ’ЯЗАНА ЧОЛОВІКУ </vt:lpstr>
      <vt:lpstr>7. РОЗДІЛЕННЯ НА ЖІНОЧІ ТА ЧОЛОВІЧІ ПРОФЕСІЇ </vt:lpstr>
      <vt:lpstr>8. ТОМУ ЩО ЖІНКА…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в медіа</dc:title>
  <dc:creator>Павел</dc:creator>
  <cp:lastModifiedBy>Павел</cp:lastModifiedBy>
  <cp:revision>3</cp:revision>
  <dcterms:created xsi:type="dcterms:W3CDTF">2019-06-18T14:22:10Z</dcterms:created>
  <dcterms:modified xsi:type="dcterms:W3CDTF">2019-06-18T14:59:25Z</dcterms:modified>
</cp:coreProperties>
</file>