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06" autoAdjust="0"/>
    <p:restoredTop sz="94660"/>
  </p:normalViewPr>
  <p:slideViewPr>
    <p:cSldViewPr>
      <p:cViewPr varScale="1">
        <p:scale>
          <a:sx n="83" d="100"/>
          <a:sy n="83" d="100"/>
        </p:scale>
        <p:origin x="2789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D54F-4562-4998-89F0-FBA82A80E07C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094D-3D73-4307-97E0-C4C057EAE22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D54F-4562-4998-89F0-FBA82A80E07C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094D-3D73-4307-97E0-C4C057EAE2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D54F-4562-4998-89F0-FBA82A80E07C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094D-3D73-4307-97E0-C4C057EAE2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D54F-4562-4998-89F0-FBA82A80E07C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094D-3D73-4307-97E0-C4C057EAE2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D54F-4562-4998-89F0-FBA82A80E07C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88C094D-3D73-4307-97E0-C4C057EAE22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D54F-4562-4998-89F0-FBA82A80E07C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094D-3D73-4307-97E0-C4C057EAE2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D54F-4562-4998-89F0-FBA82A80E07C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094D-3D73-4307-97E0-C4C057EAE2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D54F-4562-4998-89F0-FBA82A80E07C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094D-3D73-4307-97E0-C4C057EAE2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D54F-4562-4998-89F0-FBA82A80E07C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094D-3D73-4307-97E0-C4C057EAE2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D54F-4562-4998-89F0-FBA82A80E07C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094D-3D73-4307-97E0-C4C057EAE2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D54F-4562-4998-89F0-FBA82A80E07C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094D-3D73-4307-97E0-C4C057EAE2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89CD54F-4562-4998-89F0-FBA82A80E07C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8C094D-3D73-4307-97E0-C4C057EAE222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Тема 1 - 2. Риторика як елемент культури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uk-UA" i="1" dirty="0" smtClean="0"/>
              <a:t>Риторика і сценічна майстерність</a:t>
            </a:r>
            <a:r>
              <a:rPr lang="uk-UA" dirty="0" smtClean="0"/>
              <a:t>. Публічне мовлення є своєрідною виставою. Тому риторика використовує ті компоненти сценічної майстерності, які забезпечують якість подання публічного мовлення і значною мірою його успіх: роботу над вимовою (дикцією), голосом (тембром, звучністю), мовленнєвим диханням, управління мімікою, жестами, позою, ходою; техніку входження в образ тощо.</a:t>
            </a:r>
            <a:endParaRPr lang="ru-RU" dirty="0" smtClean="0"/>
          </a:p>
          <a:p>
            <a:pPr>
              <a:buNone/>
            </a:pPr>
            <a:r>
              <a:rPr lang="uk-UA" i="1" dirty="0" smtClean="0"/>
              <a:t>Риторика і поетика</a:t>
            </a:r>
            <a:r>
              <a:rPr lang="uk-UA" dirty="0" smtClean="0"/>
              <a:t>. Вони на сучасному етапі осмислюються у нових своїх можливостях – у здатності збагатити художнє мислення стилістичною забарвленістю та концептуальною насиченістю. Риторика і поетика виступають засобами організації художнього спілкування, донесення до реципієнта художнього смислу, концепції мистецького твору. У давніші часи поетику називали «другою риторикою».</a:t>
            </a:r>
            <a:endParaRPr lang="ru-RU" dirty="0" smtClean="0"/>
          </a:p>
          <a:p>
            <a:pPr>
              <a:buNone/>
            </a:pPr>
            <a:r>
              <a:rPr lang="uk-UA" i="1" dirty="0" smtClean="0"/>
              <a:t>Літературознавство </a:t>
            </a:r>
            <a:r>
              <a:rPr lang="uk-UA" dirty="0" smtClean="0"/>
              <a:t>відкриває ораторові закони творення художнього образу словесними засобами. </a:t>
            </a:r>
            <a:endParaRPr lang="ru-RU" dirty="0" smtClean="0"/>
          </a:p>
          <a:p>
            <a:pPr>
              <a:buNone/>
            </a:pPr>
            <a:r>
              <a:rPr lang="uk-UA" i="1" dirty="0" smtClean="0"/>
              <a:t>Психологія </a:t>
            </a:r>
            <a:r>
              <a:rPr lang="uk-UA" dirty="0" smtClean="0"/>
              <a:t>вивчає почуттєво-емоційну сферу життєдіяльності людини, сферу підсвідомого і закони, які нею управляють; риторика виявляє інтерес лише до тієї чуттєво-емоційної сторони, яка активно впливає на сферу вербального мислення і від управління якою значною мірою залежить ефективність </a:t>
            </a:r>
            <a:r>
              <a:rPr lang="uk-UA" dirty="0" err="1" smtClean="0"/>
              <a:t>мисленнєво-мовленнєвої</a:t>
            </a:r>
            <a:r>
              <a:rPr lang="uk-UA" dirty="0" smtClean="0"/>
              <a:t> діяльності.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470916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uk-UA" i="1" dirty="0" smtClean="0"/>
              <a:t>Риторика і логіка </a:t>
            </a:r>
            <a:r>
              <a:rPr lang="uk-UA" dirty="0" smtClean="0"/>
              <a:t>володіють спільним аспектом дослідження, у той же час кожна з них становить собою відносно самостійну і незалежну галузь науки. Якщо предметом логіки є усе мислення, то предмет риторики – вербальне мислення і ті закони, котрі забезпечують ефективність даного виду мислення.</a:t>
            </a:r>
          </a:p>
          <a:p>
            <a:pPr>
              <a:buNone/>
            </a:pPr>
            <a:r>
              <a:rPr lang="uk-UA" i="1" dirty="0"/>
              <a:t>Філософія </a:t>
            </a:r>
            <a:r>
              <a:rPr lang="uk-UA" dirty="0"/>
              <a:t>вводить у світ інтелектуально-духовного пошуку людства, а окремі філософські дисципліни знайомлять з цінностями моралі </a:t>
            </a:r>
            <a:r>
              <a:rPr lang="uk-UA" i="1" dirty="0"/>
              <a:t>(етика), </a:t>
            </a:r>
            <a:r>
              <a:rPr lang="uk-UA" dirty="0"/>
              <a:t>принципами розуміння і творення прекрасного </a:t>
            </a:r>
            <a:r>
              <a:rPr lang="uk-UA" i="1" dirty="0"/>
              <a:t>(естетика), </a:t>
            </a:r>
            <a:r>
              <a:rPr lang="uk-UA" dirty="0"/>
              <a:t>законами мислення </a:t>
            </a:r>
            <a:r>
              <a:rPr lang="uk-UA" i="1" dirty="0"/>
              <a:t>(логіка). Психолінгвістика </a:t>
            </a:r>
            <a:r>
              <a:rPr lang="uk-UA" dirty="0"/>
              <a:t>допомагає зрозуміти, наскільки вибір слова зумовлено емоційно-вольовим станом людини, які саме лексичні засоби варто використовувати в певних психологічних ситуаціях. </a:t>
            </a:r>
            <a:r>
              <a:rPr lang="uk-UA" i="1" dirty="0"/>
              <a:t>Фізіологія </a:t>
            </a:r>
            <a:r>
              <a:rPr lang="uk-UA" dirty="0"/>
              <a:t>дає знання про мовний апарат, його можливості та принципи творення голосу. Очевидно, що й такі дисципліни, як </a:t>
            </a:r>
            <a:r>
              <a:rPr lang="uk-UA" i="1" dirty="0"/>
              <a:t>методика виразного читання, основи режисури й акторської майстерності, </a:t>
            </a:r>
            <a:r>
              <a:rPr lang="uk-UA" dirty="0"/>
              <a:t>допомагають ораторові оволодіти голосом і поставою, жестикуляцією й мімікою, без чого немислима ораторська діяльність.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Своєрідність риторичної науки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b="1" i="1" dirty="0"/>
              <a:t>Риторика – комплексна наука</a:t>
            </a:r>
            <a:r>
              <a:rPr lang="uk-UA" dirty="0"/>
              <a:t>, тобто її місце – на стику, пересіченні (причому багаторівневому) ряду наук (філософії, логіки, лінгвістики, етики, сценічної майстерності). Інакше кажучи, риторика начебто вбирає в себе з інших наук такі змістовні компоненти, які в системі визначають риторику як науку про закони ефективної </a:t>
            </a:r>
            <a:r>
              <a:rPr lang="uk-UA" dirty="0" err="1"/>
              <a:t>мисленнєво-мовленнєвої</a:t>
            </a:r>
            <a:r>
              <a:rPr lang="uk-UA" dirty="0"/>
              <a:t> </a:t>
            </a:r>
            <a:r>
              <a:rPr lang="uk-UA" dirty="0" smtClean="0"/>
              <a:t>діяльності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uk-UA" dirty="0"/>
              <a:t>Риторичній науці властивий </a:t>
            </a:r>
            <a:r>
              <a:rPr lang="uk-UA" b="1" i="1" dirty="0"/>
              <a:t>певний універсалізм</a:t>
            </a:r>
            <a:r>
              <a:rPr lang="uk-UA" dirty="0"/>
              <a:t>, а саме:</a:t>
            </a:r>
            <a:endParaRPr lang="ru-RU" dirty="0"/>
          </a:p>
          <a:p>
            <a:pPr>
              <a:buNone/>
            </a:pPr>
            <a:r>
              <a:rPr lang="uk-UA" dirty="0"/>
              <a:t> А) Риторика існує не заради риторики, а становить собою технологію, модель, каркас, який можна наповнити будь-яким предметним змістом (економічним, політичним, педагогічним і т. д.). Від цього цей зміст актуалізується, вибудовується у систему й отримує найбільш корисний ефект від своєї реалізації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dirty="0" smtClean="0"/>
              <a:t>Б) Риторика </a:t>
            </a:r>
            <a:r>
              <a:rPr lang="uk-UA" b="1" i="1" dirty="0" smtClean="0"/>
              <a:t>розвиває в людині цілу систему особистісних якостей</a:t>
            </a:r>
            <a:r>
              <a:rPr lang="uk-UA" dirty="0" smtClean="0"/>
              <a:t>: </a:t>
            </a:r>
            <a:r>
              <a:rPr lang="uk-UA" i="1" dirty="0" smtClean="0"/>
              <a:t>культуру </a:t>
            </a:r>
            <a:endParaRPr lang="ru-RU" dirty="0" smtClean="0"/>
          </a:p>
          <a:p>
            <a:pPr lvl="1"/>
            <a:r>
              <a:rPr lang="uk-UA" i="1" dirty="0"/>
              <a:t>мислення </a:t>
            </a:r>
            <a:r>
              <a:rPr lang="uk-UA" dirty="0"/>
              <a:t>(самостійність, самокритичність, глибину, гнучкість, оперативність, відкритість мислення, ерудицію), </a:t>
            </a:r>
            <a:endParaRPr lang="ru-RU" sz="4800" dirty="0"/>
          </a:p>
          <a:p>
            <a:pPr lvl="1"/>
            <a:r>
              <a:rPr lang="uk-UA" i="1" dirty="0"/>
              <a:t>мовлення</a:t>
            </a:r>
            <a:r>
              <a:rPr lang="uk-UA" dirty="0"/>
              <a:t> (правильність, виразність, ясність, точність, стислість, доцільність),</a:t>
            </a:r>
            <a:endParaRPr lang="ru-RU" sz="4800" dirty="0"/>
          </a:p>
          <a:p>
            <a:pPr lvl="1"/>
            <a:r>
              <a:rPr lang="uk-UA" i="1" dirty="0"/>
              <a:t>поведінки (</a:t>
            </a:r>
            <a:r>
              <a:rPr lang="uk-UA" dirty="0"/>
              <a:t>ввічливість, тактовність, коректність, розкутість),</a:t>
            </a:r>
            <a:endParaRPr lang="ru-RU" sz="4800" dirty="0"/>
          </a:p>
          <a:p>
            <a:pPr lvl="1"/>
            <a:r>
              <a:rPr lang="uk-UA" i="1" dirty="0"/>
              <a:t>спілкування</a:t>
            </a:r>
            <a:r>
              <a:rPr lang="uk-UA" dirty="0"/>
              <a:t> (повага до співрозмовника через вивчення його інтересів, управління поведінкою аудиторії, відповідальність за своє слово). </a:t>
            </a:r>
            <a:endParaRPr lang="ru-RU" sz="48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60648"/>
            <a:ext cx="5040560" cy="619268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dirty="0"/>
              <a:t>В) Універсальність риторики полягає також у її необхідності людині будь-якої професії, навіть незалежно від того, чи пов`язана її професійна діяльність з умінням спілкуватися, говорити, бо уміння управляти своїм мисленням і мовленням, як правило, дає можливість людині повніше реалізувати себе, свої здібності в обраній спеціальності, тобто ефективна </a:t>
            </a:r>
            <a:r>
              <a:rPr lang="uk-UA" dirty="0" err="1"/>
              <a:t>мисленєво-мовленнєва</a:t>
            </a:r>
            <a:r>
              <a:rPr lang="uk-UA" dirty="0"/>
              <a:t> діяльність – </a:t>
            </a:r>
            <a:r>
              <a:rPr lang="uk-UA" b="1" i="1" dirty="0"/>
              <a:t>основа професіоналізму</a:t>
            </a:r>
            <a:endParaRPr lang="ru-RU" dirty="0"/>
          </a:p>
        </p:txBody>
      </p:sp>
      <p:pic>
        <p:nvPicPr>
          <p:cNvPr id="16386" name="Picture 2" descr="Методы риторики - Ораторское искусство, риторика, публичное 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2780928"/>
            <a:ext cx="3419872" cy="36004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709160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 </a:t>
            </a:r>
            <a:r>
              <a:rPr lang="uk-UA" dirty="0"/>
              <a:t>Одним із проявів специфіки риторики є те, що риторика – </a:t>
            </a:r>
            <a:r>
              <a:rPr lang="uk-UA" b="1" i="1" dirty="0"/>
              <a:t>наука прикладна</a:t>
            </a:r>
            <a:r>
              <a:rPr lang="uk-UA" i="1" dirty="0"/>
              <a:t> </a:t>
            </a:r>
            <a:r>
              <a:rPr lang="uk-UA" dirty="0"/>
              <a:t>за своєю направленістю (вчить людину, як правильно, розумно діяти у різних життєвих ситуаціях). У риторичній формулі закодована життєво важлива для кожної людини інформація, розшифрувати до кінця яку вона може лише шляхом її використання. Маючи це на увазі Цицерон писав: «Красномовство є щось таке, що дається трудніше, ніж це здається, і породжується з дуже багатьох знань та прагнень».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/>
              <a:t>4. Своєрідність риторики визначається і у такій її якості, як </a:t>
            </a:r>
            <a:r>
              <a:rPr lang="uk-UA" b="1" i="1" dirty="0"/>
              <a:t>системність</a:t>
            </a:r>
            <a:r>
              <a:rPr lang="uk-UA" i="1" dirty="0"/>
              <a:t>,</a:t>
            </a:r>
            <a:r>
              <a:rPr lang="uk-UA" dirty="0"/>
              <a:t> що досить чітко простежується у риторичній формулі, яка відбиває системність </a:t>
            </a:r>
            <a:r>
              <a:rPr lang="uk-UA" dirty="0" err="1"/>
              <a:t>мисленнєво-мовленнєвої</a:t>
            </a:r>
            <a:r>
              <a:rPr lang="uk-UA" dirty="0"/>
              <a:t> діяльності людини. Природно, будь-яка інша наука є системною, але у риториці ця якість більшою мірою актуалізована, ніж будь-де, бо саме риторика спеціалізується на її навчанні. 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Риторичні основи журналістики.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b="1" i="1" dirty="0"/>
              <a:t>Риторика журналіста –</a:t>
            </a:r>
            <a:r>
              <a:rPr lang="uk-UA" dirty="0"/>
              <a:t> це, насамперед, мистецтво спілкування автора з адресатом і вчення про правила створення  мовленнєвих текстів у сфері журналістики. Це вчення про Слово суспільно значуще, дійове, правдиве та виразне. І одночасно – особистісне, авторське. Саме риторика пропонує просту і переконливу формулу особистісного прояву людини в Слові: </a:t>
            </a:r>
            <a:r>
              <a:rPr lang="uk-UA" b="1" i="1" dirty="0" err="1"/>
              <a:t>етос</a:t>
            </a:r>
            <a:r>
              <a:rPr lang="uk-UA" b="1" i="1" dirty="0"/>
              <a:t>, логос, пафос</a:t>
            </a:r>
            <a:r>
              <a:rPr lang="uk-UA" dirty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698976" cy="50691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dirty="0"/>
              <a:t>Слово журналіста повинно утверджувати моральні ідеали (</a:t>
            </a:r>
            <a:r>
              <a:rPr lang="uk-UA" b="1" i="1" dirty="0" err="1"/>
              <a:t>етос</a:t>
            </a:r>
            <a:r>
              <a:rPr lang="uk-UA" dirty="0"/>
              <a:t>) -  захищати добро і правду, об</a:t>
            </a:r>
            <a:r>
              <a:rPr lang="ru-RU" dirty="0"/>
              <a:t>`</a:t>
            </a:r>
            <a:r>
              <a:rPr lang="uk-UA" dirty="0" err="1"/>
              <a:t>єднувати</a:t>
            </a:r>
            <a:r>
              <a:rPr lang="uk-UA" dirty="0"/>
              <a:t> людей, гармонізувати суспільні відносини.</a:t>
            </a:r>
            <a:endParaRPr lang="ru-RU" dirty="0" smtClean="0"/>
          </a:p>
          <a:p>
            <a:pPr>
              <a:buNone/>
            </a:pPr>
            <a:r>
              <a:rPr lang="uk-UA" dirty="0"/>
              <a:t>Слово журналіста має бути розумним (</a:t>
            </a:r>
            <a:r>
              <a:rPr lang="uk-UA" b="1" i="1" dirty="0"/>
              <a:t>логос</a:t>
            </a:r>
            <a:r>
              <a:rPr lang="uk-UA" dirty="0"/>
              <a:t>), спрямованим до пошуків істини, насиченим за змістом, логічним. Слово журналіста повинно емоційно впливати на адресата (</a:t>
            </a:r>
            <a:r>
              <a:rPr lang="uk-UA" b="1" i="1" dirty="0"/>
              <a:t>пафос</a:t>
            </a:r>
            <a:r>
              <a:rPr lang="uk-UA" dirty="0"/>
              <a:t>). </a:t>
            </a:r>
            <a:endParaRPr lang="ru-RU" dirty="0"/>
          </a:p>
        </p:txBody>
      </p:sp>
      <p:pic>
        <p:nvPicPr>
          <p:cNvPr id="12291" name="Picture 3" descr="Епос — Вікіпеді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3429000"/>
            <a:ext cx="3419872" cy="23743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ЗМ</a:t>
            </a:r>
            <a:r>
              <a:rPr lang="uk-UA" dirty="0" err="1" smtClean="0"/>
              <a:t>ІСТ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Предмет риторики.</a:t>
            </a:r>
            <a:endParaRPr lang="ru-RU" dirty="0"/>
          </a:p>
          <a:p>
            <a:r>
              <a:rPr lang="uk-UA" dirty="0" smtClean="0"/>
              <a:t>Місце риторики серед інших дисциплін.</a:t>
            </a:r>
            <a:endParaRPr lang="ru-RU" dirty="0"/>
          </a:p>
          <a:p>
            <a:r>
              <a:rPr lang="uk-UA" dirty="0" smtClean="0"/>
              <a:t>Своєрідність риторичної науки</a:t>
            </a:r>
          </a:p>
          <a:p>
            <a:r>
              <a:rPr lang="uk-UA" dirty="0" smtClean="0"/>
              <a:t>Риторичні основи журналістики.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dirty="0"/>
              <a:t>Для масової аудиторії мова ЗМІ є взірцем – тому її брутальність, недбалість, неповага до подій та героїв інформаційних матеріалів багатократно повертається  зниженням і моральної і мовленнєвої культури читача чи глядача.</a:t>
            </a:r>
            <a:endParaRPr lang="ru-RU" dirty="0" smtClean="0"/>
          </a:p>
          <a:p>
            <a:pPr>
              <a:buNone/>
            </a:pPr>
            <a:r>
              <a:rPr lang="uk-UA" dirty="0"/>
              <a:t>Отже, мова журналістики – показник її морально-етичного рівня, і ширше – рівня культури суспільства. А значить риторичний аспект підготовки журналіста є не менш важливим, ніж формування його світоглядної, громадянської позиції та інших соціальних якостей. 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 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Предмет риторики.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6419056" cy="470912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uk-UA" dirty="0" smtClean="0"/>
              <a:t>Термін риторика </a:t>
            </a:r>
            <a:r>
              <a:rPr lang="uk-UA" dirty="0"/>
              <a:t>походить від грецького — </a:t>
            </a:r>
            <a:r>
              <a:rPr lang="uk-UA" b="1" i="1" dirty="0"/>
              <a:t>наука про ораторське мистецтво</a:t>
            </a:r>
            <a:r>
              <a:rPr lang="uk-UA" dirty="0"/>
              <a:t>, </a:t>
            </a:r>
            <a:r>
              <a:rPr lang="uk-UA" b="1" i="1" dirty="0"/>
              <a:t>красномовство</a:t>
            </a:r>
            <a:r>
              <a:rPr lang="uk-UA" dirty="0"/>
              <a:t>. Латиною поняття «красномовство» як «мистецтво говорити» позначається словом </a:t>
            </a:r>
            <a:r>
              <a:rPr lang="en-US" dirty="0" err="1"/>
              <a:t>eloquentia</a:t>
            </a:r>
            <a:r>
              <a:rPr lang="uk-UA" dirty="0"/>
              <a:t> — </a:t>
            </a:r>
            <a:r>
              <a:rPr lang="uk-UA" b="1" i="1" dirty="0"/>
              <a:t>елоквенція</a:t>
            </a:r>
            <a:r>
              <a:rPr lang="uk-UA" dirty="0"/>
              <a:t>. Красномовство розуміють неоднозначно: це і дар слова – мовлення актуального, емоційного, логічного, зрозумілого, виразного, безумовно правильного, в якому використовуються всі багатства та тонкощі мови і досвід, накопичений віками у поетиці, стилістиці, ораторстві.</a:t>
            </a:r>
            <a:endParaRPr lang="ru-RU" dirty="0"/>
          </a:p>
        </p:txBody>
      </p:sp>
      <p:pic>
        <p:nvPicPr>
          <p:cNvPr id="28674" name="Picture 2" descr="Риторика - наука для свободного общества | КПИ им. Игоря Сикорского"/>
          <p:cNvPicPr>
            <a:picLocks noChangeAspect="1" noChangeArrowheads="1"/>
          </p:cNvPicPr>
          <p:nvPr/>
        </p:nvPicPr>
        <p:blipFill>
          <a:blip r:embed="rId2" cstate="print"/>
          <a:srcRect l="27526" r="17421"/>
          <a:stretch>
            <a:fillRect/>
          </a:stretch>
        </p:blipFill>
        <p:spPr bwMode="auto">
          <a:xfrm>
            <a:off x="6804248" y="4437112"/>
            <a:ext cx="2160240" cy="21653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470916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dirty="0" smtClean="0"/>
              <a:t> </a:t>
            </a:r>
            <a:r>
              <a:rPr lang="uk-UA" dirty="0"/>
              <a:t>Риторичні вчення виникали в періоди розквіту цивілізацій: Єгипет, Індія, Китай, Давня Греція, Рим. Європейська риторична традиція бере свій початок в  античній культурі У – І ст. до н.е. У Давню Русь вона прийшла через Візантію. Більшість визначних політичних діячів Греції та Риму пройшли риторичні 14-річні школи. Престиж риторики та її носія – оратора – був настільки великий, що </a:t>
            </a:r>
            <a:r>
              <a:rPr lang="uk-UA" dirty="0" err="1"/>
              <a:t>Марк</a:t>
            </a:r>
            <a:r>
              <a:rPr lang="uk-UA" dirty="0"/>
              <a:t> Тулій Цицерон (І ст. до н.е.) ставив його на друге місце після полководця. Антична риторика була невіддільна від загального розвитку культури, соціального життя.</a:t>
            </a:r>
            <a:endParaRPr lang="ru-RU" dirty="0"/>
          </a:p>
        </p:txBody>
      </p:sp>
      <p:pic>
        <p:nvPicPr>
          <p:cNvPr id="27650" name="Picture 2" descr="Риторика - это что такое? Современная риторика mediatvs.com.ua 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4365104"/>
            <a:ext cx="4629894" cy="23633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4709160"/>
          </a:xfrm>
        </p:spPr>
        <p:txBody>
          <a:bodyPr>
            <a:normAutofit/>
          </a:bodyPr>
          <a:lstStyle/>
          <a:p>
            <a:r>
              <a:rPr lang="uk-UA" i="1" dirty="0"/>
              <a:t>Отже, риторика — це наука про способи переконання, ефективні форми впливу (переважно мовного) на аудиторію з урахуванням її</a:t>
            </a:r>
            <a:r>
              <a:rPr lang="uk-UA" dirty="0"/>
              <a:t> </a:t>
            </a:r>
            <a:r>
              <a:rPr lang="uk-UA" i="1" dirty="0"/>
              <a:t>особливостей.</a:t>
            </a:r>
            <a:r>
              <a:rPr lang="uk-UA" dirty="0"/>
              <a:t> Без риторики не може обійтися ні журналіст, ні проповідник, ні викладач, ні державний діяч, ні юрист, ні бізнесмен. Чим </a:t>
            </a:r>
            <a:r>
              <a:rPr lang="uk-UA" dirty="0" err="1"/>
              <a:t>розвинутішим</a:t>
            </a:r>
            <a:r>
              <a:rPr lang="uk-UA" dirty="0"/>
              <a:t> є суспільство, тим більше в ньому цінується вміння володіти словом. Недарма у народі здавна живе вислів «золоте слово».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26626" name="Picture 2" descr="Риторика в древней Греци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4270512"/>
            <a:ext cx="4032448" cy="25874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uk-UA" dirty="0"/>
              <a:t>Риторика як наука шукає шляхи вирішення таких проблем і завдань:</a:t>
            </a:r>
            <a:endParaRPr lang="ru-RU" dirty="0" smtClean="0"/>
          </a:p>
          <a:p>
            <a:pPr lvl="0"/>
            <a:r>
              <a:rPr lang="uk-UA" dirty="0"/>
              <a:t>Пошук оптимальних алгоритмів спілкування, взаєморозуміння в умовах сучасного суспільства;</a:t>
            </a:r>
            <a:endParaRPr lang="ru-RU" dirty="0" smtClean="0"/>
          </a:p>
          <a:p>
            <a:pPr lvl="0"/>
            <a:r>
              <a:rPr lang="uk-UA" dirty="0"/>
              <a:t>Дослідження форм, механізмів мовлення: говоріння, </a:t>
            </a:r>
            <a:r>
              <a:rPr lang="uk-UA" dirty="0" err="1"/>
              <a:t>аудіювання</a:t>
            </a:r>
            <a:r>
              <a:rPr lang="uk-UA" dirty="0"/>
              <a:t>, читання, письма, а також різних знакових систем у житті людей;</a:t>
            </a:r>
            <a:endParaRPr lang="ru-RU" dirty="0" smtClean="0"/>
          </a:p>
          <a:p>
            <a:pPr lvl="0"/>
            <a:r>
              <a:rPr lang="uk-UA" dirty="0"/>
              <a:t>Формування мовної особистості – контактної, яка володіє не тільки вміннями, але і вимогами спілкування;</a:t>
            </a:r>
            <a:endParaRPr lang="ru-RU" dirty="0" smtClean="0"/>
          </a:p>
          <a:p>
            <a:pPr lvl="0"/>
            <a:r>
              <a:rPr lang="uk-UA" dirty="0"/>
              <a:t>Подальше удосконалення нормативів та правил культури мовлення, її логіки, організації матеріалу, адекватного його мовного оформлення;</a:t>
            </a:r>
            <a:endParaRPr lang="ru-RU" dirty="0" smtClean="0"/>
          </a:p>
          <a:p>
            <a:pPr lvl="0"/>
            <a:r>
              <a:rPr lang="uk-UA" dirty="0"/>
              <a:t>Дослідження феноменів </a:t>
            </a:r>
            <a:r>
              <a:rPr lang="uk-UA" dirty="0" err="1"/>
              <a:t>інтуіції</a:t>
            </a:r>
            <a:r>
              <a:rPr lang="uk-UA" dirty="0"/>
              <a:t>, мовного відчуття, механізмів імпровізації, внутрішнього мовлення та мислення у мовленнєвому самовираженні;</a:t>
            </a:r>
            <a:endParaRPr lang="ru-RU" dirty="0" smtClean="0"/>
          </a:p>
          <a:p>
            <a:pPr lvl="0"/>
            <a:r>
              <a:rPr lang="uk-UA" dirty="0"/>
              <a:t>Моделювання процесів мовлення та спілкування, ораторської майстерності.</a:t>
            </a:r>
            <a:endParaRPr lang="ru-RU" dirty="0" smtClean="0"/>
          </a:p>
          <a:p>
            <a:r>
              <a:rPr lang="uk-UA" dirty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Місце риторики серед інших дисциплін.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5328592" cy="4464496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Риторика – комплексна наука, тобто її місце – на стику, пересіченні (причому багаторівневому) ряду наук. Це не тільки академічна дисципліна, предметом вивчення якої є теоретичні питання ораторства. Це й прикладна дисципліна, що має на меті виховання вмілого промовця, який би володів прийомами ораторського мистецтва.</a:t>
            </a:r>
            <a:endParaRPr lang="ru-RU" dirty="0"/>
          </a:p>
        </p:txBody>
      </p:sp>
      <p:pic>
        <p:nvPicPr>
          <p:cNvPr id="24578" name="Picture 2" descr="Основи риторики - Острів знан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2492896"/>
            <a:ext cx="2857500" cy="34099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32656"/>
            <a:ext cx="4896544" cy="576064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i="1" dirty="0"/>
              <a:t>Мовознавство, </a:t>
            </a:r>
            <a:r>
              <a:rPr lang="uk-UA" dirty="0"/>
              <a:t>наприклад, озброює її знанням законів, за якими формується й розвивається людське мовлення. </a:t>
            </a:r>
            <a:endParaRPr lang="ru-RU" dirty="0" smtClean="0"/>
          </a:p>
          <a:p>
            <a:pPr>
              <a:buNone/>
            </a:pPr>
            <a:r>
              <a:rPr lang="uk-UA" dirty="0"/>
              <a:t>Особливо тісними є взаємозв`язки риторики зі </a:t>
            </a:r>
            <a:r>
              <a:rPr lang="uk-UA" i="1" dirty="0"/>
              <a:t>стилістикою</a:t>
            </a:r>
            <a:r>
              <a:rPr lang="uk-UA" dirty="0"/>
              <a:t>, яка вивчає стилістичну систему національної мови, тобто виражальні можливості та їх реалізації у мовленні. У них є спільний предмет дослідження - закономірності функціонування мовлення у різних сферах спілкування. Сучасна </a:t>
            </a:r>
            <a:r>
              <a:rPr lang="uk-UA" dirty="0" err="1"/>
              <a:t>лінгвостилістіка</a:t>
            </a:r>
            <a:r>
              <a:rPr lang="uk-UA" dirty="0"/>
              <a:t> є для риторики  теоретичною наукою, базою, на якій реалізується прикладна наука – технологія риторики.</a:t>
            </a:r>
            <a:endParaRPr lang="ru-RU" dirty="0"/>
          </a:p>
        </p:txBody>
      </p:sp>
      <p:pic>
        <p:nvPicPr>
          <p:cNvPr id="23554" name="Picture 2" descr="Зачем нужна риторика? | Стать грамотным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3861048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dirty="0"/>
              <a:t>Цілком закономірним є також зв`язок риторики з </a:t>
            </a:r>
            <a:r>
              <a:rPr lang="uk-UA" i="1" dirty="0"/>
              <a:t>культурою мовлення</a:t>
            </a:r>
            <a:r>
              <a:rPr lang="uk-UA" dirty="0"/>
              <a:t>, яка вивчає такі комунікативні якості мовлення, як правильність, ясність, точність, стислість, виразність, образність. Якщо культура мовлення досліджує ці комунікативні якості мовлення більше у статиці, то риторика – у динамічному аспекті (вивчаються різні варіанти їх комбінацій як одна з одною, так і з іншими мовленнєвими аспектами залежно від ситуації спілкування й жанру мовлення).</a:t>
            </a:r>
            <a:endParaRPr lang="ru-RU" dirty="0" smtClean="0"/>
          </a:p>
          <a:p>
            <a:pPr>
              <a:buNone/>
            </a:pPr>
            <a:r>
              <a:rPr lang="uk-UA" i="1" dirty="0"/>
              <a:t>Риторика і лінгвістика тексту</a:t>
            </a:r>
            <a:r>
              <a:rPr lang="uk-UA" dirty="0"/>
              <a:t>. Предметом дослідження останньої є текст безвідносно до його видів, жанрів (текст як певна цінність), закони </a:t>
            </a:r>
            <a:r>
              <a:rPr lang="uk-UA" dirty="0" err="1"/>
              <a:t>текстоутворення</a:t>
            </a:r>
            <a:r>
              <a:rPr lang="uk-UA" dirty="0"/>
              <a:t>, текстові категорії. У центрі ж уваги риторики перебуває певний вид тексту – публічне мовлення, і, отже, ті механізми </a:t>
            </a:r>
            <a:r>
              <a:rPr lang="uk-UA" dirty="0" err="1"/>
              <a:t>текстоутворення</a:t>
            </a:r>
            <a:r>
              <a:rPr lang="uk-UA" dirty="0"/>
              <a:t> і текстові категорії, які відповідають саме цьому видові тексту</a:t>
            </a:r>
            <a:r>
              <a:rPr lang="uk-UA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30</TotalTime>
  <Words>1554</Words>
  <Application>Microsoft Office PowerPoint</Application>
  <PresentationFormat>Экран (4:3)</PresentationFormat>
  <Paragraphs>49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8" baseType="lpstr">
      <vt:lpstr>Arial</vt:lpstr>
      <vt:lpstr>Book Antiqua</vt:lpstr>
      <vt:lpstr>Lucida Sans</vt:lpstr>
      <vt:lpstr>Times New Roman</vt:lpstr>
      <vt:lpstr>Wingdings</vt:lpstr>
      <vt:lpstr>Wingdings 2</vt:lpstr>
      <vt:lpstr>Wingdings 3</vt:lpstr>
      <vt:lpstr>Апекс</vt:lpstr>
      <vt:lpstr>Тема 1 - 2. Риторика як елемент культури   </vt:lpstr>
      <vt:lpstr>ЗМІСТ</vt:lpstr>
      <vt:lpstr>Предмет риторики.</vt:lpstr>
      <vt:lpstr>Презентация PowerPoint</vt:lpstr>
      <vt:lpstr>Презентация PowerPoint</vt:lpstr>
      <vt:lpstr>Презентация PowerPoint</vt:lpstr>
      <vt:lpstr>Місце риторики серед інших дисциплін.</vt:lpstr>
      <vt:lpstr>Презентация PowerPoint</vt:lpstr>
      <vt:lpstr>Презентация PowerPoint</vt:lpstr>
      <vt:lpstr>Презентация PowerPoint</vt:lpstr>
      <vt:lpstr>Презентация PowerPoint</vt:lpstr>
      <vt:lpstr>Своєрідність риторичної науки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Риторичні основи журналістики.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1 - 2. Риторика як елемент культури   </dc:title>
  <dc:creator>Veronica</dc:creator>
  <cp:lastModifiedBy>Пользователь</cp:lastModifiedBy>
  <cp:revision>2</cp:revision>
  <dcterms:created xsi:type="dcterms:W3CDTF">2020-03-31T16:46:18Z</dcterms:created>
  <dcterms:modified xsi:type="dcterms:W3CDTF">2020-11-21T13:24:14Z</dcterms:modified>
</cp:coreProperties>
</file>