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89" r:id="rId32"/>
    <p:sldId id="284" r:id="rId33"/>
    <p:sldId id="290" r:id="rId34"/>
    <p:sldId id="291" r:id="rId35"/>
    <p:sldId id="292" r:id="rId36"/>
    <p:sldId id="293" r:id="rId37"/>
    <p:sldId id="294" r:id="rId38"/>
    <p:sldId id="296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00"/>
    <a:srgbClr val="53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141A4-47A9-4DF8-A694-5D57F5DDE415}" type="doc">
      <dgm:prSet loTypeId="urn:microsoft.com/office/officeart/2005/8/layout/cycle8" loCatId="cycle" qsTypeId="urn:microsoft.com/office/officeart/2005/8/quickstyle/simple2" qsCatId="simple" csTypeId="urn:microsoft.com/office/officeart/2005/8/colors/accent2_2" csCatId="accent2" phldr="1"/>
      <dgm:spPr/>
    </dgm:pt>
    <dgm:pt modelId="{10DC9C28-6BB9-4A65-9743-910979E33A48}">
      <dgm:prSet phldrT="[Текст]"/>
      <dgm:spPr/>
      <dgm:t>
        <a:bodyPr/>
        <a:lstStyle/>
        <a:p>
          <a:r>
            <a:rPr lang="uk-UA" dirty="0" smtClean="0"/>
            <a:t>Грецьке слово «</a:t>
          </a:r>
          <a:r>
            <a:rPr lang="uk-UA" dirty="0" err="1" smtClean="0"/>
            <a:t>tropos</a:t>
          </a:r>
          <a:r>
            <a:rPr lang="uk-UA" dirty="0" smtClean="0"/>
            <a:t>» означало зворот, вислів, зразок, форма, краса</a:t>
          </a:r>
          <a:endParaRPr lang="ru-RU" dirty="0"/>
        </a:p>
      </dgm:t>
    </dgm:pt>
    <dgm:pt modelId="{9F11E236-FA62-423E-A69A-A6E5EB79A1E5}" type="parTrans" cxnId="{58A7B71E-6815-4CFA-A0C3-8C6FAC13E727}">
      <dgm:prSet/>
      <dgm:spPr/>
      <dgm:t>
        <a:bodyPr/>
        <a:lstStyle/>
        <a:p>
          <a:endParaRPr lang="ru-RU"/>
        </a:p>
      </dgm:t>
    </dgm:pt>
    <dgm:pt modelId="{1D7EEF2C-714B-4454-A3EC-7D4AB6C612F8}" type="sibTrans" cxnId="{58A7B71E-6815-4CFA-A0C3-8C6FAC13E727}">
      <dgm:prSet/>
      <dgm:spPr/>
      <dgm:t>
        <a:bodyPr/>
        <a:lstStyle/>
        <a:p>
          <a:endParaRPr lang="ru-RU"/>
        </a:p>
      </dgm:t>
    </dgm:pt>
    <dgm:pt modelId="{086ACA0E-4D41-46B4-B9F5-D49ADB34198F}">
      <dgm:prSet phldrT="[Текст]"/>
      <dgm:spPr/>
      <dgm:t>
        <a:bodyPr/>
        <a:lstStyle/>
        <a:p>
          <a:r>
            <a:rPr lang="uk-UA" dirty="0" smtClean="0"/>
            <a:t>В античності </a:t>
          </a:r>
          <a:r>
            <a:rPr lang="uk-UA" b="1" dirty="0" smtClean="0">
              <a:solidFill>
                <a:srgbClr val="FFFF00"/>
              </a:solidFill>
            </a:rPr>
            <a:t>розрізняли тропи і </a:t>
          </a:r>
          <a:r>
            <a:rPr lang="uk-UA" b="1" dirty="0" smtClean="0">
              <a:solidFill>
                <a:srgbClr val="002060"/>
              </a:solidFill>
            </a:rPr>
            <a:t>фігури (</a:t>
          </a:r>
          <a:r>
            <a:rPr lang="uk-UA" dirty="0" smtClean="0">
              <a:solidFill>
                <a:srgbClr val="002060"/>
              </a:solidFill>
            </a:rPr>
            <a:t>синтаксису)</a:t>
          </a:r>
          <a:endParaRPr lang="ru-RU" dirty="0">
            <a:solidFill>
              <a:srgbClr val="002060"/>
            </a:solidFill>
          </a:endParaRPr>
        </a:p>
      </dgm:t>
    </dgm:pt>
    <dgm:pt modelId="{09FE4112-9E6B-454D-B9D0-914ADBC413F3}" type="parTrans" cxnId="{CF9CA297-5467-4ACF-919C-57B9F489D01C}">
      <dgm:prSet/>
      <dgm:spPr/>
      <dgm:t>
        <a:bodyPr/>
        <a:lstStyle/>
        <a:p>
          <a:endParaRPr lang="ru-RU"/>
        </a:p>
      </dgm:t>
    </dgm:pt>
    <dgm:pt modelId="{9C2EC5B7-BDCC-47DC-9267-C801895746A4}" type="sibTrans" cxnId="{CF9CA297-5467-4ACF-919C-57B9F489D01C}">
      <dgm:prSet/>
      <dgm:spPr/>
      <dgm:t>
        <a:bodyPr/>
        <a:lstStyle/>
        <a:p>
          <a:endParaRPr lang="ru-RU"/>
        </a:p>
      </dgm:t>
    </dgm:pt>
    <dgm:pt modelId="{33AC3AB0-09AC-4F39-B0D4-775155ECE7E8}">
      <dgm:prSet phldrT="[Текст]"/>
      <dgm:spPr/>
      <dgm:t>
        <a:bodyPr/>
        <a:lstStyle/>
        <a:p>
          <a:r>
            <a:rPr lang="uk-UA" dirty="0" smtClean="0"/>
            <a:t>Французький ритор С.-М. </a:t>
          </a:r>
          <a:r>
            <a:rPr lang="uk-UA" dirty="0" err="1" smtClean="0"/>
            <a:t>Дюмарсе</a:t>
          </a:r>
          <a:r>
            <a:rPr lang="uk-UA" dirty="0" smtClean="0"/>
            <a:t> («Трактат про тропи», 1757 р.)</a:t>
          </a:r>
          <a:endParaRPr lang="ru-RU" dirty="0"/>
        </a:p>
      </dgm:t>
    </dgm:pt>
    <dgm:pt modelId="{51773BB6-E368-403B-BCB1-DF62D52BA647}" type="parTrans" cxnId="{DF8EF0DD-EAD4-44D2-9857-4A0CAE505013}">
      <dgm:prSet/>
      <dgm:spPr/>
      <dgm:t>
        <a:bodyPr/>
        <a:lstStyle/>
        <a:p>
          <a:endParaRPr lang="ru-RU"/>
        </a:p>
      </dgm:t>
    </dgm:pt>
    <dgm:pt modelId="{792DA3FA-EC93-4605-9FBC-E49D967A8111}" type="sibTrans" cxnId="{DF8EF0DD-EAD4-44D2-9857-4A0CAE505013}">
      <dgm:prSet/>
      <dgm:spPr/>
      <dgm:t>
        <a:bodyPr/>
        <a:lstStyle/>
        <a:p>
          <a:endParaRPr lang="ru-RU"/>
        </a:p>
      </dgm:t>
    </dgm:pt>
    <dgm:pt modelId="{DE0501F9-0AEB-4F9C-AC6A-F60F42202294}" type="pres">
      <dgm:prSet presAssocID="{E1D141A4-47A9-4DF8-A694-5D57F5DDE415}" presName="compositeShape" presStyleCnt="0">
        <dgm:presLayoutVars>
          <dgm:chMax val="7"/>
          <dgm:dir/>
          <dgm:resizeHandles val="exact"/>
        </dgm:presLayoutVars>
      </dgm:prSet>
      <dgm:spPr/>
    </dgm:pt>
    <dgm:pt modelId="{EBEC871B-293A-4C73-B876-DFD8698360A3}" type="pres">
      <dgm:prSet presAssocID="{E1D141A4-47A9-4DF8-A694-5D57F5DDE415}" presName="wedge1" presStyleLbl="node1" presStyleIdx="0" presStyleCnt="3"/>
      <dgm:spPr/>
      <dgm:t>
        <a:bodyPr/>
        <a:lstStyle/>
        <a:p>
          <a:endParaRPr lang="ru-RU"/>
        </a:p>
      </dgm:t>
    </dgm:pt>
    <dgm:pt modelId="{1AE3BFF4-3C8F-4CE1-8BF2-7D63C0AA82F4}" type="pres">
      <dgm:prSet presAssocID="{E1D141A4-47A9-4DF8-A694-5D57F5DDE415}" presName="dummy1a" presStyleCnt="0"/>
      <dgm:spPr/>
    </dgm:pt>
    <dgm:pt modelId="{9653808C-5AA9-4AC7-8CB8-B0915426B886}" type="pres">
      <dgm:prSet presAssocID="{E1D141A4-47A9-4DF8-A694-5D57F5DDE415}" presName="dummy1b" presStyleCnt="0"/>
      <dgm:spPr/>
    </dgm:pt>
    <dgm:pt modelId="{D7FA5B4F-B19F-472E-BDCA-4B7DE58A8167}" type="pres">
      <dgm:prSet presAssocID="{E1D141A4-47A9-4DF8-A694-5D57F5DDE4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8A2CC-17C5-4C16-8833-1A2CD9DDBEA2}" type="pres">
      <dgm:prSet presAssocID="{E1D141A4-47A9-4DF8-A694-5D57F5DDE415}" presName="wedge2" presStyleLbl="node1" presStyleIdx="1" presStyleCnt="3"/>
      <dgm:spPr/>
      <dgm:t>
        <a:bodyPr/>
        <a:lstStyle/>
        <a:p>
          <a:endParaRPr lang="ru-RU"/>
        </a:p>
      </dgm:t>
    </dgm:pt>
    <dgm:pt modelId="{B3F27FEA-B6AE-47DB-9911-888225185528}" type="pres">
      <dgm:prSet presAssocID="{E1D141A4-47A9-4DF8-A694-5D57F5DDE415}" presName="dummy2a" presStyleCnt="0"/>
      <dgm:spPr/>
    </dgm:pt>
    <dgm:pt modelId="{CB590D33-DA97-46E4-818F-C3BEECD9E26C}" type="pres">
      <dgm:prSet presAssocID="{E1D141A4-47A9-4DF8-A694-5D57F5DDE415}" presName="dummy2b" presStyleCnt="0"/>
      <dgm:spPr/>
    </dgm:pt>
    <dgm:pt modelId="{4A01F4E0-2DD1-49C5-959A-FDD09A2CD61D}" type="pres">
      <dgm:prSet presAssocID="{E1D141A4-47A9-4DF8-A694-5D57F5DDE4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A3FA6-6782-44B2-9149-60612A346549}" type="pres">
      <dgm:prSet presAssocID="{E1D141A4-47A9-4DF8-A694-5D57F5DDE415}" presName="wedge3" presStyleLbl="node1" presStyleIdx="2" presStyleCnt="3"/>
      <dgm:spPr/>
      <dgm:t>
        <a:bodyPr/>
        <a:lstStyle/>
        <a:p>
          <a:endParaRPr lang="ru-RU"/>
        </a:p>
      </dgm:t>
    </dgm:pt>
    <dgm:pt modelId="{A46D4796-936C-45D5-B9D9-87B23BAD620E}" type="pres">
      <dgm:prSet presAssocID="{E1D141A4-47A9-4DF8-A694-5D57F5DDE415}" presName="dummy3a" presStyleCnt="0"/>
      <dgm:spPr/>
    </dgm:pt>
    <dgm:pt modelId="{DC44B7CB-B26F-4904-8EB9-BBF60F294DB8}" type="pres">
      <dgm:prSet presAssocID="{E1D141A4-47A9-4DF8-A694-5D57F5DDE415}" presName="dummy3b" presStyleCnt="0"/>
      <dgm:spPr/>
    </dgm:pt>
    <dgm:pt modelId="{EBA9ABF9-7E98-43A4-83CA-6930727D0A5C}" type="pres">
      <dgm:prSet presAssocID="{E1D141A4-47A9-4DF8-A694-5D57F5DDE4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308B9-D9E0-4172-B18F-C83CE763A0C7}" type="pres">
      <dgm:prSet presAssocID="{1D7EEF2C-714B-4454-A3EC-7D4AB6C612F8}" presName="arrowWedge1" presStyleLbl="fgSibTrans2D1" presStyleIdx="0" presStyleCnt="3"/>
      <dgm:spPr/>
    </dgm:pt>
    <dgm:pt modelId="{E4179E83-1419-4788-A5D4-F0ED58DD3FBF}" type="pres">
      <dgm:prSet presAssocID="{9C2EC5B7-BDCC-47DC-9267-C801895746A4}" presName="arrowWedge2" presStyleLbl="fgSibTrans2D1" presStyleIdx="1" presStyleCnt="3"/>
      <dgm:spPr/>
    </dgm:pt>
    <dgm:pt modelId="{710E0518-9182-471C-A615-8C16AD9FFE5A}" type="pres">
      <dgm:prSet presAssocID="{792DA3FA-EC93-4605-9FBC-E49D967A8111}" presName="arrowWedge3" presStyleLbl="fgSibTrans2D1" presStyleIdx="2" presStyleCnt="3"/>
      <dgm:spPr/>
    </dgm:pt>
  </dgm:ptLst>
  <dgm:cxnLst>
    <dgm:cxn modelId="{9A56F4AF-A8E2-438A-A183-2FBE63193DCA}" type="presOf" srcId="{33AC3AB0-09AC-4F39-B0D4-775155ECE7E8}" destId="{57FA3FA6-6782-44B2-9149-60612A346549}" srcOrd="0" destOrd="0" presId="urn:microsoft.com/office/officeart/2005/8/layout/cycle8"/>
    <dgm:cxn modelId="{93F0EA03-62A5-4D91-8A36-6DF265A8452F}" type="presOf" srcId="{086ACA0E-4D41-46B4-B9F5-D49ADB34198F}" destId="{01E8A2CC-17C5-4C16-8833-1A2CD9DDBEA2}" srcOrd="0" destOrd="0" presId="urn:microsoft.com/office/officeart/2005/8/layout/cycle8"/>
    <dgm:cxn modelId="{1562CF74-0AF0-405C-8552-F5AE6A32B384}" type="presOf" srcId="{33AC3AB0-09AC-4F39-B0D4-775155ECE7E8}" destId="{EBA9ABF9-7E98-43A4-83CA-6930727D0A5C}" srcOrd="1" destOrd="0" presId="urn:microsoft.com/office/officeart/2005/8/layout/cycle8"/>
    <dgm:cxn modelId="{68C02746-02EE-451B-830A-BDB28FFABD32}" type="presOf" srcId="{10DC9C28-6BB9-4A65-9743-910979E33A48}" destId="{EBEC871B-293A-4C73-B876-DFD8698360A3}" srcOrd="0" destOrd="0" presId="urn:microsoft.com/office/officeart/2005/8/layout/cycle8"/>
    <dgm:cxn modelId="{58A7B71E-6815-4CFA-A0C3-8C6FAC13E727}" srcId="{E1D141A4-47A9-4DF8-A694-5D57F5DDE415}" destId="{10DC9C28-6BB9-4A65-9743-910979E33A48}" srcOrd="0" destOrd="0" parTransId="{9F11E236-FA62-423E-A69A-A6E5EB79A1E5}" sibTransId="{1D7EEF2C-714B-4454-A3EC-7D4AB6C612F8}"/>
    <dgm:cxn modelId="{1604ED33-373D-4D1E-AE96-E2090B54AD5C}" type="presOf" srcId="{E1D141A4-47A9-4DF8-A694-5D57F5DDE415}" destId="{DE0501F9-0AEB-4F9C-AC6A-F60F42202294}" srcOrd="0" destOrd="0" presId="urn:microsoft.com/office/officeart/2005/8/layout/cycle8"/>
    <dgm:cxn modelId="{E1A1AE6F-B62B-47EB-BF2C-2A996ABE6AC8}" type="presOf" srcId="{086ACA0E-4D41-46B4-B9F5-D49ADB34198F}" destId="{4A01F4E0-2DD1-49C5-959A-FDD09A2CD61D}" srcOrd="1" destOrd="0" presId="urn:microsoft.com/office/officeart/2005/8/layout/cycle8"/>
    <dgm:cxn modelId="{DF8EF0DD-EAD4-44D2-9857-4A0CAE505013}" srcId="{E1D141A4-47A9-4DF8-A694-5D57F5DDE415}" destId="{33AC3AB0-09AC-4F39-B0D4-775155ECE7E8}" srcOrd="2" destOrd="0" parTransId="{51773BB6-E368-403B-BCB1-DF62D52BA647}" sibTransId="{792DA3FA-EC93-4605-9FBC-E49D967A8111}"/>
    <dgm:cxn modelId="{490C1D1B-CE54-49AE-B845-5FECD184C3FF}" type="presOf" srcId="{10DC9C28-6BB9-4A65-9743-910979E33A48}" destId="{D7FA5B4F-B19F-472E-BDCA-4B7DE58A8167}" srcOrd="1" destOrd="0" presId="urn:microsoft.com/office/officeart/2005/8/layout/cycle8"/>
    <dgm:cxn modelId="{CF9CA297-5467-4ACF-919C-57B9F489D01C}" srcId="{E1D141A4-47A9-4DF8-A694-5D57F5DDE415}" destId="{086ACA0E-4D41-46B4-B9F5-D49ADB34198F}" srcOrd="1" destOrd="0" parTransId="{09FE4112-9E6B-454D-B9D0-914ADBC413F3}" sibTransId="{9C2EC5B7-BDCC-47DC-9267-C801895746A4}"/>
    <dgm:cxn modelId="{9C1903B1-DA38-43E1-8C12-55F8D81BB6F0}" type="presParOf" srcId="{DE0501F9-0AEB-4F9C-AC6A-F60F42202294}" destId="{EBEC871B-293A-4C73-B876-DFD8698360A3}" srcOrd="0" destOrd="0" presId="urn:microsoft.com/office/officeart/2005/8/layout/cycle8"/>
    <dgm:cxn modelId="{2A45C172-95CA-4A07-8AB9-3CFBD13AC457}" type="presParOf" srcId="{DE0501F9-0AEB-4F9C-AC6A-F60F42202294}" destId="{1AE3BFF4-3C8F-4CE1-8BF2-7D63C0AA82F4}" srcOrd="1" destOrd="0" presId="urn:microsoft.com/office/officeart/2005/8/layout/cycle8"/>
    <dgm:cxn modelId="{2C2B1EE8-FD8B-48EE-8F97-2F7C04F36FCD}" type="presParOf" srcId="{DE0501F9-0AEB-4F9C-AC6A-F60F42202294}" destId="{9653808C-5AA9-4AC7-8CB8-B0915426B886}" srcOrd="2" destOrd="0" presId="urn:microsoft.com/office/officeart/2005/8/layout/cycle8"/>
    <dgm:cxn modelId="{A08B5F1E-CFC4-48F4-925A-74475F2E51F9}" type="presParOf" srcId="{DE0501F9-0AEB-4F9C-AC6A-F60F42202294}" destId="{D7FA5B4F-B19F-472E-BDCA-4B7DE58A8167}" srcOrd="3" destOrd="0" presId="urn:microsoft.com/office/officeart/2005/8/layout/cycle8"/>
    <dgm:cxn modelId="{C46A6260-330D-4B3F-8693-5A50B8570AE0}" type="presParOf" srcId="{DE0501F9-0AEB-4F9C-AC6A-F60F42202294}" destId="{01E8A2CC-17C5-4C16-8833-1A2CD9DDBEA2}" srcOrd="4" destOrd="0" presId="urn:microsoft.com/office/officeart/2005/8/layout/cycle8"/>
    <dgm:cxn modelId="{6A70B20C-831C-4736-AA05-F038BECC651E}" type="presParOf" srcId="{DE0501F9-0AEB-4F9C-AC6A-F60F42202294}" destId="{B3F27FEA-B6AE-47DB-9911-888225185528}" srcOrd="5" destOrd="0" presId="urn:microsoft.com/office/officeart/2005/8/layout/cycle8"/>
    <dgm:cxn modelId="{A429DAC1-D7DC-4B78-A839-4593F967AD49}" type="presParOf" srcId="{DE0501F9-0AEB-4F9C-AC6A-F60F42202294}" destId="{CB590D33-DA97-46E4-818F-C3BEECD9E26C}" srcOrd="6" destOrd="0" presId="urn:microsoft.com/office/officeart/2005/8/layout/cycle8"/>
    <dgm:cxn modelId="{963869E9-6020-426F-9FD6-39FA6BE548C0}" type="presParOf" srcId="{DE0501F9-0AEB-4F9C-AC6A-F60F42202294}" destId="{4A01F4E0-2DD1-49C5-959A-FDD09A2CD61D}" srcOrd="7" destOrd="0" presId="urn:microsoft.com/office/officeart/2005/8/layout/cycle8"/>
    <dgm:cxn modelId="{537518F6-42F9-475C-84FD-EFC2F565554C}" type="presParOf" srcId="{DE0501F9-0AEB-4F9C-AC6A-F60F42202294}" destId="{57FA3FA6-6782-44B2-9149-60612A346549}" srcOrd="8" destOrd="0" presId="urn:microsoft.com/office/officeart/2005/8/layout/cycle8"/>
    <dgm:cxn modelId="{12BE10AC-9333-48E3-A985-FBDAE470A9F6}" type="presParOf" srcId="{DE0501F9-0AEB-4F9C-AC6A-F60F42202294}" destId="{A46D4796-936C-45D5-B9D9-87B23BAD620E}" srcOrd="9" destOrd="0" presId="urn:microsoft.com/office/officeart/2005/8/layout/cycle8"/>
    <dgm:cxn modelId="{0C3F2CF5-27B9-45DD-9A5D-C0AFE2DCD7F0}" type="presParOf" srcId="{DE0501F9-0AEB-4F9C-AC6A-F60F42202294}" destId="{DC44B7CB-B26F-4904-8EB9-BBF60F294DB8}" srcOrd="10" destOrd="0" presId="urn:microsoft.com/office/officeart/2005/8/layout/cycle8"/>
    <dgm:cxn modelId="{3BEC0465-6625-4D42-ABC6-21BFDF4AB103}" type="presParOf" srcId="{DE0501F9-0AEB-4F9C-AC6A-F60F42202294}" destId="{EBA9ABF9-7E98-43A4-83CA-6930727D0A5C}" srcOrd="11" destOrd="0" presId="urn:microsoft.com/office/officeart/2005/8/layout/cycle8"/>
    <dgm:cxn modelId="{5F3BAE52-D26F-43B4-9909-F54DF97D8037}" type="presParOf" srcId="{DE0501F9-0AEB-4F9C-AC6A-F60F42202294}" destId="{44F308B9-D9E0-4172-B18F-C83CE763A0C7}" srcOrd="12" destOrd="0" presId="urn:microsoft.com/office/officeart/2005/8/layout/cycle8"/>
    <dgm:cxn modelId="{28705DEB-F62B-4762-BBE1-BD2F095BF148}" type="presParOf" srcId="{DE0501F9-0AEB-4F9C-AC6A-F60F42202294}" destId="{E4179E83-1419-4788-A5D4-F0ED58DD3FBF}" srcOrd="13" destOrd="0" presId="urn:microsoft.com/office/officeart/2005/8/layout/cycle8"/>
    <dgm:cxn modelId="{D026AE7E-1459-40B3-941C-C63BCB07E930}" type="presParOf" srcId="{DE0501F9-0AEB-4F9C-AC6A-F60F42202294}" destId="{710E0518-9182-471C-A615-8C16AD9FFE5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263761-A2E0-486B-B76C-FC10419A095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54FFE3-5B4F-4106-AB15-4670FF6F0E97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пасивні дієприкметники </a:t>
          </a:r>
          <a:r>
            <a:rPr lang="uk-UA" b="1" dirty="0" smtClean="0">
              <a:solidFill>
                <a:srgbClr val="FFFF00"/>
              </a:solidFill>
            </a:rPr>
            <a:t>доконаного виду</a:t>
          </a:r>
          <a:endParaRPr lang="ru-RU" b="1" dirty="0">
            <a:solidFill>
              <a:srgbClr val="FFFF00"/>
            </a:solidFill>
          </a:endParaRPr>
        </a:p>
      </dgm:t>
    </dgm:pt>
    <dgm:pt modelId="{68C400B3-BCE9-4E84-8BE5-7199D2A53B83}" type="parTrans" cxnId="{817657EC-FDF3-4C4D-AF21-CD7BC38CC1EF}">
      <dgm:prSet/>
      <dgm:spPr/>
      <dgm:t>
        <a:bodyPr/>
        <a:lstStyle/>
        <a:p>
          <a:endParaRPr lang="ru-RU"/>
        </a:p>
      </dgm:t>
    </dgm:pt>
    <dgm:pt modelId="{7A7D0A04-DB04-46FD-B99A-B6C29EDCCBE7}" type="sibTrans" cxnId="{817657EC-FDF3-4C4D-AF21-CD7BC38CC1EF}">
      <dgm:prSet/>
      <dgm:spPr/>
      <dgm:t>
        <a:bodyPr/>
        <a:lstStyle/>
        <a:p>
          <a:endParaRPr lang="ru-RU"/>
        </a:p>
      </dgm:t>
    </dgm:pt>
    <dgm:pt modelId="{6D11B2F7-8E77-498A-93CD-ABE3B7B99103}">
      <dgm:prSet phldrT="[Текст]"/>
      <dgm:spPr/>
      <dgm:t>
        <a:bodyPr/>
        <a:lstStyle/>
        <a:p>
          <a:r>
            <a:rPr lang="uk-UA" b="1" i="1" dirty="0" smtClean="0"/>
            <a:t>розхристана </a:t>
          </a:r>
          <a:r>
            <a:rPr lang="uk-UA" i="1" dirty="0" smtClean="0"/>
            <a:t>думка</a:t>
          </a:r>
          <a:r>
            <a:rPr lang="uk-UA" dirty="0" smtClean="0"/>
            <a:t>;</a:t>
          </a:r>
        </a:p>
        <a:p>
          <a:r>
            <a:rPr lang="uk-UA" dirty="0" smtClean="0"/>
            <a:t> </a:t>
          </a:r>
          <a:r>
            <a:rPr lang="uk-UA" b="1" i="1" dirty="0" smtClean="0"/>
            <a:t>обпалена </a:t>
          </a:r>
          <a:r>
            <a:rPr lang="uk-UA" i="1" dirty="0" smtClean="0"/>
            <a:t>душа</a:t>
          </a:r>
          <a:r>
            <a:rPr lang="uk-UA" dirty="0" smtClean="0"/>
            <a:t>; </a:t>
          </a:r>
          <a:r>
            <a:rPr lang="uk-UA" b="1" i="1" dirty="0" smtClean="0"/>
            <a:t>стомлене </a:t>
          </a:r>
          <a:r>
            <a:rPr lang="uk-UA" i="1" dirty="0" smtClean="0"/>
            <a:t>кохання</a:t>
          </a:r>
          <a:r>
            <a:rPr lang="uk-UA" dirty="0" smtClean="0"/>
            <a:t>; </a:t>
          </a:r>
          <a:r>
            <a:rPr lang="uk-UA" b="1" i="1" dirty="0" smtClean="0"/>
            <a:t>розіп’ята </a:t>
          </a:r>
          <a:r>
            <a:rPr lang="uk-UA" i="1" dirty="0" smtClean="0"/>
            <a:t>Україна</a:t>
          </a:r>
          <a:r>
            <a:rPr lang="uk-UA" dirty="0" smtClean="0"/>
            <a:t>; </a:t>
          </a:r>
          <a:r>
            <a:rPr lang="uk-UA" b="1" i="1" dirty="0" smtClean="0"/>
            <a:t>розтерзані </a:t>
          </a:r>
          <a:r>
            <a:rPr lang="uk-UA" i="1" dirty="0" smtClean="0"/>
            <a:t>вітри</a:t>
          </a:r>
          <a:r>
            <a:rPr lang="uk-UA" dirty="0" smtClean="0"/>
            <a:t>; </a:t>
          </a:r>
          <a:r>
            <a:rPr lang="uk-UA" b="1" i="1" dirty="0" err="1" smtClean="0"/>
            <a:t>спечалене</a:t>
          </a:r>
          <a:r>
            <a:rPr lang="uk-UA" b="1" i="1" dirty="0" smtClean="0"/>
            <a:t> </a:t>
          </a:r>
          <a:r>
            <a:rPr lang="uk-UA" i="1" dirty="0" smtClean="0"/>
            <a:t>сонце</a:t>
          </a:r>
          <a:endParaRPr lang="ru-RU" dirty="0"/>
        </a:p>
      </dgm:t>
    </dgm:pt>
    <dgm:pt modelId="{F0EC163E-8AA0-49F1-8BB9-EE55964269E1}" type="parTrans" cxnId="{4944332D-90F7-4D49-82A1-6AAF5605B688}">
      <dgm:prSet/>
      <dgm:spPr/>
      <dgm:t>
        <a:bodyPr/>
        <a:lstStyle/>
        <a:p>
          <a:endParaRPr lang="ru-RU"/>
        </a:p>
      </dgm:t>
    </dgm:pt>
    <dgm:pt modelId="{37163C26-1259-414B-92E0-9948F206CE32}" type="sibTrans" cxnId="{4944332D-90F7-4D49-82A1-6AAF5605B688}">
      <dgm:prSet/>
      <dgm:spPr/>
      <dgm:t>
        <a:bodyPr/>
        <a:lstStyle/>
        <a:p>
          <a:endParaRPr lang="ru-RU"/>
        </a:p>
      </dgm:t>
    </dgm:pt>
    <dgm:pt modelId="{B9B7EF82-2132-4E02-BFB2-356FAF3FFC32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епітети-прикладки </a:t>
          </a:r>
          <a:endParaRPr lang="ru-RU" b="1" dirty="0">
            <a:solidFill>
              <a:srgbClr val="FFFF00"/>
            </a:solidFill>
          </a:endParaRPr>
        </a:p>
      </dgm:t>
    </dgm:pt>
    <dgm:pt modelId="{2F3C3E22-01D7-45C3-8B76-15C080213858}" type="parTrans" cxnId="{D0753937-7B92-4BF6-A76E-FFC7DC2814E8}">
      <dgm:prSet/>
      <dgm:spPr/>
      <dgm:t>
        <a:bodyPr/>
        <a:lstStyle/>
        <a:p>
          <a:endParaRPr lang="ru-RU"/>
        </a:p>
      </dgm:t>
    </dgm:pt>
    <dgm:pt modelId="{66655C37-9FDC-4471-932A-56297B4BA60D}" type="sibTrans" cxnId="{D0753937-7B92-4BF6-A76E-FFC7DC2814E8}">
      <dgm:prSet/>
      <dgm:spPr/>
      <dgm:t>
        <a:bodyPr/>
        <a:lstStyle/>
        <a:p>
          <a:endParaRPr lang="ru-RU"/>
        </a:p>
      </dgm:t>
    </dgm:pt>
    <dgm:pt modelId="{F68230E8-1BE5-48C3-94BD-016B67330E46}">
      <dgm:prSet phldrT="[Текст]"/>
      <dgm:spPr/>
      <dgm:t>
        <a:bodyPr/>
        <a:lstStyle/>
        <a:p>
          <a:r>
            <a:rPr lang="uk-UA" i="1" dirty="0" smtClean="0"/>
            <a:t>сини-</a:t>
          </a:r>
          <a:r>
            <a:rPr lang="uk-UA" b="1" i="1" dirty="0" smtClean="0"/>
            <a:t>соколи</a:t>
          </a:r>
          <a:r>
            <a:rPr lang="uk-UA" dirty="0" smtClean="0"/>
            <a:t>, </a:t>
          </a:r>
          <a:r>
            <a:rPr lang="uk-UA" i="1" dirty="0" smtClean="0"/>
            <a:t>дівчина-</a:t>
          </a:r>
          <a:r>
            <a:rPr lang="uk-UA" b="1" i="1" dirty="0" smtClean="0"/>
            <a:t>калина</a:t>
          </a:r>
          <a:r>
            <a:rPr lang="uk-UA" i="1" dirty="0" smtClean="0"/>
            <a:t>, берізки-</a:t>
          </a:r>
          <a:r>
            <a:rPr lang="uk-UA" b="1" i="1" dirty="0" err="1" smtClean="0"/>
            <a:t>янголиці</a:t>
          </a:r>
          <a:r>
            <a:rPr lang="uk-UA" i="1" dirty="0" smtClean="0"/>
            <a:t>, рученьки-</a:t>
          </a:r>
          <a:r>
            <a:rPr lang="uk-UA" b="1" i="1" dirty="0" smtClean="0"/>
            <a:t>лілеї</a:t>
          </a:r>
          <a:r>
            <a:rPr lang="uk-UA" dirty="0" smtClean="0"/>
            <a:t>, </a:t>
          </a:r>
          <a:r>
            <a:rPr lang="uk-UA" i="1" dirty="0" smtClean="0"/>
            <a:t>очі-</a:t>
          </a:r>
          <a:r>
            <a:rPr lang="uk-UA" b="1" i="1" dirty="0" smtClean="0"/>
            <a:t>волошки</a:t>
          </a:r>
          <a:r>
            <a:rPr lang="uk-UA" dirty="0" smtClean="0"/>
            <a:t>, </a:t>
          </a:r>
          <a:r>
            <a:rPr lang="uk-UA" i="1" dirty="0" smtClean="0"/>
            <a:t>нічка-</a:t>
          </a:r>
          <a:r>
            <a:rPr lang="uk-UA" b="1" i="1" dirty="0" smtClean="0"/>
            <a:t>чарівниця</a:t>
          </a:r>
          <a:r>
            <a:rPr lang="uk-UA" dirty="0" smtClean="0"/>
            <a:t>, </a:t>
          </a:r>
          <a:r>
            <a:rPr lang="uk-UA" i="1" dirty="0" smtClean="0"/>
            <a:t>степи-</a:t>
          </a:r>
          <a:r>
            <a:rPr lang="uk-UA" b="1" i="1" dirty="0" smtClean="0"/>
            <a:t>мрії</a:t>
          </a:r>
          <a:r>
            <a:rPr lang="uk-UA" dirty="0" smtClean="0"/>
            <a:t>, </a:t>
          </a:r>
          <a:r>
            <a:rPr lang="uk-UA" i="1" dirty="0" smtClean="0"/>
            <a:t>народ-</a:t>
          </a:r>
          <a:r>
            <a:rPr lang="uk-UA" b="1" i="1" dirty="0" smtClean="0"/>
            <a:t>страдник</a:t>
          </a:r>
          <a:endParaRPr lang="ru-RU" dirty="0"/>
        </a:p>
      </dgm:t>
    </dgm:pt>
    <dgm:pt modelId="{08499DD7-B417-4CAE-A181-971F3C336550}" type="parTrans" cxnId="{E1EF8957-6E68-4519-BA34-2D61AB454ADB}">
      <dgm:prSet/>
      <dgm:spPr/>
      <dgm:t>
        <a:bodyPr/>
        <a:lstStyle/>
        <a:p>
          <a:endParaRPr lang="ru-RU"/>
        </a:p>
      </dgm:t>
    </dgm:pt>
    <dgm:pt modelId="{09A90A79-7C9D-43C8-9FE2-BD1065916732}" type="sibTrans" cxnId="{E1EF8957-6E68-4519-BA34-2D61AB454ADB}">
      <dgm:prSet/>
      <dgm:spPr/>
      <dgm:t>
        <a:bodyPr/>
        <a:lstStyle/>
        <a:p>
          <a:endParaRPr lang="ru-RU"/>
        </a:p>
      </dgm:t>
    </dgm:pt>
    <dgm:pt modelId="{7C7D173B-B2B8-46F2-B5E2-A5D6793FD23C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епітети-композити</a:t>
          </a:r>
          <a:endParaRPr lang="ru-RU" b="1" dirty="0">
            <a:solidFill>
              <a:srgbClr val="FFFF00"/>
            </a:solidFill>
          </a:endParaRPr>
        </a:p>
      </dgm:t>
    </dgm:pt>
    <dgm:pt modelId="{2ECDA00C-050C-4D7A-A566-0BE7922E7B9C}" type="parTrans" cxnId="{318A3A0F-C3FD-42F5-B583-C3991DAA2C48}">
      <dgm:prSet/>
      <dgm:spPr/>
      <dgm:t>
        <a:bodyPr/>
        <a:lstStyle/>
        <a:p>
          <a:endParaRPr lang="ru-RU"/>
        </a:p>
      </dgm:t>
    </dgm:pt>
    <dgm:pt modelId="{668EC928-D363-4C7D-BF75-313137B80EF0}" type="sibTrans" cxnId="{318A3A0F-C3FD-42F5-B583-C3991DAA2C48}">
      <dgm:prSet/>
      <dgm:spPr/>
      <dgm:t>
        <a:bodyPr/>
        <a:lstStyle/>
        <a:p>
          <a:endParaRPr lang="ru-RU"/>
        </a:p>
      </dgm:t>
    </dgm:pt>
    <dgm:pt modelId="{79124250-1600-4285-8D9F-B11CD3509626}">
      <dgm:prSet phldrT="[Текст]"/>
      <dgm:spPr/>
      <dgm:t>
        <a:bodyPr/>
        <a:lstStyle/>
        <a:p>
          <a:r>
            <a:rPr lang="uk-UA" i="1" dirty="0" smtClean="0"/>
            <a:t>думки </a:t>
          </a:r>
          <a:r>
            <a:rPr lang="uk-UA" b="1" i="1" dirty="0" smtClean="0"/>
            <a:t>сумно-розхристані</a:t>
          </a:r>
          <a:r>
            <a:rPr lang="uk-UA" dirty="0" smtClean="0"/>
            <a:t>; </a:t>
          </a:r>
          <a:r>
            <a:rPr lang="uk-UA" i="1" dirty="0" smtClean="0"/>
            <a:t>словечка </a:t>
          </a:r>
          <a:r>
            <a:rPr lang="uk-UA" b="1" i="1" dirty="0" err="1" smtClean="0"/>
            <a:t>сумноброві</a:t>
          </a:r>
          <a:r>
            <a:rPr lang="uk-UA" dirty="0" smtClean="0"/>
            <a:t>; </a:t>
          </a:r>
          <a:r>
            <a:rPr lang="uk-UA" b="1" i="1" dirty="0" err="1" smtClean="0"/>
            <a:t>синьоблагальна</a:t>
          </a:r>
          <a:r>
            <a:rPr lang="uk-UA" b="1" i="1" dirty="0" smtClean="0"/>
            <a:t> </a:t>
          </a:r>
          <a:r>
            <a:rPr lang="uk-UA" i="1" dirty="0" smtClean="0"/>
            <a:t>даль</a:t>
          </a:r>
          <a:r>
            <a:rPr lang="uk-UA" dirty="0" smtClean="0"/>
            <a:t>; </a:t>
          </a:r>
          <a:r>
            <a:rPr lang="uk-UA" b="1" i="1" dirty="0" err="1" smtClean="0"/>
            <a:t>зеленокриле</a:t>
          </a:r>
          <a:r>
            <a:rPr lang="uk-UA" b="1" i="1" dirty="0" smtClean="0"/>
            <a:t> </a:t>
          </a:r>
          <a:r>
            <a:rPr lang="uk-UA" i="1" dirty="0" smtClean="0"/>
            <a:t>життя</a:t>
          </a:r>
          <a:r>
            <a:rPr lang="uk-UA" dirty="0" smtClean="0"/>
            <a:t>; </a:t>
          </a:r>
          <a:r>
            <a:rPr lang="uk-UA" b="1" i="1" dirty="0" err="1" smtClean="0"/>
            <a:t>сонцебризні</a:t>
          </a:r>
          <a:r>
            <a:rPr lang="uk-UA" b="1" i="1" dirty="0" smtClean="0"/>
            <a:t> </a:t>
          </a:r>
          <a:r>
            <a:rPr lang="uk-UA" i="1" dirty="0" smtClean="0"/>
            <a:t>мрії</a:t>
          </a:r>
          <a:r>
            <a:rPr lang="uk-UA" dirty="0" smtClean="0"/>
            <a:t>; </a:t>
          </a:r>
          <a:r>
            <a:rPr lang="uk-UA" b="1" i="1" dirty="0" smtClean="0"/>
            <a:t>холодно-журна </a:t>
          </a:r>
          <a:r>
            <a:rPr lang="uk-UA" i="1" dirty="0" smtClean="0"/>
            <a:t>мелодія</a:t>
          </a:r>
          <a:endParaRPr lang="ru-RU" dirty="0"/>
        </a:p>
      </dgm:t>
    </dgm:pt>
    <dgm:pt modelId="{B425F8C8-DD96-4B5C-BC2E-17663E4201C9}" type="parTrans" cxnId="{FE5A557D-3152-48DF-9F7E-AD6D7E03924E}">
      <dgm:prSet/>
      <dgm:spPr/>
      <dgm:t>
        <a:bodyPr/>
        <a:lstStyle/>
        <a:p>
          <a:endParaRPr lang="ru-RU"/>
        </a:p>
      </dgm:t>
    </dgm:pt>
    <dgm:pt modelId="{186C7FCD-9162-4226-940C-8F066284CCA3}" type="sibTrans" cxnId="{FE5A557D-3152-48DF-9F7E-AD6D7E03924E}">
      <dgm:prSet/>
      <dgm:spPr/>
      <dgm:t>
        <a:bodyPr/>
        <a:lstStyle/>
        <a:p>
          <a:endParaRPr lang="ru-RU"/>
        </a:p>
      </dgm:t>
    </dgm:pt>
    <dgm:pt modelId="{001EACAA-9505-4B06-AE51-5E7622C78D65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Епітет у формі орудного відмінка іменника</a:t>
          </a:r>
          <a:endParaRPr lang="ru-RU" b="1" dirty="0">
            <a:solidFill>
              <a:srgbClr val="FFFF00"/>
            </a:solidFill>
          </a:endParaRPr>
        </a:p>
      </dgm:t>
    </dgm:pt>
    <dgm:pt modelId="{BE0E6965-50D6-464F-8028-D46D98EB2D80}" type="parTrans" cxnId="{C02751A3-59C7-4FD3-BE70-86663C3DE1B3}">
      <dgm:prSet/>
      <dgm:spPr/>
      <dgm:t>
        <a:bodyPr/>
        <a:lstStyle/>
        <a:p>
          <a:endParaRPr lang="ru-RU"/>
        </a:p>
      </dgm:t>
    </dgm:pt>
    <dgm:pt modelId="{65550BF5-6823-4587-A313-ADFEC10253BB}" type="sibTrans" cxnId="{C02751A3-59C7-4FD3-BE70-86663C3DE1B3}">
      <dgm:prSet/>
      <dgm:spPr/>
      <dgm:t>
        <a:bodyPr/>
        <a:lstStyle/>
        <a:p>
          <a:endParaRPr lang="ru-RU"/>
        </a:p>
      </dgm:t>
    </dgm:pt>
    <dgm:pt modelId="{EFD96D9C-6B0C-4DC5-8E52-F372C43339E0}">
      <dgm:prSet phldrT="[Текст]"/>
      <dgm:spPr/>
      <dgm:t>
        <a:bodyPr/>
        <a:lstStyle/>
        <a:p>
          <a:r>
            <a:rPr lang="uk-UA" i="1" dirty="0" smtClean="0"/>
            <a:t>стала </a:t>
          </a:r>
          <a:r>
            <a:rPr lang="uk-UA" b="1" i="1" dirty="0" smtClean="0"/>
            <a:t>совістю </a:t>
          </a:r>
          <a:r>
            <a:rPr lang="uk-UA" dirty="0" smtClean="0"/>
            <a:t>і </a:t>
          </a:r>
          <a:r>
            <a:rPr lang="uk-UA" b="1" i="1" dirty="0" smtClean="0"/>
            <a:t>душею, </a:t>
          </a:r>
          <a:r>
            <a:rPr lang="uk-UA" i="1" dirty="0" smtClean="0"/>
            <a:t>шмигнула </a:t>
          </a:r>
          <a:r>
            <a:rPr lang="uk-UA" b="1" i="1" dirty="0" smtClean="0"/>
            <a:t>блискавкою</a:t>
          </a:r>
          <a:r>
            <a:rPr lang="uk-UA" dirty="0" smtClean="0"/>
            <a:t>, </a:t>
          </a:r>
          <a:r>
            <a:rPr lang="uk-UA" b="1" i="1" dirty="0" smtClean="0"/>
            <a:t>чайкою </a:t>
          </a:r>
          <a:r>
            <a:rPr lang="uk-UA" i="1" dirty="0" smtClean="0"/>
            <a:t>б’ється</a:t>
          </a:r>
          <a:r>
            <a:rPr lang="uk-UA" dirty="0" smtClean="0"/>
            <a:t>, </a:t>
          </a:r>
          <a:r>
            <a:rPr lang="uk-UA" b="1" i="1" dirty="0" smtClean="0"/>
            <a:t>орлом </a:t>
          </a:r>
          <a:r>
            <a:rPr lang="uk-UA" i="1" dirty="0" smtClean="0"/>
            <a:t>злетіла</a:t>
          </a:r>
          <a:r>
            <a:rPr lang="uk-UA" dirty="0" smtClean="0"/>
            <a:t>, </a:t>
          </a:r>
          <a:r>
            <a:rPr lang="uk-UA" b="1" i="1" dirty="0" smtClean="0"/>
            <a:t>маком </a:t>
          </a:r>
          <a:r>
            <a:rPr lang="uk-UA" i="1" dirty="0" smtClean="0"/>
            <a:t>розцвітали</a:t>
          </a:r>
          <a:endParaRPr lang="ru-RU" dirty="0"/>
        </a:p>
      </dgm:t>
    </dgm:pt>
    <dgm:pt modelId="{41632D07-B950-4FCA-9D3C-346651669597}" type="parTrans" cxnId="{7B8697D8-E805-40DB-8984-88A7A314F68C}">
      <dgm:prSet/>
      <dgm:spPr/>
      <dgm:t>
        <a:bodyPr/>
        <a:lstStyle/>
        <a:p>
          <a:endParaRPr lang="ru-RU"/>
        </a:p>
      </dgm:t>
    </dgm:pt>
    <dgm:pt modelId="{00878BE5-69D5-4BB8-9D03-51BB4AF675DF}" type="sibTrans" cxnId="{7B8697D8-E805-40DB-8984-88A7A314F68C}">
      <dgm:prSet/>
      <dgm:spPr/>
      <dgm:t>
        <a:bodyPr/>
        <a:lstStyle/>
        <a:p>
          <a:endParaRPr lang="ru-RU"/>
        </a:p>
      </dgm:t>
    </dgm:pt>
    <dgm:pt modelId="{8139F86F-0AE8-4097-9879-15E5C13E0EE2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предикативна конструкція</a:t>
          </a:r>
          <a:r>
            <a:rPr lang="uk-UA" b="1" dirty="0" smtClean="0">
              <a:solidFill>
                <a:srgbClr val="FFFF00"/>
              </a:solidFill>
            </a:rPr>
            <a:t>,</a:t>
          </a:r>
          <a:endParaRPr lang="ru-RU" b="1" dirty="0">
            <a:solidFill>
              <a:srgbClr val="FFFF00"/>
            </a:solidFill>
          </a:endParaRPr>
        </a:p>
      </dgm:t>
    </dgm:pt>
    <dgm:pt modelId="{9DB83DB1-6884-4DB2-969E-DF404A1BEF30}" type="parTrans" cxnId="{66F1631E-2E04-4B41-8967-9A8C4880CBE4}">
      <dgm:prSet/>
      <dgm:spPr/>
      <dgm:t>
        <a:bodyPr/>
        <a:lstStyle/>
        <a:p>
          <a:endParaRPr lang="ru-RU"/>
        </a:p>
      </dgm:t>
    </dgm:pt>
    <dgm:pt modelId="{D1C42A10-DB20-4991-94B1-745CBA7D3331}" type="sibTrans" cxnId="{66F1631E-2E04-4B41-8967-9A8C4880CBE4}">
      <dgm:prSet/>
      <dgm:spPr/>
      <dgm:t>
        <a:bodyPr/>
        <a:lstStyle/>
        <a:p>
          <a:endParaRPr lang="ru-RU"/>
        </a:p>
      </dgm:t>
    </dgm:pt>
    <dgm:pt modelId="{91E1A4A2-0636-4D6E-9B10-03354B13B60C}">
      <dgm:prSet phldrT="[Текст]"/>
      <dgm:spPr/>
      <dgm:t>
        <a:bodyPr/>
        <a:lstStyle/>
        <a:p>
          <a:r>
            <a:rPr lang="uk-UA" i="1" dirty="0" smtClean="0"/>
            <a:t>В тебе стан – </a:t>
          </a:r>
          <a:r>
            <a:rPr lang="uk-UA" b="1" i="1" dirty="0" smtClean="0"/>
            <a:t>тоненька яворина</a:t>
          </a:r>
          <a:r>
            <a:rPr lang="uk-UA" i="1" dirty="0" smtClean="0"/>
            <a:t>, в тебе губи – </a:t>
          </a:r>
          <a:r>
            <a:rPr lang="uk-UA" b="1" i="1" dirty="0" smtClean="0"/>
            <a:t>перестиглі вишні </a:t>
          </a:r>
          <a:r>
            <a:rPr lang="uk-UA" dirty="0" smtClean="0"/>
            <a:t>(Д. Павличко); </a:t>
          </a:r>
          <a:r>
            <a:rPr lang="uk-UA" i="1" dirty="0" smtClean="0"/>
            <a:t>Твої очі – </a:t>
          </a:r>
          <a:r>
            <a:rPr lang="uk-UA" b="1" i="1" dirty="0" smtClean="0"/>
            <a:t>тихий вечір</a:t>
          </a:r>
          <a:r>
            <a:rPr lang="uk-UA" i="1" dirty="0" smtClean="0"/>
            <a:t>… Твої очі – </a:t>
          </a:r>
          <a:r>
            <a:rPr lang="uk-UA" b="1" i="1" dirty="0" smtClean="0"/>
            <a:t>сизі хмари</a:t>
          </a:r>
          <a:r>
            <a:rPr lang="uk-UA" i="1" dirty="0" smtClean="0"/>
            <a:t>… Твої очі – </a:t>
          </a:r>
          <a:r>
            <a:rPr lang="uk-UA" b="1" i="1" dirty="0" smtClean="0"/>
            <a:t>срібна річка</a:t>
          </a:r>
          <a:r>
            <a:rPr lang="uk-UA" i="1" dirty="0" smtClean="0"/>
            <a:t>… Твої очі – </a:t>
          </a:r>
          <a:r>
            <a:rPr lang="uk-UA" b="1" i="1" dirty="0" smtClean="0"/>
            <a:t>ніжні квіти</a:t>
          </a:r>
          <a:r>
            <a:rPr lang="uk-UA" i="1" dirty="0" smtClean="0"/>
            <a:t>… Твої очі – </a:t>
          </a:r>
          <a:r>
            <a:rPr lang="uk-UA" b="1" i="1" dirty="0" smtClean="0"/>
            <a:t>тиха радість</a:t>
          </a:r>
          <a:r>
            <a:rPr lang="uk-UA" i="1" dirty="0" smtClean="0"/>
            <a:t>… </a:t>
          </a:r>
          <a:r>
            <a:rPr lang="uk-UA" dirty="0" smtClean="0"/>
            <a:t>(О. Олесь). </a:t>
          </a:r>
          <a:endParaRPr lang="ru-RU" dirty="0"/>
        </a:p>
      </dgm:t>
    </dgm:pt>
    <dgm:pt modelId="{61F2FC30-3DCB-46E3-947B-87213C7CFECA}" type="parTrans" cxnId="{9AAF8A32-461F-47B4-8E66-392E3F56DB1A}">
      <dgm:prSet/>
      <dgm:spPr/>
      <dgm:t>
        <a:bodyPr/>
        <a:lstStyle/>
        <a:p>
          <a:endParaRPr lang="ru-RU"/>
        </a:p>
      </dgm:t>
    </dgm:pt>
    <dgm:pt modelId="{4F078669-2CF2-4856-8B82-C184044EA64D}" type="sibTrans" cxnId="{9AAF8A32-461F-47B4-8E66-392E3F56DB1A}">
      <dgm:prSet/>
      <dgm:spPr/>
      <dgm:t>
        <a:bodyPr/>
        <a:lstStyle/>
        <a:p>
          <a:endParaRPr lang="ru-RU"/>
        </a:p>
      </dgm:t>
    </dgm:pt>
    <dgm:pt modelId="{76A4BF7C-4E4C-402C-A108-E33854A6CE58}" type="pres">
      <dgm:prSet presAssocID="{16263761-A2E0-486B-B76C-FC10419A095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CEA36A-EB00-4B3A-BC38-32C6C90EA8A3}" type="pres">
      <dgm:prSet presAssocID="{B154FFE3-5B4F-4106-AB15-4670FF6F0E97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9FAA0-6498-493B-9A38-FCDF3AF4EACB}" type="pres">
      <dgm:prSet presAssocID="{B154FFE3-5B4F-4106-AB15-4670FF6F0E97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0B743-B9F4-448B-A080-01ECA8195556}" type="pres">
      <dgm:prSet presAssocID="{B9B7EF82-2132-4E02-BFB2-356FAF3FFC32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8EF03-0987-47CE-B8AA-3B22528E7854}" type="pres">
      <dgm:prSet presAssocID="{B9B7EF82-2132-4E02-BFB2-356FAF3FFC32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A79BC-E6C0-486B-82A8-84149E5871F1}" type="pres">
      <dgm:prSet presAssocID="{7C7D173B-B2B8-46F2-B5E2-A5D6793FD23C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FDA81-DC43-470C-A681-3C732DA4233A}" type="pres">
      <dgm:prSet presAssocID="{7C7D173B-B2B8-46F2-B5E2-A5D6793FD23C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207B1-3E96-4E55-94B0-779BB4336342}" type="pres">
      <dgm:prSet presAssocID="{001EACAA-9505-4B06-AE51-5E7622C78D65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9C5E-468C-4312-8506-FAC353BA7879}" type="pres">
      <dgm:prSet presAssocID="{001EACAA-9505-4B06-AE51-5E7622C78D65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1F638-ACB8-4363-BB8F-1FE32B0D7725}" type="pres">
      <dgm:prSet presAssocID="{8139F86F-0AE8-4097-9879-15E5C13E0EE2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F865F-8C11-4E01-9342-37584FF73EF2}" type="pres">
      <dgm:prSet presAssocID="{8139F86F-0AE8-4097-9879-15E5C13E0EE2}" presName="childText5" presStyleLbl="solidAlignAcc1" presStyleIdx="4" presStyleCnt="5" custScaleX="172790" custLinFactNeighborX="39859" custLinFactNeighborY="-7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751A3-59C7-4FD3-BE70-86663C3DE1B3}" srcId="{16263761-A2E0-486B-B76C-FC10419A095B}" destId="{001EACAA-9505-4B06-AE51-5E7622C78D65}" srcOrd="3" destOrd="0" parTransId="{BE0E6965-50D6-464F-8028-D46D98EB2D80}" sibTransId="{65550BF5-6823-4587-A313-ADFEC10253BB}"/>
    <dgm:cxn modelId="{4944332D-90F7-4D49-82A1-6AAF5605B688}" srcId="{B154FFE3-5B4F-4106-AB15-4670FF6F0E97}" destId="{6D11B2F7-8E77-498A-93CD-ABE3B7B99103}" srcOrd="0" destOrd="0" parTransId="{F0EC163E-8AA0-49F1-8BB9-EE55964269E1}" sibTransId="{37163C26-1259-414B-92E0-9948F206CE32}"/>
    <dgm:cxn modelId="{8D138DE9-DE10-4760-B6D6-25E4B126FE13}" type="presOf" srcId="{EFD96D9C-6B0C-4DC5-8E52-F372C43339E0}" destId="{92A89C5E-468C-4312-8506-FAC353BA7879}" srcOrd="0" destOrd="0" presId="urn:microsoft.com/office/officeart/2009/3/layout/IncreasingArrowsProcess"/>
    <dgm:cxn modelId="{66F1631E-2E04-4B41-8967-9A8C4880CBE4}" srcId="{16263761-A2E0-486B-B76C-FC10419A095B}" destId="{8139F86F-0AE8-4097-9879-15E5C13E0EE2}" srcOrd="4" destOrd="0" parTransId="{9DB83DB1-6884-4DB2-969E-DF404A1BEF30}" sibTransId="{D1C42A10-DB20-4991-94B1-745CBA7D3331}"/>
    <dgm:cxn modelId="{4AB21C91-6F49-4407-A06E-40E0257F6876}" type="presOf" srcId="{B154FFE3-5B4F-4106-AB15-4670FF6F0E97}" destId="{07CEA36A-EB00-4B3A-BC38-32C6C90EA8A3}" srcOrd="0" destOrd="0" presId="urn:microsoft.com/office/officeart/2009/3/layout/IncreasingArrowsProcess"/>
    <dgm:cxn modelId="{D0753937-7B92-4BF6-A76E-FFC7DC2814E8}" srcId="{16263761-A2E0-486B-B76C-FC10419A095B}" destId="{B9B7EF82-2132-4E02-BFB2-356FAF3FFC32}" srcOrd="1" destOrd="0" parTransId="{2F3C3E22-01D7-45C3-8B76-15C080213858}" sibTransId="{66655C37-9FDC-4471-932A-56297B4BA60D}"/>
    <dgm:cxn modelId="{D2B9BD37-5793-4496-B248-4541E49258FE}" type="presOf" srcId="{6D11B2F7-8E77-498A-93CD-ABE3B7B99103}" destId="{B279FAA0-6498-493B-9A38-FCDF3AF4EACB}" srcOrd="0" destOrd="0" presId="urn:microsoft.com/office/officeart/2009/3/layout/IncreasingArrowsProcess"/>
    <dgm:cxn modelId="{F3A1849F-85DF-4F51-AA70-DE6AC14D1E49}" type="presOf" srcId="{001EACAA-9505-4B06-AE51-5E7622C78D65}" destId="{C52207B1-3E96-4E55-94B0-779BB4336342}" srcOrd="0" destOrd="0" presId="urn:microsoft.com/office/officeart/2009/3/layout/IncreasingArrowsProcess"/>
    <dgm:cxn modelId="{F29904C6-CCCF-4511-AF6E-1151A2D1C8D9}" type="presOf" srcId="{16263761-A2E0-486B-B76C-FC10419A095B}" destId="{76A4BF7C-4E4C-402C-A108-E33854A6CE58}" srcOrd="0" destOrd="0" presId="urn:microsoft.com/office/officeart/2009/3/layout/IncreasingArrowsProcess"/>
    <dgm:cxn modelId="{318A3A0F-C3FD-42F5-B583-C3991DAA2C48}" srcId="{16263761-A2E0-486B-B76C-FC10419A095B}" destId="{7C7D173B-B2B8-46F2-B5E2-A5D6793FD23C}" srcOrd="2" destOrd="0" parTransId="{2ECDA00C-050C-4D7A-A566-0BE7922E7B9C}" sibTransId="{668EC928-D363-4C7D-BF75-313137B80EF0}"/>
    <dgm:cxn modelId="{68916B4B-A0C6-4CA1-903B-CD72FDFCFB83}" type="presOf" srcId="{91E1A4A2-0636-4D6E-9B10-03354B13B60C}" destId="{FA3F865F-8C11-4E01-9342-37584FF73EF2}" srcOrd="0" destOrd="0" presId="urn:microsoft.com/office/officeart/2009/3/layout/IncreasingArrowsProcess"/>
    <dgm:cxn modelId="{882848D9-4D4F-4635-A4CE-A3C48F2E23A0}" type="presOf" srcId="{B9B7EF82-2132-4E02-BFB2-356FAF3FFC32}" destId="{51B0B743-B9F4-448B-A080-01ECA8195556}" srcOrd="0" destOrd="0" presId="urn:microsoft.com/office/officeart/2009/3/layout/IncreasingArrowsProcess"/>
    <dgm:cxn modelId="{66FE2F73-D2B1-4786-A01B-009E9922B510}" type="presOf" srcId="{7C7D173B-B2B8-46F2-B5E2-A5D6793FD23C}" destId="{968A79BC-E6C0-486B-82A8-84149E5871F1}" srcOrd="0" destOrd="0" presId="urn:microsoft.com/office/officeart/2009/3/layout/IncreasingArrowsProcess"/>
    <dgm:cxn modelId="{7B8697D8-E805-40DB-8984-88A7A314F68C}" srcId="{001EACAA-9505-4B06-AE51-5E7622C78D65}" destId="{EFD96D9C-6B0C-4DC5-8E52-F372C43339E0}" srcOrd="0" destOrd="0" parTransId="{41632D07-B950-4FCA-9D3C-346651669597}" sibTransId="{00878BE5-69D5-4BB8-9D03-51BB4AF675DF}"/>
    <dgm:cxn modelId="{4427764B-E8E7-4AC3-98FB-59DEB0389FA4}" type="presOf" srcId="{F68230E8-1BE5-48C3-94BD-016B67330E46}" destId="{F038EF03-0987-47CE-B8AA-3B22528E7854}" srcOrd="0" destOrd="0" presId="urn:microsoft.com/office/officeart/2009/3/layout/IncreasingArrowsProcess"/>
    <dgm:cxn modelId="{817657EC-FDF3-4C4D-AF21-CD7BC38CC1EF}" srcId="{16263761-A2E0-486B-B76C-FC10419A095B}" destId="{B154FFE3-5B4F-4106-AB15-4670FF6F0E97}" srcOrd="0" destOrd="0" parTransId="{68C400B3-BCE9-4E84-8BE5-7199D2A53B83}" sibTransId="{7A7D0A04-DB04-46FD-B99A-B6C29EDCCBE7}"/>
    <dgm:cxn modelId="{A9B2DC88-DC4B-470F-985F-6AFC7B085958}" type="presOf" srcId="{8139F86F-0AE8-4097-9879-15E5C13E0EE2}" destId="{22E1F638-ACB8-4363-BB8F-1FE32B0D7725}" srcOrd="0" destOrd="0" presId="urn:microsoft.com/office/officeart/2009/3/layout/IncreasingArrowsProcess"/>
    <dgm:cxn modelId="{9AAF8A32-461F-47B4-8E66-392E3F56DB1A}" srcId="{8139F86F-0AE8-4097-9879-15E5C13E0EE2}" destId="{91E1A4A2-0636-4D6E-9B10-03354B13B60C}" srcOrd="0" destOrd="0" parTransId="{61F2FC30-3DCB-46E3-947B-87213C7CFECA}" sibTransId="{4F078669-2CF2-4856-8B82-C184044EA64D}"/>
    <dgm:cxn modelId="{5DB7B42B-CE30-4709-8D31-09E87D1E0D40}" type="presOf" srcId="{79124250-1600-4285-8D9F-B11CD3509626}" destId="{FFFFDA81-DC43-470C-A681-3C732DA4233A}" srcOrd="0" destOrd="0" presId="urn:microsoft.com/office/officeart/2009/3/layout/IncreasingArrowsProcess"/>
    <dgm:cxn modelId="{FE5A557D-3152-48DF-9F7E-AD6D7E03924E}" srcId="{7C7D173B-B2B8-46F2-B5E2-A5D6793FD23C}" destId="{79124250-1600-4285-8D9F-B11CD3509626}" srcOrd="0" destOrd="0" parTransId="{B425F8C8-DD96-4B5C-BC2E-17663E4201C9}" sibTransId="{186C7FCD-9162-4226-940C-8F066284CCA3}"/>
    <dgm:cxn modelId="{E1EF8957-6E68-4519-BA34-2D61AB454ADB}" srcId="{B9B7EF82-2132-4E02-BFB2-356FAF3FFC32}" destId="{F68230E8-1BE5-48C3-94BD-016B67330E46}" srcOrd="0" destOrd="0" parTransId="{08499DD7-B417-4CAE-A181-971F3C336550}" sibTransId="{09A90A79-7C9D-43C8-9FE2-BD1065916732}"/>
    <dgm:cxn modelId="{B262B90F-6FF5-415E-891D-D08DACD41DA6}" type="presParOf" srcId="{76A4BF7C-4E4C-402C-A108-E33854A6CE58}" destId="{07CEA36A-EB00-4B3A-BC38-32C6C90EA8A3}" srcOrd="0" destOrd="0" presId="urn:microsoft.com/office/officeart/2009/3/layout/IncreasingArrowsProcess"/>
    <dgm:cxn modelId="{94A95738-2CBB-4D49-8DB3-04679BC5B522}" type="presParOf" srcId="{76A4BF7C-4E4C-402C-A108-E33854A6CE58}" destId="{B279FAA0-6498-493B-9A38-FCDF3AF4EACB}" srcOrd="1" destOrd="0" presId="urn:microsoft.com/office/officeart/2009/3/layout/IncreasingArrowsProcess"/>
    <dgm:cxn modelId="{5B0438BC-5C88-40F1-9320-74CEFC587C1F}" type="presParOf" srcId="{76A4BF7C-4E4C-402C-A108-E33854A6CE58}" destId="{51B0B743-B9F4-448B-A080-01ECA8195556}" srcOrd="2" destOrd="0" presId="urn:microsoft.com/office/officeart/2009/3/layout/IncreasingArrowsProcess"/>
    <dgm:cxn modelId="{3E2DEF6D-C458-4E02-A23F-95EEE83E3852}" type="presParOf" srcId="{76A4BF7C-4E4C-402C-A108-E33854A6CE58}" destId="{F038EF03-0987-47CE-B8AA-3B22528E7854}" srcOrd="3" destOrd="0" presId="urn:microsoft.com/office/officeart/2009/3/layout/IncreasingArrowsProcess"/>
    <dgm:cxn modelId="{614062EE-A100-4CF0-BA1A-102E66299EDC}" type="presParOf" srcId="{76A4BF7C-4E4C-402C-A108-E33854A6CE58}" destId="{968A79BC-E6C0-486B-82A8-84149E5871F1}" srcOrd="4" destOrd="0" presId="urn:microsoft.com/office/officeart/2009/3/layout/IncreasingArrowsProcess"/>
    <dgm:cxn modelId="{22C8FE2D-A440-423C-BD0A-54E0660B4EF0}" type="presParOf" srcId="{76A4BF7C-4E4C-402C-A108-E33854A6CE58}" destId="{FFFFDA81-DC43-470C-A681-3C732DA4233A}" srcOrd="5" destOrd="0" presId="urn:microsoft.com/office/officeart/2009/3/layout/IncreasingArrowsProcess"/>
    <dgm:cxn modelId="{822B9853-47D1-4E67-983B-31B25D8D8BAA}" type="presParOf" srcId="{76A4BF7C-4E4C-402C-A108-E33854A6CE58}" destId="{C52207B1-3E96-4E55-94B0-779BB4336342}" srcOrd="6" destOrd="0" presId="urn:microsoft.com/office/officeart/2009/3/layout/IncreasingArrowsProcess"/>
    <dgm:cxn modelId="{9972ED81-EB6F-4DEC-9AB9-A28DE4DF706B}" type="presParOf" srcId="{76A4BF7C-4E4C-402C-A108-E33854A6CE58}" destId="{92A89C5E-468C-4312-8506-FAC353BA7879}" srcOrd="7" destOrd="0" presId="urn:microsoft.com/office/officeart/2009/3/layout/IncreasingArrowsProcess"/>
    <dgm:cxn modelId="{38D2DA07-868D-4E5E-B063-26B4BE09C220}" type="presParOf" srcId="{76A4BF7C-4E4C-402C-A108-E33854A6CE58}" destId="{22E1F638-ACB8-4363-BB8F-1FE32B0D7725}" srcOrd="8" destOrd="0" presId="urn:microsoft.com/office/officeart/2009/3/layout/IncreasingArrowsProcess"/>
    <dgm:cxn modelId="{600BA81B-10C2-4385-943C-9984AA59D416}" type="presParOf" srcId="{76A4BF7C-4E4C-402C-A108-E33854A6CE58}" destId="{FA3F865F-8C11-4E01-9342-37584FF73EF2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F68FB6-4A51-43BB-8263-C376C6984FFB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4E7CA0-6104-4912-8814-C6C44EABF193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традиційні </a:t>
          </a:r>
          <a:r>
            <a:rPr lang="uk-UA" b="1" dirty="0" smtClean="0">
              <a:solidFill>
                <a:srgbClr val="FFFF00"/>
              </a:solidFill>
            </a:rPr>
            <a:t>(постійні, народнопоетичні або фольклорні) </a:t>
          </a:r>
          <a:endParaRPr lang="ru-RU" b="1" dirty="0">
            <a:solidFill>
              <a:srgbClr val="FFFF00"/>
            </a:solidFill>
          </a:endParaRPr>
        </a:p>
      </dgm:t>
    </dgm:pt>
    <dgm:pt modelId="{3CC2D33C-182F-478A-8171-210C7B951EC3}" type="parTrans" cxnId="{725D49DA-D067-4223-8E53-3724DD59F585}">
      <dgm:prSet/>
      <dgm:spPr/>
      <dgm:t>
        <a:bodyPr/>
        <a:lstStyle/>
        <a:p>
          <a:endParaRPr lang="ru-RU"/>
        </a:p>
      </dgm:t>
    </dgm:pt>
    <dgm:pt modelId="{0498CF33-E79A-4C08-80EB-E0F995D71AA0}" type="sibTrans" cxnId="{725D49DA-D067-4223-8E53-3724DD59F585}">
      <dgm:prSet/>
      <dgm:spPr/>
      <dgm:t>
        <a:bodyPr/>
        <a:lstStyle/>
        <a:p>
          <a:endParaRPr lang="ru-RU"/>
        </a:p>
      </dgm:t>
    </dgm:pt>
    <dgm:pt modelId="{B48F00D2-9896-432E-AAD8-DA57C44428B6}">
      <dgm:prSet phldrT="[Текст]"/>
      <dgm:spPr/>
      <dgm:t>
        <a:bodyPr/>
        <a:lstStyle/>
        <a:p>
          <a:r>
            <a:rPr lang="uk-UA" b="1" i="1" dirty="0" smtClean="0"/>
            <a:t>білий </a:t>
          </a:r>
          <a:r>
            <a:rPr lang="uk-UA" i="1" dirty="0" smtClean="0"/>
            <a:t>світ</a:t>
          </a:r>
          <a:r>
            <a:rPr lang="uk-UA" dirty="0" smtClean="0"/>
            <a:t>; </a:t>
          </a:r>
          <a:r>
            <a:rPr lang="uk-UA" b="1" i="1" dirty="0" smtClean="0"/>
            <a:t>буйний </a:t>
          </a:r>
          <a:r>
            <a:rPr lang="uk-UA" i="1" dirty="0" smtClean="0"/>
            <a:t>вітер</a:t>
          </a:r>
          <a:r>
            <a:rPr lang="uk-UA" dirty="0" smtClean="0"/>
            <a:t>; </a:t>
          </a:r>
          <a:r>
            <a:rPr lang="uk-UA" i="1" dirty="0" smtClean="0"/>
            <a:t>кінь </a:t>
          </a:r>
          <a:r>
            <a:rPr lang="uk-UA" b="1" i="1" dirty="0" smtClean="0"/>
            <a:t>вороненький</a:t>
          </a:r>
          <a:r>
            <a:rPr lang="uk-UA" dirty="0" smtClean="0"/>
            <a:t>; </a:t>
          </a:r>
          <a:r>
            <a:rPr lang="uk-UA" b="1" i="1" dirty="0" err="1" smtClean="0"/>
            <a:t>карії</a:t>
          </a:r>
          <a:r>
            <a:rPr lang="uk-UA" b="1" i="1" dirty="0" smtClean="0"/>
            <a:t> </a:t>
          </a:r>
          <a:r>
            <a:rPr lang="uk-UA" i="1" dirty="0" smtClean="0"/>
            <a:t>очі</a:t>
          </a:r>
          <a:r>
            <a:rPr lang="uk-UA" dirty="0" smtClean="0"/>
            <a:t>; </a:t>
          </a:r>
          <a:r>
            <a:rPr lang="uk-UA" b="1" i="1" dirty="0" err="1" smtClean="0"/>
            <a:t>чорнії</a:t>
          </a:r>
          <a:r>
            <a:rPr lang="uk-UA" b="1" i="1" dirty="0" smtClean="0"/>
            <a:t> </a:t>
          </a:r>
          <a:r>
            <a:rPr lang="uk-UA" i="1" dirty="0" smtClean="0"/>
            <a:t>брови</a:t>
          </a:r>
          <a:r>
            <a:rPr lang="uk-UA" dirty="0" smtClean="0"/>
            <a:t>; </a:t>
          </a:r>
          <a:r>
            <a:rPr lang="uk-UA" i="1" dirty="0" smtClean="0"/>
            <a:t>степ </a:t>
          </a:r>
          <a:r>
            <a:rPr lang="uk-UA" b="1" i="1" dirty="0" smtClean="0"/>
            <a:t>широкий</a:t>
          </a:r>
          <a:r>
            <a:rPr lang="uk-UA" dirty="0" smtClean="0"/>
            <a:t>; </a:t>
          </a:r>
          <a:r>
            <a:rPr lang="uk-UA" b="1" i="1" dirty="0" smtClean="0"/>
            <a:t>темна </a:t>
          </a:r>
          <a:r>
            <a:rPr lang="uk-UA" i="1" dirty="0" smtClean="0"/>
            <a:t>нічка</a:t>
          </a:r>
          <a:r>
            <a:rPr lang="uk-UA" dirty="0" smtClean="0"/>
            <a:t>; </a:t>
          </a:r>
          <a:r>
            <a:rPr lang="uk-UA" b="1" i="1" dirty="0" smtClean="0"/>
            <a:t>ясні </a:t>
          </a:r>
          <a:r>
            <a:rPr lang="uk-UA" i="1" dirty="0" smtClean="0"/>
            <a:t>зорі</a:t>
          </a:r>
          <a:r>
            <a:rPr lang="uk-UA" dirty="0" smtClean="0"/>
            <a:t>, </a:t>
          </a:r>
          <a:r>
            <a:rPr lang="uk-UA" b="1" i="1" dirty="0" smtClean="0"/>
            <a:t>тихі </a:t>
          </a:r>
          <a:r>
            <a:rPr lang="uk-UA" i="1" dirty="0" smtClean="0"/>
            <a:t>води</a:t>
          </a:r>
          <a:r>
            <a:rPr lang="uk-UA" dirty="0" smtClean="0"/>
            <a:t>; </a:t>
          </a:r>
          <a:r>
            <a:rPr lang="uk-UA" i="1" dirty="0" smtClean="0"/>
            <a:t>сонце </a:t>
          </a:r>
          <a:r>
            <a:rPr lang="uk-UA" b="1" i="1" dirty="0" smtClean="0"/>
            <a:t>золоте</a:t>
          </a:r>
          <a:r>
            <a:rPr lang="uk-UA" dirty="0" smtClean="0"/>
            <a:t>; </a:t>
          </a:r>
          <a:r>
            <a:rPr lang="uk-UA" b="1" i="1" dirty="0" smtClean="0"/>
            <a:t>шовкова </a:t>
          </a:r>
          <a:r>
            <a:rPr lang="uk-UA" i="1" dirty="0" smtClean="0"/>
            <a:t>трава</a:t>
          </a:r>
          <a:r>
            <a:rPr lang="uk-UA" dirty="0" smtClean="0"/>
            <a:t>; </a:t>
          </a:r>
          <a:r>
            <a:rPr lang="uk-UA" b="1" i="1" dirty="0" smtClean="0"/>
            <a:t>медові </a:t>
          </a:r>
          <a:r>
            <a:rPr lang="uk-UA" i="1" dirty="0" smtClean="0"/>
            <a:t>вуста</a:t>
          </a:r>
          <a:r>
            <a:rPr lang="uk-UA" dirty="0" smtClean="0"/>
            <a:t>; </a:t>
          </a:r>
          <a:r>
            <a:rPr lang="uk-UA" b="1" i="1" dirty="0" smtClean="0"/>
            <a:t>вишневий </a:t>
          </a:r>
          <a:r>
            <a:rPr lang="uk-UA" i="1" dirty="0" smtClean="0"/>
            <a:t>цвіт</a:t>
          </a:r>
          <a:r>
            <a:rPr lang="uk-UA" dirty="0" smtClean="0"/>
            <a:t>; </a:t>
          </a:r>
          <a:r>
            <a:rPr lang="uk-UA" b="1" i="1" dirty="0" smtClean="0"/>
            <a:t>полинова </a:t>
          </a:r>
          <a:r>
            <a:rPr lang="uk-UA" i="1" dirty="0" smtClean="0"/>
            <a:t>доля</a:t>
          </a:r>
          <a:r>
            <a:rPr lang="uk-UA" dirty="0" smtClean="0"/>
            <a:t>; </a:t>
          </a:r>
          <a:r>
            <a:rPr lang="uk-UA" b="1" i="1" dirty="0" smtClean="0"/>
            <a:t>терновий </a:t>
          </a:r>
          <a:r>
            <a:rPr lang="uk-UA" i="1" dirty="0" smtClean="0"/>
            <a:t>вінець</a:t>
          </a:r>
          <a:endParaRPr lang="ru-RU" dirty="0"/>
        </a:p>
      </dgm:t>
    </dgm:pt>
    <dgm:pt modelId="{5086A3D5-55D1-45F0-99D9-96A62E133154}" type="parTrans" cxnId="{C2B08182-088C-4D6A-A440-17D940A318AC}">
      <dgm:prSet/>
      <dgm:spPr/>
      <dgm:t>
        <a:bodyPr/>
        <a:lstStyle/>
        <a:p>
          <a:endParaRPr lang="ru-RU"/>
        </a:p>
      </dgm:t>
    </dgm:pt>
    <dgm:pt modelId="{C27A2ECC-2566-4201-B50F-9AC519F60E11}" type="sibTrans" cxnId="{C2B08182-088C-4D6A-A440-17D940A318AC}">
      <dgm:prSet/>
      <dgm:spPr/>
      <dgm:t>
        <a:bodyPr/>
        <a:lstStyle/>
        <a:p>
          <a:endParaRPr lang="ru-RU"/>
        </a:p>
      </dgm:t>
    </dgm:pt>
    <dgm:pt modelId="{B13C7108-F2BD-4489-BA95-EAA4423221B9}">
      <dgm:prSet phldrT="[Текст]" custT="1"/>
      <dgm:spPr/>
      <dgm:t>
        <a:bodyPr/>
        <a:lstStyle/>
        <a:p>
          <a:r>
            <a:rPr lang="ru-RU" sz="1600" b="1" i="1" dirty="0" err="1" smtClean="0">
              <a:solidFill>
                <a:srgbClr val="FFFF00"/>
              </a:solidFill>
            </a:rPr>
            <a:t>індивідуально-авторські</a:t>
          </a:r>
          <a:r>
            <a:rPr lang="ru-RU" sz="1600" b="1" i="1" dirty="0" smtClean="0">
              <a:solidFill>
                <a:srgbClr val="FFFF00"/>
              </a:solidFill>
            </a:rPr>
            <a:t> </a:t>
          </a:r>
          <a:r>
            <a:rPr lang="ru-RU" sz="1600" b="1" dirty="0" smtClean="0">
              <a:solidFill>
                <a:srgbClr val="FFFF00"/>
              </a:solidFill>
            </a:rPr>
            <a:t>(</a:t>
          </a:r>
          <a:r>
            <a:rPr lang="ru-RU" sz="1600" b="1" dirty="0" err="1" smtClean="0">
              <a:solidFill>
                <a:srgbClr val="FFFF00"/>
              </a:solidFill>
            </a:rPr>
            <a:t>контекстуальні</a:t>
          </a:r>
          <a:r>
            <a:rPr lang="ru-RU" sz="1600" b="1" dirty="0" smtClean="0">
              <a:solidFill>
                <a:srgbClr val="FFFF00"/>
              </a:solidFill>
            </a:rPr>
            <a:t>, </a:t>
          </a:r>
          <a:r>
            <a:rPr lang="ru-RU" sz="1600" b="1" dirty="0" err="1" smtClean="0">
              <a:solidFill>
                <a:srgbClr val="FFFF00"/>
              </a:solidFill>
            </a:rPr>
            <a:t>неологічні</a:t>
          </a:r>
          <a:r>
            <a:rPr lang="ru-RU" sz="1600" b="1" dirty="0" smtClean="0">
              <a:solidFill>
                <a:srgbClr val="FFFF00"/>
              </a:solidFill>
            </a:rPr>
            <a:t>, </a:t>
          </a:r>
          <a:r>
            <a:rPr lang="ru-RU" sz="1600" b="1" dirty="0" err="1" smtClean="0">
              <a:solidFill>
                <a:srgbClr val="FFFF00"/>
              </a:solidFill>
            </a:rPr>
            <a:t>оказіональні</a:t>
          </a:r>
          <a:r>
            <a:rPr lang="ru-RU" sz="1600" b="1" dirty="0" smtClean="0">
              <a:solidFill>
                <a:srgbClr val="FFFF00"/>
              </a:solidFill>
            </a:rPr>
            <a:t>)</a:t>
          </a:r>
          <a:endParaRPr lang="ru-RU" sz="1600" b="1" dirty="0">
            <a:solidFill>
              <a:srgbClr val="FFFF00"/>
            </a:solidFill>
          </a:endParaRPr>
        </a:p>
      </dgm:t>
    </dgm:pt>
    <dgm:pt modelId="{EE419E0F-EBF6-4128-BB4A-63C39EAC80C7}" type="parTrans" cxnId="{E2772377-175C-42B5-BABE-6F961C226CE8}">
      <dgm:prSet/>
      <dgm:spPr/>
      <dgm:t>
        <a:bodyPr/>
        <a:lstStyle/>
        <a:p>
          <a:endParaRPr lang="ru-RU"/>
        </a:p>
      </dgm:t>
    </dgm:pt>
    <dgm:pt modelId="{964FBDAE-E7DE-45D8-B6DF-1BC38929D49E}" type="sibTrans" cxnId="{E2772377-175C-42B5-BABE-6F961C226CE8}">
      <dgm:prSet/>
      <dgm:spPr/>
      <dgm:t>
        <a:bodyPr/>
        <a:lstStyle/>
        <a:p>
          <a:endParaRPr lang="ru-RU"/>
        </a:p>
      </dgm:t>
    </dgm:pt>
    <dgm:pt modelId="{90880757-7C95-4CDD-B14D-B92037B0C91C}">
      <dgm:prSet phldrT="[Текст]"/>
      <dgm:spPr/>
      <dgm:t>
        <a:bodyPr/>
        <a:lstStyle/>
        <a:p>
          <a:r>
            <a:rPr lang="uk-UA" i="1" dirty="0" smtClean="0"/>
            <a:t>любов </a:t>
          </a:r>
          <a:r>
            <a:rPr lang="uk-UA" b="1" i="1" dirty="0" smtClean="0"/>
            <a:t>чорнобрива </a:t>
          </a:r>
          <a:r>
            <a:rPr lang="uk-UA" dirty="0" smtClean="0"/>
            <a:t>(В. Сосюра); </a:t>
          </a:r>
          <a:r>
            <a:rPr lang="uk-UA" i="1" dirty="0" smtClean="0"/>
            <a:t>вечір </a:t>
          </a:r>
          <a:r>
            <a:rPr lang="uk-UA" b="1" i="1" dirty="0" smtClean="0"/>
            <a:t>чорнобровий </a:t>
          </a:r>
          <a:r>
            <a:rPr lang="uk-UA" dirty="0" smtClean="0"/>
            <a:t>(В. Колодій); </a:t>
          </a:r>
          <a:r>
            <a:rPr lang="uk-UA" i="1" dirty="0" smtClean="0"/>
            <a:t>вишні </a:t>
          </a:r>
          <a:r>
            <a:rPr lang="uk-UA" b="1" i="1" dirty="0" smtClean="0"/>
            <a:t>чорноокі </a:t>
          </a:r>
          <a:r>
            <a:rPr lang="uk-UA" dirty="0" smtClean="0"/>
            <a:t>(Л. Костенко)</a:t>
          </a:r>
          <a:endParaRPr lang="ru-RU" dirty="0"/>
        </a:p>
      </dgm:t>
    </dgm:pt>
    <dgm:pt modelId="{49CDE9F0-A957-4603-9893-D946CB51C4FB}" type="parTrans" cxnId="{1154AD3F-250B-4AAF-9D65-24E01520FCD7}">
      <dgm:prSet/>
      <dgm:spPr/>
      <dgm:t>
        <a:bodyPr/>
        <a:lstStyle/>
        <a:p>
          <a:endParaRPr lang="ru-RU"/>
        </a:p>
      </dgm:t>
    </dgm:pt>
    <dgm:pt modelId="{DAC6A1BA-48CE-41BD-8933-B93BC1364237}" type="sibTrans" cxnId="{1154AD3F-250B-4AAF-9D65-24E01520FCD7}">
      <dgm:prSet/>
      <dgm:spPr/>
      <dgm:t>
        <a:bodyPr/>
        <a:lstStyle/>
        <a:p>
          <a:endParaRPr lang="ru-RU"/>
        </a:p>
      </dgm:t>
    </dgm:pt>
    <dgm:pt modelId="{85CFE32A-2DE6-4D89-AE9A-AE695EE7C7A5}" type="pres">
      <dgm:prSet presAssocID="{BEF68FB6-4A51-43BB-8263-C376C6984F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1F47D-9EB2-478F-92AB-81214C89AC13}" type="pres">
      <dgm:prSet presAssocID="{144E7CA0-6104-4912-8814-C6C44EABF193}" presName="composite" presStyleCnt="0"/>
      <dgm:spPr/>
    </dgm:pt>
    <dgm:pt modelId="{06DCB7C7-54C5-4ACA-B770-C030ECA016A9}" type="pres">
      <dgm:prSet presAssocID="{144E7CA0-6104-4912-8814-C6C44EABF19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7685D-9AB0-4792-973E-B771F4B1A511}" type="pres">
      <dgm:prSet presAssocID="{144E7CA0-6104-4912-8814-C6C44EABF19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8C78A-8059-4A68-86F9-558B62473645}" type="pres">
      <dgm:prSet presAssocID="{0498CF33-E79A-4C08-80EB-E0F995D71AA0}" presName="sp" presStyleCnt="0"/>
      <dgm:spPr/>
    </dgm:pt>
    <dgm:pt modelId="{F2ED121A-A386-45D2-A17A-45274AAE41BD}" type="pres">
      <dgm:prSet presAssocID="{B13C7108-F2BD-4489-BA95-EAA4423221B9}" presName="composite" presStyleCnt="0"/>
      <dgm:spPr/>
    </dgm:pt>
    <dgm:pt modelId="{98013212-166E-477E-B287-A025860EAD4A}" type="pres">
      <dgm:prSet presAssocID="{B13C7108-F2BD-4489-BA95-EAA4423221B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D6823-D6B0-4D07-AA70-8B553D991C3E}" type="pres">
      <dgm:prSet presAssocID="{B13C7108-F2BD-4489-BA95-EAA4423221B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C247F-AC32-45D3-BFCC-AC4CD85D6711}" type="presOf" srcId="{144E7CA0-6104-4912-8814-C6C44EABF193}" destId="{06DCB7C7-54C5-4ACA-B770-C030ECA016A9}" srcOrd="0" destOrd="0" presId="urn:microsoft.com/office/officeart/2005/8/layout/chevron2"/>
    <dgm:cxn modelId="{E350A5AF-80CC-4FD5-9534-BFD4D35627D6}" type="presOf" srcId="{BEF68FB6-4A51-43BB-8263-C376C6984FFB}" destId="{85CFE32A-2DE6-4D89-AE9A-AE695EE7C7A5}" srcOrd="0" destOrd="0" presId="urn:microsoft.com/office/officeart/2005/8/layout/chevron2"/>
    <dgm:cxn modelId="{940E374C-4652-4DB3-A2A1-8477E39467DE}" type="presOf" srcId="{B48F00D2-9896-432E-AAD8-DA57C44428B6}" destId="{6527685D-9AB0-4792-973E-B771F4B1A511}" srcOrd="0" destOrd="0" presId="urn:microsoft.com/office/officeart/2005/8/layout/chevron2"/>
    <dgm:cxn modelId="{E7B9AA1A-3F88-45B9-BBD5-81937926178E}" type="presOf" srcId="{90880757-7C95-4CDD-B14D-B92037B0C91C}" destId="{0FDD6823-D6B0-4D07-AA70-8B553D991C3E}" srcOrd="0" destOrd="0" presId="urn:microsoft.com/office/officeart/2005/8/layout/chevron2"/>
    <dgm:cxn modelId="{1154AD3F-250B-4AAF-9D65-24E01520FCD7}" srcId="{B13C7108-F2BD-4489-BA95-EAA4423221B9}" destId="{90880757-7C95-4CDD-B14D-B92037B0C91C}" srcOrd="0" destOrd="0" parTransId="{49CDE9F0-A957-4603-9893-D946CB51C4FB}" sibTransId="{DAC6A1BA-48CE-41BD-8933-B93BC1364237}"/>
    <dgm:cxn modelId="{E2772377-175C-42B5-BABE-6F961C226CE8}" srcId="{BEF68FB6-4A51-43BB-8263-C376C6984FFB}" destId="{B13C7108-F2BD-4489-BA95-EAA4423221B9}" srcOrd="1" destOrd="0" parTransId="{EE419E0F-EBF6-4128-BB4A-63C39EAC80C7}" sibTransId="{964FBDAE-E7DE-45D8-B6DF-1BC38929D49E}"/>
    <dgm:cxn modelId="{70FBFB23-96DC-45E9-A432-E434D0031766}" type="presOf" srcId="{B13C7108-F2BD-4489-BA95-EAA4423221B9}" destId="{98013212-166E-477E-B287-A025860EAD4A}" srcOrd="0" destOrd="0" presId="urn:microsoft.com/office/officeart/2005/8/layout/chevron2"/>
    <dgm:cxn modelId="{725D49DA-D067-4223-8E53-3724DD59F585}" srcId="{BEF68FB6-4A51-43BB-8263-C376C6984FFB}" destId="{144E7CA0-6104-4912-8814-C6C44EABF193}" srcOrd="0" destOrd="0" parTransId="{3CC2D33C-182F-478A-8171-210C7B951EC3}" sibTransId="{0498CF33-E79A-4C08-80EB-E0F995D71AA0}"/>
    <dgm:cxn modelId="{C2B08182-088C-4D6A-A440-17D940A318AC}" srcId="{144E7CA0-6104-4912-8814-C6C44EABF193}" destId="{B48F00D2-9896-432E-AAD8-DA57C44428B6}" srcOrd="0" destOrd="0" parTransId="{5086A3D5-55D1-45F0-99D9-96A62E133154}" sibTransId="{C27A2ECC-2566-4201-B50F-9AC519F60E11}"/>
    <dgm:cxn modelId="{079351A6-2A55-4B13-BFA1-F49977018289}" type="presParOf" srcId="{85CFE32A-2DE6-4D89-AE9A-AE695EE7C7A5}" destId="{9A91F47D-9EB2-478F-92AB-81214C89AC13}" srcOrd="0" destOrd="0" presId="urn:microsoft.com/office/officeart/2005/8/layout/chevron2"/>
    <dgm:cxn modelId="{16963B61-AFED-480D-B206-DB9BE8B8590F}" type="presParOf" srcId="{9A91F47D-9EB2-478F-92AB-81214C89AC13}" destId="{06DCB7C7-54C5-4ACA-B770-C030ECA016A9}" srcOrd="0" destOrd="0" presId="urn:microsoft.com/office/officeart/2005/8/layout/chevron2"/>
    <dgm:cxn modelId="{4C97A19D-B242-4A75-8BE2-CB1C1538F771}" type="presParOf" srcId="{9A91F47D-9EB2-478F-92AB-81214C89AC13}" destId="{6527685D-9AB0-4792-973E-B771F4B1A511}" srcOrd="1" destOrd="0" presId="urn:microsoft.com/office/officeart/2005/8/layout/chevron2"/>
    <dgm:cxn modelId="{0162C68F-E0D7-4867-BA23-2B39DBD24929}" type="presParOf" srcId="{85CFE32A-2DE6-4D89-AE9A-AE695EE7C7A5}" destId="{F338C78A-8059-4A68-86F9-558B62473645}" srcOrd="1" destOrd="0" presId="urn:microsoft.com/office/officeart/2005/8/layout/chevron2"/>
    <dgm:cxn modelId="{1759C806-5030-4499-8F97-08D14A159D3B}" type="presParOf" srcId="{85CFE32A-2DE6-4D89-AE9A-AE695EE7C7A5}" destId="{F2ED121A-A386-45D2-A17A-45274AAE41BD}" srcOrd="2" destOrd="0" presId="urn:microsoft.com/office/officeart/2005/8/layout/chevron2"/>
    <dgm:cxn modelId="{254D152C-1E1F-4D8F-B144-1D644D0AC411}" type="presParOf" srcId="{F2ED121A-A386-45D2-A17A-45274AAE41BD}" destId="{98013212-166E-477E-B287-A025860EAD4A}" srcOrd="0" destOrd="0" presId="urn:microsoft.com/office/officeart/2005/8/layout/chevron2"/>
    <dgm:cxn modelId="{947EC6A5-07EF-429F-8D8F-42F20051F110}" type="presParOf" srcId="{F2ED121A-A386-45D2-A17A-45274AAE41BD}" destId="{0FDD6823-D6B0-4D07-AA70-8B553D991C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E40CE2-6765-4ECB-9136-1AA8D29C16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CFE9B8-A627-4872-AC47-C59E1F59CE9C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звичайн</a:t>
          </a:r>
          <a:r>
            <a:rPr lang="uk-UA" sz="1800" b="1" dirty="0" smtClean="0">
              <a:solidFill>
                <a:srgbClr val="002060"/>
              </a:solidFill>
            </a:rPr>
            <a:t>і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епітети</a:t>
          </a:r>
          <a:r>
            <a:rPr lang="uk-UA" sz="1800" dirty="0" smtClean="0">
              <a:solidFill>
                <a:srgbClr val="002060"/>
              </a:solidFill>
            </a:rPr>
            <a:t>: </a:t>
          </a:r>
          <a:endParaRPr lang="ru-RU" sz="1800" dirty="0">
            <a:solidFill>
              <a:srgbClr val="002060"/>
            </a:solidFill>
          </a:endParaRPr>
        </a:p>
      </dgm:t>
    </dgm:pt>
    <dgm:pt modelId="{26DFC7D4-15D5-4D9C-8AF2-C804FE691B1C}" type="parTrans" cxnId="{5119CA63-0851-45BE-9707-140F70543CD2}">
      <dgm:prSet/>
      <dgm:spPr/>
      <dgm:t>
        <a:bodyPr/>
        <a:lstStyle/>
        <a:p>
          <a:endParaRPr lang="ru-RU"/>
        </a:p>
      </dgm:t>
    </dgm:pt>
    <dgm:pt modelId="{C91E51FD-F47D-48AB-9D87-BB01D21624F3}" type="sibTrans" cxnId="{5119CA63-0851-45BE-9707-140F70543CD2}">
      <dgm:prSet/>
      <dgm:spPr/>
      <dgm:t>
        <a:bodyPr/>
        <a:lstStyle/>
        <a:p>
          <a:endParaRPr lang="ru-RU"/>
        </a:p>
      </dgm:t>
    </dgm:pt>
    <dgm:pt modelId="{9480A28C-A6D7-44DB-B231-6A64D4DE1078}">
      <dgm:prSet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метафоричні</a:t>
          </a:r>
          <a:r>
            <a:rPr lang="ru-RU" sz="1800" dirty="0" smtClean="0"/>
            <a:t> (</a:t>
          </a:r>
          <a:r>
            <a:rPr lang="ru-RU" sz="1800" i="1" dirty="0" err="1" smtClean="0"/>
            <a:t>під</a:t>
          </a:r>
          <a:r>
            <a:rPr lang="ru-RU" sz="1800" i="1" dirty="0" smtClean="0"/>
            <a:t> чарами </a:t>
          </a:r>
          <a:r>
            <a:rPr lang="ru-RU" sz="1800" b="1" i="1" dirty="0" err="1" smtClean="0"/>
            <a:t>стрілчастих</a:t>
          </a:r>
          <a:r>
            <a:rPr lang="ru-RU" sz="1800" b="1" i="1" dirty="0" smtClean="0"/>
            <a:t> </a:t>
          </a:r>
          <a:r>
            <a:rPr lang="ru-RU" sz="1800" i="1" dirty="0" err="1" smtClean="0"/>
            <a:t>брів</a:t>
          </a:r>
          <a:r>
            <a:rPr lang="ru-RU" sz="1800" i="1" dirty="0" smtClean="0"/>
            <a:t> </a:t>
          </a:r>
          <a:r>
            <a:rPr lang="ru-RU" sz="1800" dirty="0" smtClean="0"/>
            <a:t>(М. Зеров);</a:t>
          </a:r>
          <a:endParaRPr lang="ru-RU" sz="1800" dirty="0"/>
        </a:p>
      </dgm:t>
    </dgm:pt>
    <dgm:pt modelId="{3A334748-4F55-4CEA-B2B1-08EF93BCF208}" type="parTrans" cxnId="{20D2E102-05A0-4AA6-9B4A-44FB75BD4831}">
      <dgm:prSet/>
      <dgm:spPr/>
      <dgm:t>
        <a:bodyPr/>
        <a:lstStyle/>
        <a:p>
          <a:endParaRPr lang="ru-RU"/>
        </a:p>
      </dgm:t>
    </dgm:pt>
    <dgm:pt modelId="{14E20D5A-4B03-4FA2-9545-4902D3521B29}" type="sibTrans" cxnId="{20D2E102-05A0-4AA6-9B4A-44FB75BD4831}">
      <dgm:prSet/>
      <dgm:spPr/>
      <dgm:t>
        <a:bodyPr/>
        <a:lstStyle/>
        <a:p>
          <a:endParaRPr lang="ru-RU"/>
        </a:p>
      </dgm:t>
    </dgm:pt>
    <dgm:pt modelId="{E682F580-E105-4F37-B208-FE63164491D7}">
      <dgm:prSet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метонімічні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smtClean="0"/>
            <a:t>(</a:t>
          </a:r>
          <a:r>
            <a:rPr lang="ru-RU" sz="1800" i="1" dirty="0" err="1" smtClean="0"/>
            <a:t>дні</a:t>
          </a:r>
          <a:r>
            <a:rPr lang="ru-RU" sz="1800" i="1" dirty="0" smtClean="0"/>
            <a:t> </a:t>
          </a:r>
          <a:r>
            <a:rPr lang="ru-RU" sz="1800" i="1" dirty="0" err="1" smtClean="0"/>
            <a:t>променисто</a:t>
          </a:r>
          <a:r>
            <a:rPr lang="ru-RU" sz="1800" i="1" dirty="0" smtClean="0"/>
            <a:t> </a:t>
          </a:r>
          <a:r>
            <a:rPr lang="ru-RU" sz="1800" b="1" i="1" dirty="0" err="1" smtClean="0"/>
            <a:t>легковажні</a:t>
          </a:r>
          <a:r>
            <a:rPr lang="ru-RU" sz="1800" b="1" i="1" dirty="0" smtClean="0"/>
            <a:t>, </a:t>
          </a:r>
          <a:r>
            <a:rPr lang="ru-RU" sz="1800" b="1" i="1" dirty="0" err="1" smtClean="0"/>
            <a:t>горбаті</a:t>
          </a:r>
          <a:r>
            <a:rPr lang="ru-RU" sz="1800" b="1" i="1" dirty="0" smtClean="0"/>
            <a:t> </a:t>
          </a:r>
          <a:r>
            <a:rPr lang="ru-RU" sz="1800" i="1" dirty="0" err="1" smtClean="0"/>
            <a:t>дні</a:t>
          </a:r>
          <a:r>
            <a:rPr lang="ru-RU" sz="1800" i="1" dirty="0" smtClean="0"/>
            <a:t>, </a:t>
          </a:r>
          <a:r>
            <a:rPr lang="ru-RU" sz="1800" b="1" i="1" dirty="0" err="1" smtClean="0"/>
            <a:t>мозільні</a:t>
          </a:r>
          <a:r>
            <a:rPr lang="ru-RU" sz="1800" b="1" i="1" dirty="0" smtClean="0"/>
            <a:t> </a:t>
          </a:r>
          <a:r>
            <a:rPr lang="ru-RU" sz="1800" i="1" dirty="0" err="1" smtClean="0"/>
            <a:t>дні</a:t>
          </a:r>
          <a:r>
            <a:rPr lang="ru-RU" sz="1800" i="1" dirty="0" smtClean="0"/>
            <a:t> </a:t>
          </a:r>
          <a:r>
            <a:rPr lang="ru-RU" sz="1800" dirty="0" smtClean="0"/>
            <a:t>(І. Драч); </a:t>
          </a:r>
          <a:endParaRPr lang="ru-RU" sz="1800" dirty="0"/>
        </a:p>
      </dgm:t>
    </dgm:pt>
    <dgm:pt modelId="{9C5E6E7D-18D6-473F-B450-169A1D3ECAC6}" type="parTrans" cxnId="{EAEBB0D3-B7FE-4CB9-90A4-DE3AD77E11FB}">
      <dgm:prSet/>
      <dgm:spPr/>
      <dgm:t>
        <a:bodyPr/>
        <a:lstStyle/>
        <a:p>
          <a:endParaRPr lang="ru-RU"/>
        </a:p>
      </dgm:t>
    </dgm:pt>
    <dgm:pt modelId="{14E7BBC1-5FBC-404C-B933-FF3C46C1D2BF}" type="sibTrans" cxnId="{EAEBB0D3-B7FE-4CB9-90A4-DE3AD77E11FB}">
      <dgm:prSet/>
      <dgm:spPr/>
      <dgm:t>
        <a:bodyPr/>
        <a:lstStyle/>
        <a:p>
          <a:endParaRPr lang="ru-RU"/>
        </a:p>
      </dgm:t>
    </dgm:pt>
    <dgm:pt modelId="{69B3E2BE-072D-4CED-A7E0-71DE1224B1BD}">
      <dgm:prSet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гіперболічні</a:t>
          </a:r>
          <a:r>
            <a:rPr lang="ru-RU" sz="1800" dirty="0" smtClean="0"/>
            <a:t> (</a:t>
          </a:r>
          <a:r>
            <a:rPr lang="ru-RU" sz="1800" i="1" dirty="0" err="1" smtClean="0"/>
            <a:t>світе</a:t>
          </a:r>
          <a:r>
            <a:rPr lang="ru-RU" sz="1800" i="1" dirty="0" smtClean="0"/>
            <a:t> </a:t>
          </a:r>
          <a:r>
            <a:rPr lang="ru-RU" sz="1800" i="1" dirty="0" err="1" smtClean="0"/>
            <a:t>мій</a:t>
          </a:r>
          <a:r>
            <a:rPr lang="ru-RU" sz="1800" i="1" dirty="0" smtClean="0"/>
            <a:t> </a:t>
          </a:r>
          <a:r>
            <a:rPr lang="ru-RU" sz="1800" i="1" dirty="0" err="1" smtClean="0"/>
            <a:t>гучний</a:t>
          </a:r>
          <a:r>
            <a:rPr lang="ru-RU" sz="1800" i="1" dirty="0" smtClean="0"/>
            <a:t>, </a:t>
          </a:r>
          <a:r>
            <a:rPr lang="ru-RU" sz="1800" b="1" i="1" dirty="0" err="1" smtClean="0"/>
            <a:t>мільйонноокий</a:t>
          </a:r>
          <a:r>
            <a:rPr lang="ru-RU" sz="1800" b="1" i="1" dirty="0" smtClean="0"/>
            <a:t> </a:t>
          </a:r>
          <a:r>
            <a:rPr lang="ru-RU" sz="1800" dirty="0" smtClean="0"/>
            <a:t>(В. Симоненко); </a:t>
          </a:r>
          <a:endParaRPr lang="ru-RU" sz="1800" dirty="0"/>
        </a:p>
      </dgm:t>
    </dgm:pt>
    <dgm:pt modelId="{8BAC6B47-79F1-4184-B1F7-32A85D623C54}" type="parTrans" cxnId="{09D9A619-165C-4F03-9144-3065D8CF5909}">
      <dgm:prSet/>
      <dgm:spPr/>
      <dgm:t>
        <a:bodyPr/>
        <a:lstStyle/>
        <a:p>
          <a:endParaRPr lang="ru-RU"/>
        </a:p>
      </dgm:t>
    </dgm:pt>
    <dgm:pt modelId="{BF60ECB4-8A26-478B-8193-D4C494E94093}" type="sibTrans" cxnId="{09D9A619-165C-4F03-9144-3065D8CF5909}">
      <dgm:prSet/>
      <dgm:spPr/>
      <dgm:t>
        <a:bodyPr/>
        <a:lstStyle/>
        <a:p>
          <a:endParaRPr lang="ru-RU"/>
        </a:p>
      </dgm:t>
    </dgm:pt>
    <dgm:pt modelId="{DCA081A7-1189-4199-B70B-057875DEA6A2}">
      <dgm:prSet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е</a:t>
          </a:r>
          <a:r>
            <a:rPr lang="ru-RU" sz="1800" b="1" dirty="0" err="1" smtClean="0">
              <a:solidFill>
                <a:srgbClr val="002060"/>
              </a:solidFill>
            </a:rPr>
            <a:t>пітети-літот</a:t>
          </a:r>
          <a:r>
            <a:rPr lang="ru-RU" sz="1800" dirty="0" err="1" smtClean="0">
              <a:solidFill>
                <a:srgbClr val="002060"/>
              </a:solidFill>
            </a:rPr>
            <a:t>и</a:t>
          </a:r>
          <a:r>
            <a:rPr lang="ru-RU" sz="1800" dirty="0" smtClean="0"/>
            <a:t> (</a:t>
          </a:r>
          <a:r>
            <a:rPr lang="ru-RU" sz="1800" i="1" dirty="0" err="1" smtClean="0"/>
            <a:t>лишає</a:t>
          </a:r>
          <a:r>
            <a:rPr lang="ru-RU" sz="1800" i="1" dirty="0" smtClean="0"/>
            <a:t> </a:t>
          </a:r>
          <a:r>
            <a:rPr lang="ru-RU" sz="1800" i="1" dirty="0" err="1" smtClean="0"/>
            <a:t>свої</a:t>
          </a:r>
          <a:r>
            <a:rPr lang="ru-RU" sz="1800" i="1" dirty="0" smtClean="0"/>
            <a:t> </a:t>
          </a:r>
          <a:r>
            <a:rPr lang="ru-RU" sz="1800" b="1" i="1" dirty="0" err="1" smtClean="0"/>
            <a:t>інфузорії</a:t>
          </a:r>
          <a:r>
            <a:rPr lang="ru-RU" sz="1800" i="1" dirty="0" smtClean="0"/>
            <a:t>-туфельки, </a:t>
          </a:r>
          <a:r>
            <a:rPr lang="ru-RU" sz="1800" i="1" dirty="0" err="1" smtClean="0"/>
            <a:t>скидає</a:t>
          </a:r>
          <a:r>
            <a:rPr lang="ru-RU" sz="1800" i="1" dirty="0" smtClean="0"/>
            <a:t> </a:t>
          </a:r>
          <a:r>
            <a:rPr lang="ru-RU" sz="1800" i="1" dirty="0" err="1" smtClean="0"/>
            <a:t>свої</a:t>
          </a:r>
          <a:r>
            <a:rPr lang="ru-RU" sz="1800" i="1" dirty="0" smtClean="0"/>
            <a:t> </a:t>
          </a:r>
          <a:r>
            <a:rPr lang="ru-RU" sz="1800" i="1" dirty="0" err="1" smtClean="0"/>
            <a:t>лаковані</a:t>
          </a:r>
          <a:r>
            <a:rPr lang="ru-RU" sz="1800" i="1" dirty="0" smtClean="0"/>
            <a:t> туфельки </a:t>
          </a:r>
          <a:r>
            <a:rPr lang="ru-RU" sz="1800" dirty="0" smtClean="0"/>
            <a:t>(І. Драч); </a:t>
          </a:r>
          <a:endParaRPr lang="ru-RU" sz="1800" dirty="0"/>
        </a:p>
      </dgm:t>
    </dgm:pt>
    <dgm:pt modelId="{8BCA1A6C-124D-47E5-8190-54B97FF7FEED}" type="parTrans" cxnId="{18E6D2F6-93A6-4B32-9D89-7F8C3A8EF622}">
      <dgm:prSet/>
      <dgm:spPr/>
      <dgm:t>
        <a:bodyPr/>
        <a:lstStyle/>
        <a:p>
          <a:endParaRPr lang="ru-RU"/>
        </a:p>
      </dgm:t>
    </dgm:pt>
    <dgm:pt modelId="{447D746E-56F0-447F-941C-DC80856C6C6B}" type="sibTrans" cxnId="{18E6D2F6-93A6-4B32-9D89-7F8C3A8EF622}">
      <dgm:prSet/>
      <dgm:spPr/>
      <dgm:t>
        <a:bodyPr/>
        <a:lstStyle/>
        <a:p>
          <a:endParaRPr lang="ru-RU"/>
        </a:p>
      </dgm:t>
    </dgm:pt>
    <dgm:pt modelId="{40C2560E-9A21-4198-9A51-1F3CD92CF800}">
      <dgm:prSet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тавтологічні</a:t>
          </a:r>
          <a:r>
            <a:rPr lang="ru-RU" sz="1800" dirty="0" smtClean="0"/>
            <a:t> (</a:t>
          </a:r>
          <a:r>
            <a:rPr lang="ru-RU" sz="1800" b="1" i="1" dirty="0" err="1" smtClean="0"/>
            <a:t>живе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життя</a:t>
          </a:r>
          <a:r>
            <a:rPr lang="ru-RU" sz="1800" b="1" i="1" dirty="0" smtClean="0"/>
            <a:t> </a:t>
          </a:r>
          <a:r>
            <a:rPr lang="ru-RU" sz="1800" dirty="0" smtClean="0"/>
            <a:t>(М. Зеров); </a:t>
          </a:r>
          <a:r>
            <a:rPr lang="ru-RU" sz="1800" dirty="0" err="1" smtClean="0"/>
            <a:t>епітети-оксиморони</a:t>
          </a:r>
          <a:r>
            <a:rPr lang="ru-RU" sz="1800" dirty="0" smtClean="0"/>
            <a:t> (</a:t>
          </a:r>
          <a:r>
            <a:rPr lang="ru-RU" sz="1800" b="1" i="1" dirty="0" err="1" smtClean="0"/>
            <a:t>мовчання</a:t>
          </a:r>
          <a:r>
            <a:rPr lang="ru-RU" sz="1800" b="1" i="1" dirty="0" smtClean="0"/>
            <a:t> </a:t>
          </a:r>
          <a:r>
            <a:rPr lang="ru-RU" sz="1800" b="1" i="1" dirty="0" err="1" smtClean="0"/>
            <a:t>красномовне</a:t>
          </a:r>
          <a:r>
            <a:rPr lang="ru-RU" sz="1800" b="1" i="1" dirty="0" smtClean="0"/>
            <a:t> </a:t>
          </a:r>
          <a:r>
            <a:rPr lang="ru-RU" sz="1800" dirty="0" smtClean="0"/>
            <a:t>(М. Зеров); </a:t>
          </a:r>
          <a:r>
            <a:rPr lang="ru-RU" sz="1800" b="1" i="1" dirty="0" err="1" smtClean="0"/>
            <a:t>радісно-невтішна</a:t>
          </a:r>
          <a:r>
            <a:rPr lang="ru-RU" sz="1800" b="1" i="1" dirty="0" smtClean="0"/>
            <a:t> </a:t>
          </a:r>
          <a:r>
            <a:rPr lang="ru-RU" sz="1800" i="1" dirty="0" err="1" smtClean="0"/>
            <a:t>любов</a:t>
          </a:r>
          <a:r>
            <a:rPr lang="ru-RU" sz="1800" i="1" dirty="0" smtClean="0"/>
            <a:t> </a:t>
          </a:r>
          <a:r>
            <a:rPr lang="ru-RU" sz="1800" dirty="0" smtClean="0"/>
            <a:t>(Н. </a:t>
          </a:r>
          <a:r>
            <a:rPr lang="ru-RU" sz="1800" dirty="0" err="1" smtClean="0"/>
            <a:t>Кащук</a:t>
          </a:r>
          <a:r>
            <a:rPr lang="ru-RU" sz="1800" dirty="0" smtClean="0"/>
            <a:t>). </a:t>
          </a:r>
          <a:endParaRPr lang="ru-RU" sz="1800" dirty="0"/>
        </a:p>
      </dgm:t>
    </dgm:pt>
    <dgm:pt modelId="{ACBC299A-2461-4E43-8C67-1C551CBFA059}" type="parTrans" cxnId="{A8C435C0-9430-4D96-956D-509AAAAAFAC3}">
      <dgm:prSet/>
      <dgm:spPr/>
      <dgm:t>
        <a:bodyPr/>
        <a:lstStyle/>
        <a:p>
          <a:endParaRPr lang="ru-RU"/>
        </a:p>
      </dgm:t>
    </dgm:pt>
    <dgm:pt modelId="{05DEFBE0-7BA0-4160-8A26-3DA9A2EFC4D8}" type="sibTrans" cxnId="{A8C435C0-9430-4D96-956D-509AAAAAFAC3}">
      <dgm:prSet/>
      <dgm:spPr/>
      <dgm:t>
        <a:bodyPr/>
        <a:lstStyle/>
        <a:p>
          <a:endParaRPr lang="ru-RU"/>
        </a:p>
      </dgm:t>
    </dgm:pt>
    <dgm:pt modelId="{B263D4F7-04F5-40B2-967B-EE2DBE44EFF4}" type="pres">
      <dgm:prSet presAssocID="{84E40CE2-6765-4ECB-9136-1AA8D29C1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B716C-217A-4F1D-87E6-77E5269188F6}" type="pres">
      <dgm:prSet presAssocID="{56CFE9B8-A627-4872-AC47-C59E1F59CE9C}" presName="parentLin" presStyleCnt="0"/>
      <dgm:spPr/>
    </dgm:pt>
    <dgm:pt modelId="{F0020BA0-FFBB-4751-8B18-E57D1764ADE5}" type="pres">
      <dgm:prSet presAssocID="{56CFE9B8-A627-4872-AC47-C59E1F59CE9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69D54B6-E0D8-498F-BC76-A1F8103259C3}" type="pres">
      <dgm:prSet presAssocID="{56CFE9B8-A627-4872-AC47-C59E1F59CE9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9298E-63A7-4499-9908-293032529098}" type="pres">
      <dgm:prSet presAssocID="{56CFE9B8-A627-4872-AC47-C59E1F59CE9C}" presName="negativeSpace" presStyleCnt="0"/>
      <dgm:spPr/>
    </dgm:pt>
    <dgm:pt modelId="{C00749B8-D871-4E7D-B13C-4FEFD23A2F9B}" type="pres">
      <dgm:prSet presAssocID="{56CFE9B8-A627-4872-AC47-C59E1F59CE9C}" presName="childText" presStyleLbl="conFgAcc1" presStyleIdx="0" presStyleCnt="6">
        <dgm:presLayoutVars>
          <dgm:bulletEnabled val="1"/>
        </dgm:presLayoutVars>
      </dgm:prSet>
      <dgm:spPr/>
    </dgm:pt>
    <dgm:pt modelId="{0EFC1C24-5D3B-40A8-9A46-FB9A763D346A}" type="pres">
      <dgm:prSet presAssocID="{C91E51FD-F47D-48AB-9D87-BB01D21624F3}" presName="spaceBetweenRectangles" presStyleCnt="0"/>
      <dgm:spPr/>
    </dgm:pt>
    <dgm:pt modelId="{4192B0E3-B436-40B7-9E0B-AB4BE07C884C}" type="pres">
      <dgm:prSet presAssocID="{9480A28C-A6D7-44DB-B231-6A64D4DE1078}" presName="parentLin" presStyleCnt="0"/>
      <dgm:spPr/>
    </dgm:pt>
    <dgm:pt modelId="{47E0411B-9076-4663-8A95-983BA0D1AF15}" type="pres">
      <dgm:prSet presAssocID="{9480A28C-A6D7-44DB-B231-6A64D4DE107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866197F-5D49-4590-8043-610FDA18F06D}" type="pres">
      <dgm:prSet presAssocID="{9480A28C-A6D7-44DB-B231-6A64D4DE107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53A0-E37B-429E-AB46-DD1B2886F3DD}" type="pres">
      <dgm:prSet presAssocID="{9480A28C-A6D7-44DB-B231-6A64D4DE1078}" presName="negativeSpace" presStyleCnt="0"/>
      <dgm:spPr/>
    </dgm:pt>
    <dgm:pt modelId="{33AB6EC1-2B3E-46D1-BC87-F0AFAC187E1D}" type="pres">
      <dgm:prSet presAssocID="{9480A28C-A6D7-44DB-B231-6A64D4DE1078}" presName="childText" presStyleLbl="conFgAcc1" presStyleIdx="1" presStyleCnt="6">
        <dgm:presLayoutVars>
          <dgm:bulletEnabled val="1"/>
        </dgm:presLayoutVars>
      </dgm:prSet>
      <dgm:spPr/>
    </dgm:pt>
    <dgm:pt modelId="{91F9E4EB-CFBF-4F81-BF9A-96150ED698E4}" type="pres">
      <dgm:prSet presAssocID="{14E20D5A-4B03-4FA2-9545-4902D3521B29}" presName="spaceBetweenRectangles" presStyleCnt="0"/>
      <dgm:spPr/>
    </dgm:pt>
    <dgm:pt modelId="{C0DC5A1D-5831-4499-9AA3-61810B694E5C}" type="pres">
      <dgm:prSet presAssocID="{E682F580-E105-4F37-B208-FE63164491D7}" presName="parentLin" presStyleCnt="0"/>
      <dgm:spPr/>
    </dgm:pt>
    <dgm:pt modelId="{A6D29489-4085-40FB-A01C-26809D54EE0E}" type="pres">
      <dgm:prSet presAssocID="{E682F580-E105-4F37-B208-FE63164491D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A2EFD49-9319-43F5-8F1A-9D34EC4DF18B}" type="pres">
      <dgm:prSet presAssocID="{E682F580-E105-4F37-B208-FE63164491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07443-1A94-40D1-A45F-B57C33A03C0C}" type="pres">
      <dgm:prSet presAssocID="{E682F580-E105-4F37-B208-FE63164491D7}" presName="negativeSpace" presStyleCnt="0"/>
      <dgm:spPr/>
    </dgm:pt>
    <dgm:pt modelId="{E54C077B-80CB-4C11-A34B-37FB8EDF122C}" type="pres">
      <dgm:prSet presAssocID="{E682F580-E105-4F37-B208-FE63164491D7}" presName="childText" presStyleLbl="conFgAcc1" presStyleIdx="2" presStyleCnt="6">
        <dgm:presLayoutVars>
          <dgm:bulletEnabled val="1"/>
        </dgm:presLayoutVars>
      </dgm:prSet>
      <dgm:spPr/>
    </dgm:pt>
    <dgm:pt modelId="{12C93A9A-E04F-45FE-B3D1-6A56C9F35561}" type="pres">
      <dgm:prSet presAssocID="{14E7BBC1-5FBC-404C-B933-FF3C46C1D2BF}" presName="spaceBetweenRectangles" presStyleCnt="0"/>
      <dgm:spPr/>
    </dgm:pt>
    <dgm:pt modelId="{35CF88CA-6853-4483-81FE-79683F6A0B7C}" type="pres">
      <dgm:prSet presAssocID="{69B3E2BE-072D-4CED-A7E0-71DE1224B1BD}" presName="parentLin" presStyleCnt="0"/>
      <dgm:spPr/>
    </dgm:pt>
    <dgm:pt modelId="{E0856AD1-77CC-4AF6-A2BD-EC1BA1FE2497}" type="pres">
      <dgm:prSet presAssocID="{69B3E2BE-072D-4CED-A7E0-71DE1224B1B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B9B9F67-60A2-4711-A41C-F9F916A4E4A7}" type="pres">
      <dgm:prSet presAssocID="{69B3E2BE-072D-4CED-A7E0-71DE1224B1B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99835-A8FD-4A45-B99B-0BBD08BE4912}" type="pres">
      <dgm:prSet presAssocID="{69B3E2BE-072D-4CED-A7E0-71DE1224B1BD}" presName="negativeSpace" presStyleCnt="0"/>
      <dgm:spPr/>
    </dgm:pt>
    <dgm:pt modelId="{601CD10D-40A3-41CF-8BD1-7EEFBA838C46}" type="pres">
      <dgm:prSet presAssocID="{69B3E2BE-072D-4CED-A7E0-71DE1224B1BD}" presName="childText" presStyleLbl="conFgAcc1" presStyleIdx="3" presStyleCnt="6">
        <dgm:presLayoutVars>
          <dgm:bulletEnabled val="1"/>
        </dgm:presLayoutVars>
      </dgm:prSet>
      <dgm:spPr/>
    </dgm:pt>
    <dgm:pt modelId="{601B957E-C116-4F77-8937-A74F3185C29A}" type="pres">
      <dgm:prSet presAssocID="{BF60ECB4-8A26-478B-8193-D4C494E94093}" presName="spaceBetweenRectangles" presStyleCnt="0"/>
      <dgm:spPr/>
    </dgm:pt>
    <dgm:pt modelId="{1407CC99-EBD0-4936-B510-69E22717BCFC}" type="pres">
      <dgm:prSet presAssocID="{DCA081A7-1189-4199-B70B-057875DEA6A2}" presName="parentLin" presStyleCnt="0"/>
      <dgm:spPr/>
    </dgm:pt>
    <dgm:pt modelId="{492EE293-5051-453C-8A2C-638A1F42EC16}" type="pres">
      <dgm:prSet presAssocID="{DCA081A7-1189-4199-B70B-057875DEA6A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25DBE05-8B1A-4B9B-8882-E66D95F0CE6A}" type="pres">
      <dgm:prSet presAssocID="{DCA081A7-1189-4199-B70B-057875DEA6A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06941-426A-4D26-9B56-F7581BDE7213}" type="pres">
      <dgm:prSet presAssocID="{DCA081A7-1189-4199-B70B-057875DEA6A2}" presName="negativeSpace" presStyleCnt="0"/>
      <dgm:spPr/>
    </dgm:pt>
    <dgm:pt modelId="{3894952D-7055-43D6-9676-B02DACBA01C0}" type="pres">
      <dgm:prSet presAssocID="{DCA081A7-1189-4199-B70B-057875DEA6A2}" presName="childText" presStyleLbl="conFgAcc1" presStyleIdx="4" presStyleCnt="6">
        <dgm:presLayoutVars>
          <dgm:bulletEnabled val="1"/>
        </dgm:presLayoutVars>
      </dgm:prSet>
      <dgm:spPr/>
    </dgm:pt>
    <dgm:pt modelId="{C8C1E419-96D3-4141-B070-B6AF9367CC42}" type="pres">
      <dgm:prSet presAssocID="{447D746E-56F0-447F-941C-DC80856C6C6B}" presName="spaceBetweenRectangles" presStyleCnt="0"/>
      <dgm:spPr/>
    </dgm:pt>
    <dgm:pt modelId="{1A437A69-D3C6-4117-9FB9-B2A78BE64810}" type="pres">
      <dgm:prSet presAssocID="{40C2560E-9A21-4198-9A51-1F3CD92CF800}" presName="parentLin" presStyleCnt="0"/>
      <dgm:spPr/>
    </dgm:pt>
    <dgm:pt modelId="{2E6BA168-51C4-44B6-8789-36D844A98F47}" type="pres">
      <dgm:prSet presAssocID="{40C2560E-9A21-4198-9A51-1F3CD92CF80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4E33305-86D8-4B34-A673-56E52002CF00}" type="pres">
      <dgm:prSet presAssocID="{40C2560E-9A21-4198-9A51-1F3CD92CF800}" presName="parentText" presStyleLbl="node1" presStyleIdx="5" presStyleCnt="6" custScaleY="134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62767-70DA-4DF9-9664-D9C1B69E6128}" type="pres">
      <dgm:prSet presAssocID="{40C2560E-9A21-4198-9A51-1F3CD92CF800}" presName="negativeSpace" presStyleCnt="0"/>
      <dgm:spPr/>
    </dgm:pt>
    <dgm:pt modelId="{BCDF0592-7B83-455D-8625-99C7F2732356}" type="pres">
      <dgm:prSet presAssocID="{40C2560E-9A21-4198-9A51-1F3CD92CF80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8C435C0-9430-4D96-956D-509AAAAAFAC3}" srcId="{84E40CE2-6765-4ECB-9136-1AA8D29C164F}" destId="{40C2560E-9A21-4198-9A51-1F3CD92CF800}" srcOrd="5" destOrd="0" parTransId="{ACBC299A-2461-4E43-8C67-1C551CBFA059}" sibTransId="{05DEFBE0-7BA0-4160-8A26-3DA9A2EFC4D8}"/>
    <dgm:cxn modelId="{20D2E102-05A0-4AA6-9B4A-44FB75BD4831}" srcId="{84E40CE2-6765-4ECB-9136-1AA8D29C164F}" destId="{9480A28C-A6D7-44DB-B231-6A64D4DE1078}" srcOrd="1" destOrd="0" parTransId="{3A334748-4F55-4CEA-B2B1-08EF93BCF208}" sibTransId="{14E20D5A-4B03-4FA2-9545-4902D3521B29}"/>
    <dgm:cxn modelId="{AB822525-D224-4AE2-9E01-D9D305C03863}" type="presOf" srcId="{9480A28C-A6D7-44DB-B231-6A64D4DE1078}" destId="{6866197F-5D49-4590-8043-610FDA18F06D}" srcOrd="1" destOrd="0" presId="urn:microsoft.com/office/officeart/2005/8/layout/list1"/>
    <dgm:cxn modelId="{B353D51F-CCC4-43AF-9015-9F31581EAB4F}" type="presOf" srcId="{9480A28C-A6D7-44DB-B231-6A64D4DE1078}" destId="{47E0411B-9076-4663-8A95-983BA0D1AF15}" srcOrd="0" destOrd="0" presId="urn:microsoft.com/office/officeart/2005/8/layout/list1"/>
    <dgm:cxn modelId="{D3EA7647-F304-4951-9DDB-4610B7C1387D}" type="presOf" srcId="{40C2560E-9A21-4198-9A51-1F3CD92CF800}" destId="{2E6BA168-51C4-44B6-8789-36D844A98F47}" srcOrd="0" destOrd="0" presId="urn:microsoft.com/office/officeart/2005/8/layout/list1"/>
    <dgm:cxn modelId="{09D9A619-165C-4F03-9144-3065D8CF5909}" srcId="{84E40CE2-6765-4ECB-9136-1AA8D29C164F}" destId="{69B3E2BE-072D-4CED-A7E0-71DE1224B1BD}" srcOrd="3" destOrd="0" parTransId="{8BAC6B47-79F1-4184-B1F7-32A85D623C54}" sibTransId="{BF60ECB4-8A26-478B-8193-D4C494E94093}"/>
    <dgm:cxn modelId="{18E6D2F6-93A6-4B32-9D89-7F8C3A8EF622}" srcId="{84E40CE2-6765-4ECB-9136-1AA8D29C164F}" destId="{DCA081A7-1189-4199-B70B-057875DEA6A2}" srcOrd="4" destOrd="0" parTransId="{8BCA1A6C-124D-47E5-8190-54B97FF7FEED}" sibTransId="{447D746E-56F0-447F-941C-DC80856C6C6B}"/>
    <dgm:cxn modelId="{EAEBB0D3-B7FE-4CB9-90A4-DE3AD77E11FB}" srcId="{84E40CE2-6765-4ECB-9136-1AA8D29C164F}" destId="{E682F580-E105-4F37-B208-FE63164491D7}" srcOrd="2" destOrd="0" parTransId="{9C5E6E7D-18D6-473F-B450-169A1D3ECAC6}" sibTransId="{14E7BBC1-5FBC-404C-B933-FF3C46C1D2BF}"/>
    <dgm:cxn modelId="{08B5688A-1308-468A-91E7-0AAFF4BC19E2}" type="presOf" srcId="{84E40CE2-6765-4ECB-9136-1AA8D29C164F}" destId="{B263D4F7-04F5-40B2-967B-EE2DBE44EFF4}" srcOrd="0" destOrd="0" presId="urn:microsoft.com/office/officeart/2005/8/layout/list1"/>
    <dgm:cxn modelId="{92A64DB9-72D0-41A0-BC16-84E8857B1F12}" type="presOf" srcId="{E682F580-E105-4F37-B208-FE63164491D7}" destId="{A6D29489-4085-40FB-A01C-26809D54EE0E}" srcOrd="0" destOrd="0" presId="urn:microsoft.com/office/officeart/2005/8/layout/list1"/>
    <dgm:cxn modelId="{5A577D48-66EA-438B-B54B-D47B90155067}" type="presOf" srcId="{56CFE9B8-A627-4872-AC47-C59E1F59CE9C}" destId="{469D54B6-E0D8-498F-BC76-A1F8103259C3}" srcOrd="1" destOrd="0" presId="urn:microsoft.com/office/officeart/2005/8/layout/list1"/>
    <dgm:cxn modelId="{CDA61606-B1B5-4B74-A21F-890160B5073E}" type="presOf" srcId="{E682F580-E105-4F37-B208-FE63164491D7}" destId="{FA2EFD49-9319-43F5-8F1A-9D34EC4DF18B}" srcOrd="1" destOrd="0" presId="urn:microsoft.com/office/officeart/2005/8/layout/list1"/>
    <dgm:cxn modelId="{E425D44A-A102-4422-8433-0A897F81639C}" type="presOf" srcId="{DCA081A7-1189-4199-B70B-057875DEA6A2}" destId="{492EE293-5051-453C-8A2C-638A1F42EC16}" srcOrd="0" destOrd="0" presId="urn:microsoft.com/office/officeart/2005/8/layout/list1"/>
    <dgm:cxn modelId="{75EADE34-A279-47A1-AFBD-DFF825D370B8}" type="presOf" srcId="{69B3E2BE-072D-4CED-A7E0-71DE1224B1BD}" destId="{2B9B9F67-60A2-4711-A41C-F9F916A4E4A7}" srcOrd="1" destOrd="0" presId="urn:microsoft.com/office/officeart/2005/8/layout/list1"/>
    <dgm:cxn modelId="{52095C98-9326-4C97-BAC6-678B73E1CB49}" type="presOf" srcId="{40C2560E-9A21-4198-9A51-1F3CD92CF800}" destId="{04E33305-86D8-4B34-A673-56E52002CF00}" srcOrd="1" destOrd="0" presId="urn:microsoft.com/office/officeart/2005/8/layout/list1"/>
    <dgm:cxn modelId="{82B2B1DA-F749-4B5D-91A2-B18004712C33}" type="presOf" srcId="{56CFE9B8-A627-4872-AC47-C59E1F59CE9C}" destId="{F0020BA0-FFBB-4751-8B18-E57D1764ADE5}" srcOrd="0" destOrd="0" presId="urn:microsoft.com/office/officeart/2005/8/layout/list1"/>
    <dgm:cxn modelId="{5119CA63-0851-45BE-9707-140F70543CD2}" srcId="{84E40CE2-6765-4ECB-9136-1AA8D29C164F}" destId="{56CFE9B8-A627-4872-AC47-C59E1F59CE9C}" srcOrd="0" destOrd="0" parTransId="{26DFC7D4-15D5-4D9C-8AF2-C804FE691B1C}" sibTransId="{C91E51FD-F47D-48AB-9D87-BB01D21624F3}"/>
    <dgm:cxn modelId="{A51358F3-7490-42C1-8C63-3BD272A4E92F}" type="presOf" srcId="{69B3E2BE-072D-4CED-A7E0-71DE1224B1BD}" destId="{E0856AD1-77CC-4AF6-A2BD-EC1BA1FE2497}" srcOrd="0" destOrd="0" presId="urn:microsoft.com/office/officeart/2005/8/layout/list1"/>
    <dgm:cxn modelId="{1319E289-539D-4E0E-9170-E8683851FB29}" type="presOf" srcId="{DCA081A7-1189-4199-B70B-057875DEA6A2}" destId="{B25DBE05-8B1A-4B9B-8882-E66D95F0CE6A}" srcOrd="1" destOrd="0" presId="urn:microsoft.com/office/officeart/2005/8/layout/list1"/>
    <dgm:cxn modelId="{635B1564-6AF0-4944-8758-B9AAEFBDAC9B}" type="presParOf" srcId="{B263D4F7-04F5-40B2-967B-EE2DBE44EFF4}" destId="{42AB716C-217A-4F1D-87E6-77E5269188F6}" srcOrd="0" destOrd="0" presId="urn:microsoft.com/office/officeart/2005/8/layout/list1"/>
    <dgm:cxn modelId="{54CAB5AD-FF4E-47FD-BA15-0C57AB3220A0}" type="presParOf" srcId="{42AB716C-217A-4F1D-87E6-77E5269188F6}" destId="{F0020BA0-FFBB-4751-8B18-E57D1764ADE5}" srcOrd="0" destOrd="0" presId="urn:microsoft.com/office/officeart/2005/8/layout/list1"/>
    <dgm:cxn modelId="{AE58831E-B1A1-41F9-860D-7156CA2F4B67}" type="presParOf" srcId="{42AB716C-217A-4F1D-87E6-77E5269188F6}" destId="{469D54B6-E0D8-498F-BC76-A1F8103259C3}" srcOrd="1" destOrd="0" presId="urn:microsoft.com/office/officeart/2005/8/layout/list1"/>
    <dgm:cxn modelId="{6ACB69B8-1800-45B0-A86B-90093B7CEAA1}" type="presParOf" srcId="{B263D4F7-04F5-40B2-967B-EE2DBE44EFF4}" destId="{5D09298E-63A7-4499-9908-293032529098}" srcOrd="1" destOrd="0" presId="urn:microsoft.com/office/officeart/2005/8/layout/list1"/>
    <dgm:cxn modelId="{F5F6847E-406C-4067-BAD1-88F27CC56AEE}" type="presParOf" srcId="{B263D4F7-04F5-40B2-967B-EE2DBE44EFF4}" destId="{C00749B8-D871-4E7D-B13C-4FEFD23A2F9B}" srcOrd="2" destOrd="0" presId="urn:microsoft.com/office/officeart/2005/8/layout/list1"/>
    <dgm:cxn modelId="{D48C38F2-B904-42F8-9F72-10B1EC1ED48E}" type="presParOf" srcId="{B263D4F7-04F5-40B2-967B-EE2DBE44EFF4}" destId="{0EFC1C24-5D3B-40A8-9A46-FB9A763D346A}" srcOrd="3" destOrd="0" presId="urn:microsoft.com/office/officeart/2005/8/layout/list1"/>
    <dgm:cxn modelId="{E7F7D25D-53D4-4C47-AF92-314B46426F33}" type="presParOf" srcId="{B263D4F7-04F5-40B2-967B-EE2DBE44EFF4}" destId="{4192B0E3-B436-40B7-9E0B-AB4BE07C884C}" srcOrd="4" destOrd="0" presId="urn:microsoft.com/office/officeart/2005/8/layout/list1"/>
    <dgm:cxn modelId="{0715170C-CBD3-4196-AF80-5510B5073DF4}" type="presParOf" srcId="{4192B0E3-B436-40B7-9E0B-AB4BE07C884C}" destId="{47E0411B-9076-4663-8A95-983BA0D1AF15}" srcOrd="0" destOrd="0" presId="urn:microsoft.com/office/officeart/2005/8/layout/list1"/>
    <dgm:cxn modelId="{0D60FDA5-F9BA-4ACA-B8F8-05173920A3CA}" type="presParOf" srcId="{4192B0E3-B436-40B7-9E0B-AB4BE07C884C}" destId="{6866197F-5D49-4590-8043-610FDA18F06D}" srcOrd="1" destOrd="0" presId="urn:microsoft.com/office/officeart/2005/8/layout/list1"/>
    <dgm:cxn modelId="{F9AFF28E-28F6-4F2A-8B8C-0FF4A3C39F88}" type="presParOf" srcId="{B263D4F7-04F5-40B2-967B-EE2DBE44EFF4}" destId="{E83053A0-E37B-429E-AB46-DD1B2886F3DD}" srcOrd="5" destOrd="0" presId="urn:microsoft.com/office/officeart/2005/8/layout/list1"/>
    <dgm:cxn modelId="{FC7C37F8-38FF-4BA3-8C34-6D5BD750A6AD}" type="presParOf" srcId="{B263D4F7-04F5-40B2-967B-EE2DBE44EFF4}" destId="{33AB6EC1-2B3E-46D1-BC87-F0AFAC187E1D}" srcOrd="6" destOrd="0" presId="urn:microsoft.com/office/officeart/2005/8/layout/list1"/>
    <dgm:cxn modelId="{DA0BD220-50B9-46F3-9FD7-304813BC235F}" type="presParOf" srcId="{B263D4F7-04F5-40B2-967B-EE2DBE44EFF4}" destId="{91F9E4EB-CFBF-4F81-BF9A-96150ED698E4}" srcOrd="7" destOrd="0" presId="urn:microsoft.com/office/officeart/2005/8/layout/list1"/>
    <dgm:cxn modelId="{7CF2F230-FAEB-41ED-9501-CC8B6E5F4B81}" type="presParOf" srcId="{B263D4F7-04F5-40B2-967B-EE2DBE44EFF4}" destId="{C0DC5A1D-5831-4499-9AA3-61810B694E5C}" srcOrd="8" destOrd="0" presId="urn:microsoft.com/office/officeart/2005/8/layout/list1"/>
    <dgm:cxn modelId="{7AC8AA0E-B191-499E-9D74-55047126D841}" type="presParOf" srcId="{C0DC5A1D-5831-4499-9AA3-61810B694E5C}" destId="{A6D29489-4085-40FB-A01C-26809D54EE0E}" srcOrd="0" destOrd="0" presId="urn:microsoft.com/office/officeart/2005/8/layout/list1"/>
    <dgm:cxn modelId="{ABE4B0D5-B3CE-40B5-A2A1-65968CF310F8}" type="presParOf" srcId="{C0DC5A1D-5831-4499-9AA3-61810B694E5C}" destId="{FA2EFD49-9319-43F5-8F1A-9D34EC4DF18B}" srcOrd="1" destOrd="0" presId="urn:microsoft.com/office/officeart/2005/8/layout/list1"/>
    <dgm:cxn modelId="{1B1FB166-0FEF-4680-AED5-38DDFB8A1537}" type="presParOf" srcId="{B263D4F7-04F5-40B2-967B-EE2DBE44EFF4}" destId="{F2C07443-1A94-40D1-A45F-B57C33A03C0C}" srcOrd="9" destOrd="0" presId="urn:microsoft.com/office/officeart/2005/8/layout/list1"/>
    <dgm:cxn modelId="{A1103EB7-5C46-43CB-85AB-CCF7A35EF1C7}" type="presParOf" srcId="{B263D4F7-04F5-40B2-967B-EE2DBE44EFF4}" destId="{E54C077B-80CB-4C11-A34B-37FB8EDF122C}" srcOrd="10" destOrd="0" presId="urn:microsoft.com/office/officeart/2005/8/layout/list1"/>
    <dgm:cxn modelId="{61DA1126-2E10-4AC6-A150-81DCE9F3E99D}" type="presParOf" srcId="{B263D4F7-04F5-40B2-967B-EE2DBE44EFF4}" destId="{12C93A9A-E04F-45FE-B3D1-6A56C9F35561}" srcOrd="11" destOrd="0" presId="urn:microsoft.com/office/officeart/2005/8/layout/list1"/>
    <dgm:cxn modelId="{36AF4807-3488-4FB6-8BB6-0579D5D17390}" type="presParOf" srcId="{B263D4F7-04F5-40B2-967B-EE2DBE44EFF4}" destId="{35CF88CA-6853-4483-81FE-79683F6A0B7C}" srcOrd="12" destOrd="0" presId="urn:microsoft.com/office/officeart/2005/8/layout/list1"/>
    <dgm:cxn modelId="{D8606C7F-1F66-4EAF-A161-83A422A1505D}" type="presParOf" srcId="{35CF88CA-6853-4483-81FE-79683F6A0B7C}" destId="{E0856AD1-77CC-4AF6-A2BD-EC1BA1FE2497}" srcOrd="0" destOrd="0" presId="urn:microsoft.com/office/officeart/2005/8/layout/list1"/>
    <dgm:cxn modelId="{35A47E46-ADB0-47B4-8927-9D2B47A10109}" type="presParOf" srcId="{35CF88CA-6853-4483-81FE-79683F6A0B7C}" destId="{2B9B9F67-60A2-4711-A41C-F9F916A4E4A7}" srcOrd="1" destOrd="0" presId="urn:microsoft.com/office/officeart/2005/8/layout/list1"/>
    <dgm:cxn modelId="{FAA13416-BD49-4593-8E6D-7910B7565869}" type="presParOf" srcId="{B263D4F7-04F5-40B2-967B-EE2DBE44EFF4}" destId="{31E99835-A8FD-4A45-B99B-0BBD08BE4912}" srcOrd="13" destOrd="0" presId="urn:microsoft.com/office/officeart/2005/8/layout/list1"/>
    <dgm:cxn modelId="{A8E8D6BF-7141-4F0D-BA0E-EBA6319552E9}" type="presParOf" srcId="{B263D4F7-04F5-40B2-967B-EE2DBE44EFF4}" destId="{601CD10D-40A3-41CF-8BD1-7EEFBA838C46}" srcOrd="14" destOrd="0" presId="urn:microsoft.com/office/officeart/2005/8/layout/list1"/>
    <dgm:cxn modelId="{CC3B0002-2FD7-4F93-A496-7923BF56D6E6}" type="presParOf" srcId="{B263D4F7-04F5-40B2-967B-EE2DBE44EFF4}" destId="{601B957E-C116-4F77-8937-A74F3185C29A}" srcOrd="15" destOrd="0" presId="urn:microsoft.com/office/officeart/2005/8/layout/list1"/>
    <dgm:cxn modelId="{B68BED5C-A24F-4F67-9369-00FD68A3C989}" type="presParOf" srcId="{B263D4F7-04F5-40B2-967B-EE2DBE44EFF4}" destId="{1407CC99-EBD0-4936-B510-69E22717BCFC}" srcOrd="16" destOrd="0" presId="urn:microsoft.com/office/officeart/2005/8/layout/list1"/>
    <dgm:cxn modelId="{C1DA2111-BF18-416D-B862-9C86FCA3800F}" type="presParOf" srcId="{1407CC99-EBD0-4936-B510-69E22717BCFC}" destId="{492EE293-5051-453C-8A2C-638A1F42EC16}" srcOrd="0" destOrd="0" presId="urn:microsoft.com/office/officeart/2005/8/layout/list1"/>
    <dgm:cxn modelId="{8F063D0A-3E09-4709-A4C3-7A495C359669}" type="presParOf" srcId="{1407CC99-EBD0-4936-B510-69E22717BCFC}" destId="{B25DBE05-8B1A-4B9B-8882-E66D95F0CE6A}" srcOrd="1" destOrd="0" presId="urn:microsoft.com/office/officeart/2005/8/layout/list1"/>
    <dgm:cxn modelId="{00D402AA-0709-4DC7-BDC8-B42A8A6AF013}" type="presParOf" srcId="{B263D4F7-04F5-40B2-967B-EE2DBE44EFF4}" destId="{4A006941-426A-4D26-9B56-F7581BDE7213}" srcOrd="17" destOrd="0" presId="urn:microsoft.com/office/officeart/2005/8/layout/list1"/>
    <dgm:cxn modelId="{6203A083-A7DC-449A-B7E6-57B88957DD46}" type="presParOf" srcId="{B263D4F7-04F5-40B2-967B-EE2DBE44EFF4}" destId="{3894952D-7055-43D6-9676-B02DACBA01C0}" srcOrd="18" destOrd="0" presId="urn:microsoft.com/office/officeart/2005/8/layout/list1"/>
    <dgm:cxn modelId="{F8C42D8D-B2EA-4919-83C3-0DF437C57F03}" type="presParOf" srcId="{B263D4F7-04F5-40B2-967B-EE2DBE44EFF4}" destId="{C8C1E419-96D3-4141-B070-B6AF9367CC42}" srcOrd="19" destOrd="0" presId="urn:microsoft.com/office/officeart/2005/8/layout/list1"/>
    <dgm:cxn modelId="{6027E114-F69C-4071-979A-AFE80B7149C9}" type="presParOf" srcId="{B263D4F7-04F5-40B2-967B-EE2DBE44EFF4}" destId="{1A437A69-D3C6-4117-9FB9-B2A78BE64810}" srcOrd="20" destOrd="0" presId="urn:microsoft.com/office/officeart/2005/8/layout/list1"/>
    <dgm:cxn modelId="{D7A4F293-F535-44FC-B92F-09C8B1BC18E2}" type="presParOf" srcId="{1A437A69-D3C6-4117-9FB9-B2A78BE64810}" destId="{2E6BA168-51C4-44B6-8789-36D844A98F47}" srcOrd="0" destOrd="0" presId="urn:microsoft.com/office/officeart/2005/8/layout/list1"/>
    <dgm:cxn modelId="{C83E3E69-0907-434E-AC66-AF69651FBD57}" type="presParOf" srcId="{1A437A69-D3C6-4117-9FB9-B2A78BE64810}" destId="{04E33305-86D8-4B34-A673-56E52002CF00}" srcOrd="1" destOrd="0" presId="urn:microsoft.com/office/officeart/2005/8/layout/list1"/>
    <dgm:cxn modelId="{88B54FCE-F5E3-4910-A78B-FA6A9092B7D7}" type="presParOf" srcId="{B263D4F7-04F5-40B2-967B-EE2DBE44EFF4}" destId="{DDC62767-70DA-4DF9-9664-D9C1B69E6128}" srcOrd="21" destOrd="0" presId="urn:microsoft.com/office/officeart/2005/8/layout/list1"/>
    <dgm:cxn modelId="{348B645B-9B8B-411F-9192-E9F65D4B1559}" type="presParOf" srcId="{B263D4F7-04F5-40B2-967B-EE2DBE44EFF4}" destId="{BCDF0592-7B83-455D-8625-99C7F273235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59F333-AE99-488C-BA0E-A0C2274932B0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6C86B3A1-C097-4238-A3B1-EFA25B47BF76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002060"/>
              </a:solidFill>
            </a:rPr>
            <a:t>Порівняння </a:t>
          </a:r>
          <a:r>
            <a:rPr lang="uk-UA" sz="2000" b="1" dirty="0" smtClean="0">
              <a:solidFill>
                <a:srgbClr val="002060"/>
              </a:solidFill>
            </a:rPr>
            <a:t>– троп, у якому </a:t>
          </a:r>
          <a:r>
            <a:rPr lang="uk-UA" sz="2000" b="1" dirty="0" err="1" smtClean="0">
              <a:solidFill>
                <a:srgbClr val="002060"/>
              </a:solidFill>
            </a:rPr>
            <a:t>мовне</a:t>
          </a:r>
          <a:r>
            <a:rPr lang="uk-UA" sz="2000" b="1" dirty="0" smtClean="0">
              <a:solidFill>
                <a:srgbClr val="002060"/>
              </a:solidFill>
            </a:rPr>
            <a:t> зображення одного предмета: </a:t>
          </a:r>
          <a:r>
            <a:rPr lang="uk-UA" sz="2000" b="1" i="1" dirty="0" smtClean="0">
              <a:solidFill>
                <a:srgbClr val="002060"/>
              </a:solidFill>
            </a:rPr>
            <a:t>як льон, блакитні небеса</a:t>
          </a:r>
          <a:r>
            <a:rPr lang="uk-UA" sz="2000" b="1" dirty="0" smtClean="0">
              <a:solidFill>
                <a:srgbClr val="002060"/>
              </a:solidFill>
            </a:rPr>
            <a:t>; </a:t>
          </a:r>
          <a:r>
            <a:rPr lang="uk-UA" sz="2000" b="1" i="1" dirty="0" err="1" smtClean="0">
              <a:solidFill>
                <a:srgbClr val="002060"/>
              </a:solidFill>
            </a:rPr>
            <a:t>легінь</a:t>
          </a:r>
          <a:r>
            <a:rPr lang="uk-UA" sz="2000" b="1" i="1" dirty="0" smtClean="0">
              <a:solidFill>
                <a:srgbClr val="002060"/>
              </a:solidFill>
            </a:rPr>
            <a:t> той, мов бук, високий.</a:t>
          </a:r>
          <a:endParaRPr lang="ru-RU" sz="2000" b="1" dirty="0">
            <a:solidFill>
              <a:srgbClr val="002060"/>
            </a:solidFill>
          </a:endParaRPr>
        </a:p>
      </dgm:t>
    </dgm:pt>
    <dgm:pt modelId="{87F67FDC-7CC2-435E-9394-017755AE6F8E}" type="parTrans" cxnId="{FA4B28FD-C575-4720-9A76-561E3A776384}">
      <dgm:prSet/>
      <dgm:spPr/>
      <dgm:t>
        <a:bodyPr/>
        <a:lstStyle/>
        <a:p>
          <a:endParaRPr lang="ru-RU"/>
        </a:p>
      </dgm:t>
    </dgm:pt>
    <dgm:pt modelId="{AECD2E81-433B-459C-B156-A4196AEF7677}" type="sibTrans" cxnId="{FA4B28FD-C575-4720-9A76-561E3A776384}">
      <dgm:prSet/>
      <dgm:spPr/>
      <dgm:t>
        <a:bodyPr/>
        <a:lstStyle/>
        <a:p>
          <a:endParaRPr lang="ru-RU"/>
        </a:p>
      </dgm:t>
    </dgm:pt>
    <dgm:pt modelId="{2B4C9D3B-57C6-4F6B-8BF6-01354D7601A3}">
      <dgm:prSet phldrT="[Текст]" custT="1"/>
      <dgm:spPr/>
      <dgm:t>
        <a:bodyPr/>
        <a:lstStyle/>
        <a:p>
          <a:r>
            <a:rPr lang="uk-UA" sz="1800" i="1" dirty="0" smtClean="0">
              <a:solidFill>
                <a:srgbClr val="FFFF00"/>
              </a:solidFill>
            </a:rPr>
            <a:t>уподібнення </a:t>
          </a:r>
          <a:r>
            <a:rPr lang="uk-UA" sz="1800" dirty="0" smtClean="0">
              <a:solidFill>
                <a:srgbClr val="FFFF00"/>
              </a:solidFill>
            </a:rPr>
            <a:t>– розгорнуте порівняння, в якому розкривається низка подібних ознак між предметами, що розширює та поглиблює його семантичне поле, витворює потік містких асоціацій (асоціативний ореол)</a:t>
          </a:r>
          <a:endParaRPr lang="ru-RU" sz="1800" dirty="0">
            <a:solidFill>
              <a:srgbClr val="FFFF00"/>
            </a:solidFill>
          </a:endParaRPr>
        </a:p>
      </dgm:t>
    </dgm:pt>
    <dgm:pt modelId="{384E12DE-A3A8-4859-81BD-4CE69BABFBAD}" type="parTrans" cxnId="{57919DDB-C3C9-44EB-BB3A-E7BC18431983}">
      <dgm:prSet/>
      <dgm:spPr/>
      <dgm:t>
        <a:bodyPr/>
        <a:lstStyle/>
        <a:p>
          <a:endParaRPr lang="ru-RU"/>
        </a:p>
      </dgm:t>
    </dgm:pt>
    <dgm:pt modelId="{99FF2B12-B35F-44E8-BA3A-62FA59B9530B}" type="sibTrans" cxnId="{57919DDB-C3C9-44EB-BB3A-E7BC18431983}">
      <dgm:prSet/>
      <dgm:spPr/>
      <dgm:t>
        <a:bodyPr/>
        <a:lstStyle/>
        <a:p>
          <a:endParaRPr lang="ru-RU"/>
        </a:p>
      </dgm:t>
    </dgm:pt>
    <dgm:pt modelId="{BDC705F4-C0B7-4572-9052-2BEF3DCD4A3D}" type="pres">
      <dgm:prSet presAssocID="{6459F333-AE99-488C-BA0E-A0C2274932B0}" presName="compositeShape" presStyleCnt="0">
        <dgm:presLayoutVars>
          <dgm:chMax val="7"/>
          <dgm:dir/>
          <dgm:resizeHandles val="exact"/>
        </dgm:presLayoutVars>
      </dgm:prSet>
      <dgm:spPr/>
    </dgm:pt>
    <dgm:pt modelId="{0BD23BCC-79EB-4FFF-A416-020F09A6E352}" type="pres">
      <dgm:prSet presAssocID="{6459F333-AE99-488C-BA0E-A0C2274932B0}" presName="wedge1" presStyleLbl="node1" presStyleIdx="0" presStyleCnt="2" custScaleX="165982" custScaleY="99391"/>
      <dgm:spPr/>
      <dgm:t>
        <a:bodyPr/>
        <a:lstStyle/>
        <a:p>
          <a:endParaRPr lang="ru-RU"/>
        </a:p>
      </dgm:t>
    </dgm:pt>
    <dgm:pt modelId="{64A648A5-8C1B-4173-8D23-198DDD69C978}" type="pres">
      <dgm:prSet presAssocID="{6459F333-AE99-488C-BA0E-A0C2274932B0}" presName="dummy1a" presStyleCnt="0"/>
      <dgm:spPr/>
    </dgm:pt>
    <dgm:pt modelId="{D0528789-3280-4170-A5AA-EEFCE71AF3D7}" type="pres">
      <dgm:prSet presAssocID="{6459F333-AE99-488C-BA0E-A0C2274932B0}" presName="dummy1b" presStyleCnt="0"/>
      <dgm:spPr/>
    </dgm:pt>
    <dgm:pt modelId="{DDDF476B-EAD4-4EC0-BC31-B822933B43D1}" type="pres">
      <dgm:prSet presAssocID="{6459F333-AE99-488C-BA0E-A0C2274932B0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95761-2F74-4C8A-BF81-C679097E5BAD}" type="pres">
      <dgm:prSet presAssocID="{6459F333-AE99-488C-BA0E-A0C2274932B0}" presName="wedge2" presStyleLbl="node1" presStyleIdx="1" presStyleCnt="2" custScaleX="190018"/>
      <dgm:spPr/>
      <dgm:t>
        <a:bodyPr/>
        <a:lstStyle/>
        <a:p>
          <a:endParaRPr lang="ru-RU"/>
        </a:p>
      </dgm:t>
    </dgm:pt>
    <dgm:pt modelId="{9E030C10-E6BB-4EF3-A9AD-34F0C9F14D71}" type="pres">
      <dgm:prSet presAssocID="{6459F333-AE99-488C-BA0E-A0C2274932B0}" presName="dummy2a" presStyleCnt="0"/>
      <dgm:spPr/>
    </dgm:pt>
    <dgm:pt modelId="{26090F0F-B7DF-4F7A-AFD5-33E5234B698C}" type="pres">
      <dgm:prSet presAssocID="{6459F333-AE99-488C-BA0E-A0C2274932B0}" presName="dummy2b" presStyleCnt="0"/>
      <dgm:spPr/>
    </dgm:pt>
    <dgm:pt modelId="{934234E8-11D0-4BDC-BEB2-DB7A43B322ED}" type="pres">
      <dgm:prSet presAssocID="{6459F333-AE99-488C-BA0E-A0C2274932B0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27FB0-23F1-46C4-B92C-F1CAE8A44BDD}" type="pres">
      <dgm:prSet presAssocID="{AECD2E81-433B-459C-B156-A4196AEF7677}" presName="arrowWedge1" presStyleLbl="fgSibTrans2D1" presStyleIdx="0" presStyleCnt="2" custLinFactNeighborX="43211" custLinFactNeighborY="298"/>
      <dgm:spPr/>
    </dgm:pt>
    <dgm:pt modelId="{E4AC209D-C7E3-4D00-A638-EF4AC11DF256}" type="pres">
      <dgm:prSet presAssocID="{99FF2B12-B35F-44E8-BA3A-62FA59B9530B}" presName="arrowWedge2" presStyleLbl="fgSibTrans2D1" presStyleIdx="1" presStyleCnt="2" custLinFactNeighborX="-52151" custLinFactNeighborY="1788"/>
      <dgm:spPr/>
    </dgm:pt>
  </dgm:ptLst>
  <dgm:cxnLst>
    <dgm:cxn modelId="{B537C363-E0BA-435C-9A83-42AB004610FC}" type="presOf" srcId="{2B4C9D3B-57C6-4F6B-8BF6-01354D7601A3}" destId="{54795761-2F74-4C8A-BF81-C679097E5BAD}" srcOrd="0" destOrd="0" presId="urn:microsoft.com/office/officeart/2005/8/layout/cycle8"/>
    <dgm:cxn modelId="{72A84D91-DB13-440F-A023-A22276BFA703}" type="presOf" srcId="{6C86B3A1-C097-4238-A3B1-EFA25B47BF76}" destId="{0BD23BCC-79EB-4FFF-A416-020F09A6E352}" srcOrd="0" destOrd="0" presId="urn:microsoft.com/office/officeart/2005/8/layout/cycle8"/>
    <dgm:cxn modelId="{DE6712F9-333D-4D8B-8810-347CE43D75BB}" type="presOf" srcId="{6459F333-AE99-488C-BA0E-A0C2274932B0}" destId="{BDC705F4-C0B7-4572-9052-2BEF3DCD4A3D}" srcOrd="0" destOrd="0" presId="urn:microsoft.com/office/officeart/2005/8/layout/cycle8"/>
    <dgm:cxn modelId="{57919DDB-C3C9-44EB-BB3A-E7BC18431983}" srcId="{6459F333-AE99-488C-BA0E-A0C2274932B0}" destId="{2B4C9D3B-57C6-4F6B-8BF6-01354D7601A3}" srcOrd="1" destOrd="0" parTransId="{384E12DE-A3A8-4859-81BD-4CE69BABFBAD}" sibTransId="{99FF2B12-B35F-44E8-BA3A-62FA59B9530B}"/>
    <dgm:cxn modelId="{99F97B10-C56E-467C-B944-3BBA9E88272C}" type="presOf" srcId="{2B4C9D3B-57C6-4F6B-8BF6-01354D7601A3}" destId="{934234E8-11D0-4BDC-BEB2-DB7A43B322ED}" srcOrd="1" destOrd="0" presId="urn:microsoft.com/office/officeart/2005/8/layout/cycle8"/>
    <dgm:cxn modelId="{4BD42979-9447-4B85-B941-2268514DE9EA}" type="presOf" srcId="{6C86B3A1-C097-4238-A3B1-EFA25B47BF76}" destId="{DDDF476B-EAD4-4EC0-BC31-B822933B43D1}" srcOrd="1" destOrd="0" presId="urn:microsoft.com/office/officeart/2005/8/layout/cycle8"/>
    <dgm:cxn modelId="{FA4B28FD-C575-4720-9A76-561E3A776384}" srcId="{6459F333-AE99-488C-BA0E-A0C2274932B0}" destId="{6C86B3A1-C097-4238-A3B1-EFA25B47BF76}" srcOrd="0" destOrd="0" parTransId="{87F67FDC-7CC2-435E-9394-017755AE6F8E}" sibTransId="{AECD2E81-433B-459C-B156-A4196AEF7677}"/>
    <dgm:cxn modelId="{CBCFE739-57F5-4BFC-A8CC-7A256DB48180}" type="presParOf" srcId="{BDC705F4-C0B7-4572-9052-2BEF3DCD4A3D}" destId="{0BD23BCC-79EB-4FFF-A416-020F09A6E352}" srcOrd="0" destOrd="0" presId="urn:microsoft.com/office/officeart/2005/8/layout/cycle8"/>
    <dgm:cxn modelId="{3A8DCF67-DFA8-4E34-8A8A-C84F4384E52F}" type="presParOf" srcId="{BDC705F4-C0B7-4572-9052-2BEF3DCD4A3D}" destId="{64A648A5-8C1B-4173-8D23-198DDD69C978}" srcOrd="1" destOrd="0" presId="urn:microsoft.com/office/officeart/2005/8/layout/cycle8"/>
    <dgm:cxn modelId="{3E8E55F7-7CEB-413D-946F-23C05B2BB82A}" type="presParOf" srcId="{BDC705F4-C0B7-4572-9052-2BEF3DCD4A3D}" destId="{D0528789-3280-4170-A5AA-EEFCE71AF3D7}" srcOrd="2" destOrd="0" presId="urn:microsoft.com/office/officeart/2005/8/layout/cycle8"/>
    <dgm:cxn modelId="{77599EFA-5A7E-4B43-98DF-F5993E7E245B}" type="presParOf" srcId="{BDC705F4-C0B7-4572-9052-2BEF3DCD4A3D}" destId="{DDDF476B-EAD4-4EC0-BC31-B822933B43D1}" srcOrd="3" destOrd="0" presId="urn:microsoft.com/office/officeart/2005/8/layout/cycle8"/>
    <dgm:cxn modelId="{FE52D850-1DAA-4908-A180-F75C813BC878}" type="presParOf" srcId="{BDC705F4-C0B7-4572-9052-2BEF3DCD4A3D}" destId="{54795761-2F74-4C8A-BF81-C679097E5BAD}" srcOrd="4" destOrd="0" presId="urn:microsoft.com/office/officeart/2005/8/layout/cycle8"/>
    <dgm:cxn modelId="{0BD435A2-9A5E-4520-A2A1-17A8CAB8F7C6}" type="presParOf" srcId="{BDC705F4-C0B7-4572-9052-2BEF3DCD4A3D}" destId="{9E030C10-E6BB-4EF3-A9AD-34F0C9F14D71}" srcOrd="5" destOrd="0" presId="urn:microsoft.com/office/officeart/2005/8/layout/cycle8"/>
    <dgm:cxn modelId="{65088844-68D1-469D-B005-6B609558BBFC}" type="presParOf" srcId="{BDC705F4-C0B7-4572-9052-2BEF3DCD4A3D}" destId="{26090F0F-B7DF-4F7A-AFD5-33E5234B698C}" srcOrd="6" destOrd="0" presId="urn:microsoft.com/office/officeart/2005/8/layout/cycle8"/>
    <dgm:cxn modelId="{C3264056-AEAA-4E70-A254-1BE1FA586CFB}" type="presParOf" srcId="{BDC705F4-C0B7-4572-9052-2BEF3DCD4A3D}" destId="{934234E8-11D0-4BDC-BEB2-DB7A43B322ED}" srcOrd="7" destOrd="0" presId="urn:microsoft.com/office/officeart/2005/8/layout/cycle8"/>
    <dgm:cxn modelId="{64BE1829-E433-4D45-8BEF-5D233FF43731}" type="presParOf" srcId="{BDC705F4-C0B7-4572-9052-2BEF3DCD4A3D}" destId="{A2927FB0-23F1-46C4-B92C-F1CAE8A44BDD}" srcOrd="8" destOrd="0" presId="urn:microsoft.com/office/officeart/2005/8/layout/cycle8"/>
    <dgm:cxn modelId="{4DD9B2C3-3DE2-4EB9-B94F-05AAABE662E4}" type="presParOf" srcId="{BDC705F4-C0B7-4572-9052-2BEF3DCD4A3D}" destId="{E4AC209D-C7E3-4D00-A638-EF4AC11DF256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DDA1A4-F3A8-4965-B4C8-9A7C23DDE76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61C2-BB9D-44BA-A42D-4FF79D2F30B8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надає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вислову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унаочнення</a:t>
          </a:r>
          <a:r>
            <a:rPr lang="ru-RU" b="1" dirty="0" smtClean="0">
              <a:solidFill>
                <a:srgbClr val="FFFF00"/>
              </a:solidFill>
            </a:rPr>
            <a:t>, </a:t>
          </a:r>
          <a:endParaRPr lang="ru-RU" b="1" dirty="0">
            <a:solidFill>
              <a:srgbClr val="FFFF00"/>
            </a:solidFill>
          </a:endParaRPr>
        </a:p>
      </dgm:t>
    </dgm:pt>
    <dgm:pt modelId="{5CD7FB08-AF15-4CBD-9156-E1CB975D47F1}" type="parTrans" cxnId="{89164B07-885F-42C1-9882-3C7E17241639}">
      <dgm:prSet/>
      <dgm:spPr/>
      <dgm:t>
        <a:bodyPr/>
        <a:lstStyle/>
        <a:p>
          <a:endParaRPr lang="ru-RU"/>
        </a:p>
      </dgm:t>
    </dgm:pt>
    <dgm:pt modelId="{AA0F7E12-1BBF-42F6-AD0A-DBB561AEFC9E}" type="sibTrans" cxnId="{89164B07-885F-42C1-9882-3C7E17241639}">
      <dgm:prSet/>
      <dgm:spPr/>
      <dgm:t>
        <a:bodyPr/>
        <a:lstStyle/>
        <a:p>
          <a:endParaRPr lang="ru-RU"/>
        </a:p>
      </dgm:t>
    </dgm:pt>
    <dgm:pt modelId="{6DDC85FB-239C-4A3F-BE1F-9CDDDF394A87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Надає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особливої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виразності</a:t>
          </a:r>
          <a:r>
            <a:rPr lang="ru-RU" b="1" dirty="0" smtClean="0">
              <a:solidFill>
                <a:srgbClr val="FFFF00"/>
              </a:solidFill>
            </a:rPr>
            <a:t> та </a:t>
          </a:r>
          <a:r>
            <a:rPr lang="ru-RU" b="1" dirty="0" err="1" smtClean="0">
              <a:solidFill>
                <a:srgbClr val="FFFF00"/>
              </a:solidFill>
            </a:rPr>
            <a:t>асоціативності</a:t>
          </a:r>
          <a:r>
            <a:rPr lang="ru-RU" b="1" dirty="0" smtClean="0">
              <a:solidFill>
                <a:srgbClr val="FFFF00"/>
              </a:solidFill>
            </a:rPr>
            <a:t>, </a:t>
          </a:r>
          <a:endParaRPr lang="ru-RU" b="1" dirty="0">
            <a:solidFill>
              <a:srgbClr val="FFFF00"/>
            </a:solidFill>
          </a:endParaRPr>
        </a:p>
      </dgm:t>
    </dgm:pt>
    <dgm:pt modelId="{5CEF182F-1458-46DC-AE71-1FE06ADFE59A}" type="parTrans" cxnId="{D43D06CB-7E91-42E1-84BB-C1F71C0F2ECD}">
      <dgm:prSet/>
      <dgm:spPr/>
      <dgm:t>
        <a:bodyPr/>
        <a:lstStyle/>
        <a:p>
          <a:endParaRPr lang="ru-RU"/>
        </a:p>
      </dgm:t>
    </dgm:pt>
    <dgm:pt modelId="{7A571F41-FA55-40CF-98A9-A018259874A2}" type="sibTrans" cxnId="{D43D06CB-7E91-42E1-84BB-C1F71C0F2ECD}">
      <dgm:prSet/>
      <dgm:spPr/>
      <dgm:t>
        <a:bodyPr/>
        <a:lstStyle/>
        <a:p>
          <a:endParaRPr lang="ru-RU"/>
        </a:p>
      </dgm:t>
    </dgm:pt>
    <dgm:pt modelId="{47B282C2-2B69-4867-90FB-911DFC7D14F0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виявляє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ставлення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мовця</a:t>
          </a:r>
          <a:r>
            <a:rPr lang="ru-RU" b="1" dirty="0" smtClean="0">
              <a:solidFill>
                <a:srgbClr val="FFFF00"/>
              </a:solidFill>
            </a:rPr>
            <a:t> до </a:t>
          </a:r>
          <a:r>
            <a:rPr lang="ru-RU" b="1" dirty="0" err="1" smtClean="0">
              <a:solidFill>
                <a:srgbClr val="FFFF00"/>
              </a:solidFill>
            </a:rPr>
            <a:t>сказаного</a:t>
          </a:r>
          <a:r>
            <a:rPr lang="ru-RU" b="1" dirty="0" smtClean="0">
              <a:solidFill>
                <a:srgbClr val="FFFF00"/>
              </a:solidFill>
            </a:rPr>
            <a:t>, </a:t>
          </a:r>
          <a:endParaRPr lang="ru-RU" b="1" dirty="0">
            <a:solidFill>
              <a:srgbClr val="FFFF00"/>
            </a:solidFill>
          </a:endParaRPr>
        </a:p>
      </dgm:t>
    </dgm:pt>
    <dgm:pt modelId="{9FC18EBC-A3FA-4D58-830A-A4B5E283F76E}" type="parTrans" cxnId="{8F9E7428-97F7-4C58-A67A-CB4302E54E5B}">
      <dgm:prSet/>
      <dgm:spPr/>
      <dgm:t>
        <a:bodyPr/>
        <a:lstStyle/>
        <a:p>
          <a:endParaRPr lang="ru-RU"/>
        </a:p>
      </dgm:t>
    </dgm:pt>
    <dgm:pt modelId="{E6BAEB15-BECA-4A99-A92B-860E3CDD9505}" type="sibTrans" cxnId="{8F9E7428-97F7-4C58-A67A-CB4302E54E5B}">
      <dgm:prSet/>
      <dgm:spPr/>
      <dgm:t>
        <a:bodyPr/>
        <a:lstStyle/>
        <a:p>
          <a:endParaRPr lang="ru-RU"/>
        </a:p>
      </dgm:t>
    </dgm:pt>
    <dgm:pt modelId="{9C6149B6-8213-4C41-9DF3-9A82391FF071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посилює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емоційне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наповнення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мови</a:t>
          </a:r>
          <a:r>
            <a:rPr lang="ru-RU" b="1" dirty="0" smtClean="0">
              <a:solidFill>
                <a:srgbClr val="FFFF00"/>
              </a:solidFill>
            </a:rPr>
            <a:t>. </a:t>
          </a:r>
          <a:endParaRPr lang="ru-RU" b="1" dirty="0">
            <a:solidFill>
              <a:srgbClr val="FFFF00"/>
            </a:solidFill>
          </a:endParaRPr>
        </a:p>
      </dgm:t>
    </dgm:pt>
    <dgm:pt modelId="{3F6DD261-FA14-435B-9084-3F2D98F6A4C3}" type="parTrans" cxnId="{A9E4CBB9-FB29-4BB6-83BA-6AD552F28CB2}">
      <dgm:prSet/>
      <dgm:spPr/>
      <dgm:t>
        <a:bodyPr/>
        <a:lstStyle/>
        <a:p>
          <a:endParaRPr lang="ru-RU"/>
        </a:p>
      </dgm:t>
    </dgm:pt>
    <dgm:pt modelId="{623209A0-0489-4DDC-9B96-1CB79E2683D3}" type="sibTrans" cxnId="{A9E4CBB9-FB29-4BB6-83BA-6AD552F28CB2}">
      <dgm:prSet/>
      <dgm:spPr/>
      <dgm:t>
        <a:bodyPr/>
        <a:lstStyle/>
        <a:p>
          <a:endParaRPr lang="ru-RU"/>
        </a:p>
      </dgm:t>
    </dgm:pt>
    <dgm:pt modelId="{C06D7197-B73B-487D-B3DC-B699F3C657F7}" type="pres">
      <dgm:prSet presAssocID="{9CDDA1A4-F3A8-4965-B4C8-9A7C23DDE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4CB9C0-80E5-453D-8366-FA0E72734EAE}" type="pres">
      <dgm:prSet presAssocID="{2C7B61C2-BB9D-44BA-A42D-4FF79D2F30B8}" presName="parentLin" presStyleCnt="0"/>
      <dgm:spPr/>
    </dgm:pt>
    <dgm:pt modelId="{79246C8E-0700-4C9B-AC0D-98E3D6AF4403}" type="pres">
      <dgm:prSet presAssocID="{2C7B61C2-BB9D-44BA-A42D-4FF79D2F30B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AF5ACA7-D40C-47C9-8B37-A28D45E79172}" type="pres">
      <dgm:prSet presAssocID="{2C7B61C2-BB9D-44BA-A42D-4FF79D2F30B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D7148-2474-4D9D-84E6-717B943BEB1C}" type="pres">
      <dgm:prSet presAssocID="{2C7B61C2-BB9D-44BA-A42D-4FF79D2F30B8}" presName="negativeSpace" presStyleCnt="0"/>
      <dgm:spPr/>
    </dgm:pt>
    <dgm:pt modelId="{6639D7FD-DBC6-4461-B9E7-852BBA6B761C}" type="pres">
      <dgm:prSet presAssocID="{2C7B61C2-BB9D-44BA-A42D-4FF79D2F30B8}" presName="childText" presStyleLbl="conFgAcc1" presStyleIdx="0" presStyleCnt="4">
        <dgm:presLayoutVars>
          <dgm:bulletEnabled val="1"/>
        </dgm:presLayoutVars>
      </dgm:prSet>
      <dgm:spPr/>
    </dgm:pt>
    <dgm:pt modelId="{8A7537F7-2B56-4BF6-8B1C-F8CB787E09C8}" type="pres">
      <dgm:prSet presAssocID="{AA0F7E12-1BBF-42F6-AD0A-DBB561AEFC9E}" presName="spaceBetweenRectangles" presStyleCnt="0"/>
      <dgm:spPr/>
    </dgm:pt>
    <dgm:pt modelId="{2001BCB3-AA8C-4B54-9350-A820A174139C}" type="pres">
      <dgm:prSet presAssocID="{6DDC85FB-239C-4A3F-BE1F-9CDDDF394A87}" presName="parentLin" presStyleCnt="0"/>
      <dgm:spPr/>
    </dgm:pt>
    <dgm:pt modelId="{51FDD98B-E9A8-4AE5-A47E-AB00468F1E2B}" type="pres">
      <dgm:prSet presAssocID="{6DDC85FB-239C-4A3F-BE1F-9CDDDF394A8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FC3ADF2-F262-47C8-A1C5-FDEBEE3F7AC3}" type="pres">
      <dgm:prSet presAssocID="{6DDC85FB-239C-4A3F-BE1F-9CDDDF394A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982D9-8DB4-4264-8C59-1EB4082957A1}" type="pres">
      <dgm:prSet presAssocID="{6DDC85FB-239C-4A3F-BE1F-9CDDDF394A87}" presName="negativeSpace" presStyleCnt="0"/>
      <dgm:spPr/>
    </dgm:pt>
    <dgm:pt modelId="{000F85B1-9AC0-4DA2-8333-50E2F2127C80}" type="pres">
      <dgm:prSet presAssocID="{6DDC85FB-239C-4A3F-BE1F-9CDDDF394A87}" presName="childText" presStyleLbl="conFgAcc1" presStyleIdx="1" presStyleCnt="4">
        <dgm:presLayoutVars>
          <dgm:bulletEnabled val="1"/>
        </dgm:presLayoutVars>
      </dgm:prSet>
      <dgm:spPr/>
    </dgm:pt>
    <dgm:pt modelId="{055EE0D9-6F1D-44C4-B43B-2AEF2B12A578}" type="pres">
      <dgm:prSet presAssocID="{7A571F41-FA55-40CF-98A9-A018259874A2}" presName="spaceBetweenRectangles" presStyleCnt="0"/>
      <dgm:spPr/>
    </dgm:pt>
    <dgm:pt modelId="{8DE13B41-A5F0-4B31-B230-C5EAB576F514}" type="pres">
      <dgm:prSet presAssocID="{47B282C2-2B69-4867-90FB-911DFC7D14F0}" presName="parentLin" presStyleCnt="0"/>
      <dgm:spPr/>
    </dgm:pt>
    <dgm:pt modelId="{24E8421E-FCE0-49D7-B8B6-730BE08DC411}" type="pres">
      <dgm:prSet presAssocID="{47B282C2-2B69-4867-90FB-911DFC7D14F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52931DD-A7DD-42BC-A201-2E8577210A96}" type="pres">
      <dgm:prSet presAssocID="{47B282C2-2B69-4867-90FB-911DFC7D14F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9E9E9-7E1E-401E-8EF2-79281AE88474}" type="pres">
      <dgm:prSet presAssocID="{47B282C2-2B69-4867-90FB-911DFC7D14F0}" presName="negativeSpace" presStyleCnt="0"/>
      <dgm:spPr/>
    </dgm:pt>
    <dgm:pt modelId="{E5712A65-092E-46ED-9413-0B22F09574FA}" type="pres">
      <dgm:prSet presAssocID="{47B282C2-2B69-4867-90FB-911DFC7D14F0}" presName="childText" presStyleLbl="conFgAcc1" presStyleIdx="2" presStyleCnt="4">
        <dgm:presLayoutVars>
          <dgm:bulletEnabled val="1"/>
        </dgm:presLayoutVars>
      </dgm:prSet>
      <dgm:spPr/>
    </dgm:pt>
    <dgm:pt modelId="{228196F1-0F4D-4AF4-9653-D678CEEB923F}" type="pres">
      <dgm:prSet presAssocID="{E6BAEB15-BECA-4A99-A92B-860E3CDD9505}" presName="spaceBetweenRectangles" presStyleCnt="0"/>
      <dgm:spPr/>
    </dgm:pt>
    <dgm:pt modelId="{FBE38180-6CA4-4CA3-AB6D-0589B85EC3E1}" type="pres">
      <dgm:prSet presAssocID="{9C6149B6-8213-4C41-9DF3-9A82391FF071}" presName="parentLin" presStyleCnt="0"/>
      <dgm:spPr/>
    </dgm:pt>
    <dgm:pt modelId="{2A257150-46BB-4522-B241-EF655DC164AC}" type="pres">
      <dgm:prSet presAssocID="{9C6149B6-8213-4C41-9DF3-9A82391FF07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F86B70F-5076-4857-A443-2610F8DD5896}" type="pres">
      <dgm:prSet presAssocID="{9C6149B6-8213-4C41-9DF3-9A82391FF0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34588-0646-49AD-B500-43F56BAE26FD}" type="pres">
      <dgm:prSet presAssocID="{9C6149B6-8213-4C41-9DF3-9A82391FF071}" presName="negativeSpace" presStyleCnt="0"/>
      <dgm:spPr/>
    </dgm:pt>
    <dgm:pt modelId="{1D42102C-46E7-4C12-8827-4D904CB9319E}" type="pres">
      <dgm:prSet presAssocID="{9C6149B6-8213-4C41-9DF3-9A82391FF07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C795584-9133-45FC-9D25-13E9B1F4C289}" type="presOf" srcId="{9CDDA1A4-F3A8-4965-B4C8-9A7C23DDE763}" destId="{C06D7197-B73B-487D-B3DC-B699F3C657F7}" srcOrd="0" destOrd="0" presId="urn:microsoft.com/office/officeart/2005/8/layout/list1"/>
    <dgm:cxn modelId="{8F9E7428-97F7-4C58-A67A-CB4302E54E5B}" srcId="{9CDDA1A4-F3A8-4965-B4C8-9A7C23DDE763}" destId="{47B282C2-2B69-4867-90FB-911DFC7D14F0}" srcOrd="2" destOrd="0" parTransId="{9FC18EBC-A3FA-4D58-830A-A4B5E283F76E}" sibTransId="{E6BAEB15-BECA-4A99-A92B-860E3CDD9505}"/>
    <dgm:cxn modelId="{A9E4CBB9-FB29-4BB6-83BA-6AD552F28CB2}" srcId="{9CDDA1A4-F3A8-4965-B4C8-9A7C23DDE763}" destId="{9C6149B6-8213-4C41-9DF3-9A82391FF071}" srcOrd="3" destOrd="0" parTransId="{3F6DD261-FA14-435B-9084-3F2D98F6A4C3}" sibTransId="{623209A0-0489-4DDC-9B96-1CB79E2683D3}"/>
    <dgm:cxn modelId="{8B0D8794-BBB2-49E4-8D63-0ED12992187A}" type="presOf" srcId="{2C7B61C2-BB9D-44BA-A42D-4FF79D2F30B8}" destId="{79246C8E-0700-4C9B-AC0D-98E3D6AF4403}" srcOrd="0" destOrd="0" presId="urn:microsoft.com/office/officeart/2005/8/layout/list1"/>
    <dgm:cxn modelId="{D43D06CB-7E91-42E1-84BB-C1F71C0F2ECD}" srcId="{9CDDA1A4-F3A8-4965-B4C8-9A7C23DDE763}" destId="{6DDC85FB-239C-4A3F-BE1F-9CDDDF394A87}" srcOrd="1" destOrd="0" parTransId="{5CEF182F-1458-46DC-AE71-1FE06ADFE59A}" sibTransId="{7A571F41-FA55-40CF-98A9-A018259874A2}"/>
    <dgm:cxn modelId="{89164B07-885F-42C1-9882-3C7E17241639}" srcId="{9CDDA1A4-F3A8-4965-B4C8-9A7C23DDE763}" destId="{2C7B61C2-BB9D-44BA-A42D-4FF79D2F30B8}" srcOrd="0" destOrd="0" parTransId="{5CD7FB08-AF15-4CBD-9156-E1CB975D47F1}" sibTransId="{AA0F7E12-1BBF-42F6-AD0A-DBB561AEFC9E}"/>
    <dgm:cxn modelId="{148E694C-83D5-450F-BA26-46DF49133DC0}" type="presOf" srcId="{47B282C2-2B69-4867-90FB-911DFC7D14F0}" destId="{24E8421E-FCE0-49D7-B8B6-730BE08DC411}" srcOrd="0" destOrd="0" presId="urn:microsoft.com/office/officeart/2005/8/layout/list1"/>
    <dgm:cxn modelId="{245CD164-5D2B-4104-9796-21C3F3654BE7}" type="presOf" srcId="{47B282C2-2B69-4867-90FB-911DFC7D14F0}" destId="{F52931DD-A7DD-42BC-A201-2E8577210A96}" srcOrd="1" destOrd="0" presId="urn:microsoft.com/office/officeart/2005/8/layout/list1"/>
    <dgm:cxn modelId="{05F33F48-4C55-4EFF-A3FD-67016367FC4F}" type="presOf" srcId="{6DDC85FB-239C-4A3F-BE1F-9CDDDF394A87}" destId="{51FDD98B-E9A8-4AE5-A47E-AB00468F1E2B}" srcOrd="0" destOrd="0" presId="urn:microsoft.com/office/officeart/2005/8/layout/list1"/>
    <dgm:cxn modelId="{9DD9B482-5D6A-409C-B567-55C7B59AA186}" type="presOf" srcId="{9C6149B6-8213-4C41-9DF3-9A82391FF071}" destId="{9F86B70F-5076-4857-A443-2610F8DD5896}" srcOrd="1" destOrd="0" presId="urn:microsoft.com/office/officeart/2005/8/layout/list1"/>
    <dgm:cxn modelId="{4FAE0BA9-12E0-436B-A991-1628AA9538BB}" type="presOf" srcId="{9C6149B6-8213-4C41-9DF3-9A82391FF071}" destId="{2A257150-46BB-4522-B241-EF655DC164AC}" srcOrd="0" destOrd="0" presId="urn:microsoft.com/office/officeart/2005/8/layout/list1"/>
    <dgm:cxn modelId="{B8199B4F-BCBE-446A-9ACA-D821ED2FFC0F}" type="presOf" srcId="{2C7B61C2-BB9D-44BA-A42D-4FF79D2F30B8}" destId="{4AF5ACA7-D40C-47C9-8B37-A28D45E79172}" srcOrd="1" destOrd="0" presId="urn:microsoft.com/office/officeart/2005/8/layout/list1"/>
    <dgm:cxn modelId="{C7C61F4C-533F-4897-BF93-2E3CF2B2E719}" type="presOf" srcId="{6DDC85FB-239C-4A3F-BE1F-9CDDDF394A87}" destId="{1FC3ADF2-F262-47C8-A1C5-FDEBEE3F7AC3}" srcOrd="1" destOrd="0" presId="urn:microsoft.com/office/officeart/2005/8/layout/list1"/>
    <dgm:cxn modelId="{0381E075-C111-48AE-8BCF-E07A86213B02}" type="presParOf" srcId="{C06D7197-B73B-487D-B3DC-B699F3C657F7}" destId="{584CB9C0-80E5-453D-8366-FA0E72734EAE}" srcOrd="0" destOrd="0" presId="urn:microsoft.com/office/officeart/2005/8/layout/list1"/>
    <dgm:cxn modelId="{CF9B7A7C-A4EF-4C6A-863C-8B881645EAD2}" type="presParOf" srcId="{584CB9C0-80E5-453D-8366-FA0E72734EAE}" destId="{79246C8E-0700-4C9B-AC0D-98E3D6AF4403}" srcOrd="0" destOrd="0" presId="urn:microsoft.com/office/officeart/2005/8/layout/list1"/>
    <dgm:cxn modelId="{6C758415-24EA-4F21-8CD3-09A85788F0ED}" type="presParOf" srcId="{584CB9C0-80E5-453D-8366-FA0E72734EAE}" destId="{4AF5ACA7-D40C-47C9-8B37-A28D45E79172}" srcOrd="1" destOrd="0" presId="urn:microsoft.com/office/officeart/2005/8/layout/list1"/>
    <dgm:cxn modelId="{13F4BE84-100A-4331-A132-71CDD3F2E678}" type="presParOf" srcId="{C06D7197-B73B-487D-B3DC-B699F3C657F7}" destId="{8EDD7148-2474-4D9D-84E6-717B943BEB1C}" srcOrd="1" destOrd="0" presId="urn:microsoft.com/office/officeart/2005/8/layout/list1"/>
    <dgm:cxn modelId="{2216EDA1-F59D-4D39-8929-1AB18671D5FF}" type="presParOf" srcId="{C06D7197-B73B-487D-B3DC-B699F3C657F7}" destId="{6639D7FD-DBC6-4461-B9E7-852BBA6B761C}" srcOrd="2" destOrd="0" presId="urn:microsoft.com/office/officeart/2005/8/layout/list1"/>
    <dgm:cxn modelId="{CF7ACF09-2319-4055-8CB5-805DCF58AF0A}" type="presParOf" srcId="{C06D7197-B73B-487D-B3DC-B699F3C657F7}" destId="{8A7537F7-2B56-4BF6-8B1C-F8CB787E09C8}" srcOrd="3" destOrd="0" presId="urn:microsoft.com/office/officeart/2005/8/layout/list1"/>
    <dgm:cxn modelId="{1A411C04-C64D-47BB-9260-0480CAA39DEB}" type="presParOf" srcId="{C06D7197-B73B-487D-B3DC-B699F3C657F7}" destId="{2001BCB3-AA8C-4B54-9350-A820A174139C}" srcOrd="4" destOrd="0" presId="urn:microsoft.com/office/officeart/2005/8/layout/list1"/>
    <dgm:cxn modelId="{6DCEAE64-3CFE-4BF3-8673-E0A881468726}" type="presParOf" srcId="{2001BCB3-AA8C-4B54-9350-A820A174139C}" destId="{51FDD98B-E9A8-4AE5-A47E-AB00468F1E2B}" srcOrd="0" destOrd="0" presId="urn:microsoft.com/office/officeart/2005/8/layout/list1"/>
    <dgm:cxn modelId="{56B53C4A-9846-4148-89E8-17BC329614D6}" type="presParOf" srcId="{2001BCB3-AA8C-4B54-9350-A820A174139C}" destId="{1FC3ADF2-F262-47C8-A1C5-FDEBEE3F7AC3}" srcOrd="1" destOrd="0" presId="urn:microsoft.com/office/officeart/2005/8/layout/list1"/>
    <dgm:cxn modelId="{32772243-9488-4620-89D6-5443E19F84A1}" type="presParOf" srcId="{C06D7197-B73B-487D-B3DC-B699F3C657F7}" destId="{3F6982D9-8DB4-4264-8C59-1EB4082957A1}" srcOrd="5" destOrd="0" presId="urn:microsoft.com/office/officeart/2005/8/layout/list1"/>
    <dgm:cxn modelId="{83689667-F318-476F-BF2B-2A805744820D}" type="presParOf" srcId="{C06D7197-B73B-487D-B3DC-B699F3C657F7}" destId="{000F85B1-9AC0-4DA2-8333-50E2F2127C80}" srcOrd="6" destOrd="0" presId="urn:microsoft.com/office/officeart/2005/8/layout/list1"/>
    <dgm:cxn modelId="{D0C61E02-782C-4AB4-8A50-0FE9CAC6FE1F}" type="presParOf" srcId="{C06D7197-B73B-487D-B3DC-B699F3C657F7}" destId="{055EE0D9-6F1D-44C4-B43B-2AEF2B12A578}" srcOrd="7" destOrd="0" presId="urn:microsoft.com/office/officeart/2005/8/layout/list1"/>
    <dgm:cxn modelId="{976BFBD4-3D8B-4293-B788-D8505EC074D0}" type="presParOf" srcId="{C06D7197-B73B-487D-B3DC-B699F3C657F7}" destId="{8DE13B41-A5F0-4B31-B230-C5EAB576F514}" srcOrd="8" destOrd="0" presId="urn:microsoft.com/office/officeart/2005/8/layout/list1"/>
    <dgm:cxn modelId="{4A9236A6-C58E-4EA1-B3BF-C557F0181A09}" type="presParOf" srcId="{8DE13B41-A5F0-4B31-B230-C5EAB576F514}" destId="{24E8421E-FCE0-49D7-B8B6-730BE08DC411}" srcOrd="0" destOrd="0" presId="urn:microsoft.com/office/officeart/2005/8/layout/list1"/>
    <dgm:cxn modelId="{073C76B8-B634-41EF-BBDC-A921155E9878}" type="presParOf" srcId="{8DE13B41-A5F0-4B31-B230-C5EAB576F514}" destId="{F52931DD-A7DD-42BC-A201-2E8577210A96}" srcOrd="1" destOrd="0" presId="urn:microsoft.com/office/officeart/2005/8/layout/list1"/>
    <dgm:cxn modelId="{D952F9C3-65CA-45FA-A3FB-85CF143E22A1}" type="presParOf" srcId="{C06D7197-B73B-487D-B3DC-B699F3C657F7}" destId="{8F89E9E9-7E1E-401E-8EF2-79281AE88474}" srcOrd="9" destOrd="0" presId="urn:microsoft.com/office/officeart/2005/8/layout/list1"/>
    <dgm:cxn modelId="{BA2893A1-4AD4-42B6-AF64-05CECA35365A}" type="presParOf" srcId="{C06D7197-B73B-487D-B3DC-B699F3C657F7}" destId="{E5712A65-092E-46ED-9413-0B22F09574FA}" srcOrd="10" destOrd="0" presId="urn:microsoft.com/office/officeart/2005/8/layout/list1"/>
    <dgm:cxn modelId="{31B8732B-A90E-463B-A121-EC8C78043337}" type="presParOf" srcId="{C06D7197-B73B-487D-B3DC-B699F3C657F7}" destId="{228196F1-0F4D-4AF4-9653-D678CEEB923F}" srcOrd="11" destOrd="0" presId="urn:microsoft.com/office/officeart/2005/8/layout/list1"/>
    <dgm:cxn modelId="{FE54DB8E-07D9-44C5-A2B1-2BD1FDBDC813}" type="presParOf" srcId="{C06D7197-B73B-487D-B3DC-B699F3C657F7}" destId="{FBE38180-6CA4-4CA3-AB6D-0589B85EC3E1}" srcOrd="12" destOrd="0" presId="urn:microsoft.com/office/officeart/2005/8/layout/list1"/>
    <dgm:cxn modelId="{A22DC18E-F380-4558-B010-E3CBD01F3040}" type="presParOf" srcId="{FBE38180-6CA4-4CA3-AB6D-0589B85EC3E1}" destId="{2A257150-46BB-4522-B241-EF655DC164AC}" srcOrd="0" destOrd="0" presId="urn:microsoft.com/office/officeart/2005/8/layout/list1"/>
    <dgm:cxn modelId="{B9976FAE-57F0-410D-A365-11407F3BB44E}" type="presParOf" srcId="{FBE38180-6CA4-4CA3-AB6D-0589B85EC3E1}" destId="{9F86B70F-5076-4857-A443-2610F8DD5896}" srcOrd="1" destOrd="0" presId="urn:microsoft.com/office/officeart/2005/8/layout/list1"/>
    <dgm:cxn modelId="{C40D8C24-FB78-42AD-96A9-B7FC9B1CD79D}" type="presParOf" srcId="{C06D7197-B73B-487D-B3DC-B699F3C657F7}" destId="{D4F34588-0646-49AD-B500-43F56BAE26FD}" srcOrd="13" destOrd="0" presId="urn:microsoft.com/office/officeart/2005/8/layout/list1"/>
    <dgm:cxn modelId="{E914C3F2-D9FB-496E-A214-B0AA36FCB067}" type="presParOf" srcId="{C06D7197-B73B-487D-B3DC-B699F3C657F7}" destId="{1D42102C-46E7-4C12-8827-4D904CB9319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82656E-DEAE-467D-A8FA-ADDB2F824006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CC671E-1007-40E1-84CD-B34A19C57F02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суб’єкт </a:t>
          </a:r>
          <a:r>
            <a:rPr lang="uk-UA" b="1" i="1" dirty="0" smtClean="0">
              <a:solidFill>
                <a:srgbClr val="C00000"/>
              </a:solidFill>
            </a:rPr>
            <a:t>порівняння </a:t>
          </a:r>
        </a:p>
        <a:p>
          <a:r>
            <a:rPr lang="uk-UA" b="1" dirty="0" smtClean="0">
              <a:solidFill>
                <a:srgbClr val="C00000"/>
              </a:solidFill>
            </a:rPr>
            <a:t>(те, що порівнюють), </a:t>
          </a:r>
          <a:endParaRPr lang="ru-RU" b="1" dirty="0">
            <a:solidFill>
              <a:srgbClr val="C00000"/>
            </a:solidFill>
          </a:endParaRPr>
        </a:p>
      </dgm:t>
    </dgm:pt>
    <dgm:pt modelId="{21BC46FC-061D-4A01-A0AD-79AA51BC4B82}" type="parTrans" cxnId="{91D02736-EBC7-4FFF-89FC-4532215A407C}">
      <dgm:prSet/>
      <dgm:spPr/>
      <dgm:t>
        <a:bodyPr/>
        <a:lstStyle/>
        <a:p>
          <a:endParaRPr lang="ru-RU"/>
        </a:p>
      </dgm:t>
    </dgm:pt>
    <dgm:pt modelId="{59FCD62B-DFA4-4E53-9CF6-752C3D693459}" type="sibTrans" cxnId="{91D02736-EBC7-4FFF-89FC-4532215A407C}">
      <dgm:prSet/>
      <dgm:spPr/>
      <dgm:t>
        <a:bodyPr/>
        <a:lstStyle/>
        <a:p>
          <a:endParaRPr lang="ru-RU"/>
        </a:p>
      </dgm:t>
    </dgm:pt>
    <dgm:pt modelId="{378D13CB-C71C-4C22-B4FB-0E6AA26D6F77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об’єкт </a:t>
          </a:r>
          <a:r>
            <a:rPr lang="uk-UA" b="1" dirty="0" smtClean="0">
              <a:solidFill>
                <a:srgbClr val="C00000"/>
              </a:solidFill>
            </a:rPr>
            <a:t>порівняння (те, з чим порівнюють)</a:t>
          </a:r>
          <a:endParaRPr lang="ru-RU" b="1" dirty="0">
            <a:solidFill>
              <a:srgbClr val="C00000"/>
            </a:solidFill>
          </a:endParaRPr>
        </a:p>
      </dgm:t>
    </dgm:pt>
    <dgm:pt modelId="{4CD23282-CC22-4AC4-8B45-CE573C89E90E}" type="parTrans" cxnId="{5BDB7E8E-0595-4A6B-842E-BEB06E6900C0}">
      <dgm:prSet/>
      <dgm:spPr/>
      <dgm:t>
        <a:bodyPr/>
        <a:lstStyle/>
        <a:p>
          <a:endParaRPr lang="ru-RU"/>
        </a:p>
      </dgm:t>
    </dgm:pt>
    <dgm:pt modelId="{E9F49DD7-523E-4BF3-9828-69186FDABDF6}" type="sibTrans" cxnId="{5BDB7E8E-0595-4A6B-842E-BEB06E6900C0}">
      <dgm:prSet/>
      <dgm:spPr/>
      <dgm:t>
        <a:bodyPr/>
        <a:lstStyle/>
        <a:p>
          <a:endParaRPr lang="ru-RU"/>
        </a:p>
      </dgm:t>
    </dgm:pt>
    <dgm:pt modelId="{E0C84BAF-E045-4AD4-8FFD-7171D5CB229C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ознака</a:t>
          </a:r>
          <a:r>
            <a:rPr lang="uk-UA" b="1" dirty="0" smtClean="0">
              <a:solidFill>
                <a:srgbClr val="FFFF00"/>
              </a:solidFill>
            </a:rPr>
            <a:t>, </a:t>
          </a:r>
          <a:r>
            <a:rPr lang="uk-UA" b="1" dirty="0" smtClean="0">
              <a:solidFill>
                <a:srgbClr val="FF0000"/>
              </a:solidFill>
            </a:rPr>
            <a:t>за якою здійснюється порівняння</a:t>
          </a:r>
          <a:endParaRPr lang="ru-RU" b="1" dirty="0">
            <a:solidFill>
              <a:srgbClr val="FF0000"/>
            </a:solidFill>
          </a:endParaRPr>
        </a:p>
      </dgm:t>
    </dgm:pt>
    <dgm:pt modelId="{1EA5EBD6-B87C-4267-AE7F-0B1AD843C5CB}" type="parTrans" cxnId="{8299F85C-EA4E-43D2-8232-F3D42649167C}">
      <dgm:prSet/>
      <dgm:spPr/>
      <dgm:t>
        <a:bodyPr/>
        <a:lstStyle/>
        <a:p>
          <a:endParaRPr lang="ru-RU"/>
        </a:p>
      </dgm:t>
    </dgm:pt>
    <dgm:pt modelId="{A8D3C9D5-4AE4-4C6D-A8CA-88CBC741E43B}" type="sibTrans" cxnId="{8299F85C-EA4E-43D2-8232-F3D42649167C}">
      <dgm:prSet/>
      <dgm:spPr/>
      <dgm:t>
        <a:bodyPr/>
        <a:lstStyle/>
        <a:p>
          <a:endParaRPr lang="ru-RU"/>
        </a:p>
      </dgm:t>
    </dgm:pt>
    <dgm:pt modelId="{79F2E951-9A87-4029-98D3-6C903916A789}" type="pres">
      <dgm:prSet presAssocID="{3782656E-DEAE-467D-A8FA-ADDB2F8240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BF2E63-02B9-42C9-9D5F-B32A4C8FD2E8}" type="pres">
      <dgm:prSet presAssocID="{B9CC671E-1007-40E1-84CD-B34A19C57F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0591-FA90-4ADC-B35F-1B81C46F6A27}" type="pres">
      <dgm:prSet presAssocID="{59FCD62B-DFA4-4E53-9CF6-752C3D69345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4A9E3A2-71CC-4A52-A642-C731C317DA76}" type="pres">
      <dgm:prSet presAssocID="{59FCD62B-DFA4-4E53-9CF6-752C3D69345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A12F285-4727-48B7-9169-9E4827203433}" type="pres">
      <dgm:prSet presAssocID="{378D13CB-C71C-4C22-B4FB-0E6AA26D6F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2CC7B-70AD-4450-AA71-6B6E96256930}" type="pres">
      <dgm:prSet presAssocID="{E9F49DD7-523E-4BF3-9828-69186FDABDF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7C35F99-D73B-41AE-83F9-31C5D4D2DE41}" type="pres">
      <dgm:prSet presAssocID="{E9F49DD7-523E-4BF3-9828-69186FDABDF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39C5245-CF17-4322-B2E1-7328210D1D0E}" type="pres">
      <dgm:prSet presAssocID="{E0C84BAF-E045-4AD4-8FFD-7171D5CB22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5D0E9-F3AE-4D8E-AD41-0919E3A1586D}" type="pres">
      <dgm:prSet presAssocID="{A8D3C9D5-4AE4-4C6D-A8CA-88CBC741E43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040219F-C538-43EC-A855-A4148FBA67F7}" type="pres">
      <dgm:prSet presAssocID="{A8D3C9D5-4AE4-4C6D-A8CA-88CBC741E43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63D75E6-D68A-462A-94F7-9CB74A415C47}" type="presOf" srcId="{E9F49DD7-523E-4BF3-9828-69186FDABDF6}" destId="{4072CC7B-70AD-4450-AA71-6B6E96256930}" srcOrd="0" destOrd="0" presId="urn:microsoft.com/office/officeart/2005/8/layout/cycle7"/>
    <dgm:cxn modelId="{FA072B3B-72DE-4BC1-B8A8-4D3A63281685}" type="presOf" srcId="{B9CC671E-1007-40E1-84CD-B34A19C57F02}" destId="{03BF2E63-02B9-42C9-9D5F-B32A4C8FD2E8}" srcOrd="0" destOrd="0" presId="urn:microsoft.com/office/officeart/2005/8/layout/cycle7"/>
    <dgm:cxn modelId="{62FCD748-600C-46C6-BF99-CD78C527772E}" type="presOf" srcId="{59FCD62B-DFA4-4E53-9CF6-752C3D693459}" destId="{E4A9E3A2-71CC-4A52-A642-C731C317DA76}" srcOrd="1" destOrd="0" presId="urn:microsoft.com/office/officeart/2005/8/layout/cycle7"/>
    <dgm:cxn modelId="{6F3CEAF2-69CE-4875-9E0B-554002A18F3E}" type="presOf" srcId="{3782656E-DEAE-467D-A8FA-ADDB2F824006}" destId="{79F2E951-9A87-4029-98D3-6C903916A789}" srcOrd="0" destOrd="0" presId="urn:microsoft.com/office/officeart/2005/8/layout/cycle7"/>
    <dgm:cxn modelId="{91D02736-EBC7-4FFF-89FC-4532215A407C}" srcId="{3782656E-DEAE-467D-A8FA-ADDB2F824006}" destId="{B9CC671E-1007-40E1-84CD-B34A19C57F02}" srcOrd="0" destOrd="0" parTransId="{21BC46FC-061D-4A01-A0AD-79AA51BC4B82}" sibTransId="{59FCD62B-DFA4-4E53-9CF6-752C3D693459}"/>
    <dgm:cxn modelId="{E5F5953C-A600-4754-9F6E-256F65F9C7CD}" type="presOf" srcId="{E0C84BAF-E045-4AD4-8FFD-7171D5CB229C}" destId="{939C5245-CF17-4322-B2E1-7328210D1D0E}" srcOrd="0" destOrd="0" presId="urn:microsoft.com/office/officeart/2005/8/layout/cycle7"/>
    <dgm:cxn modelId="{5BCDF046-D8AB-4549-AD19-71F88F5FCFF5}" type="presOf" srcId="{378D13CB-C71C-4C22-B4FB-0E6AA26D6F77}" destId="{AA12F285-4727-48B7-9169-9E4827203433}" srcOrd="0" destOrd="0" presId="urn:microsoft.com/office/officeart/2005/8/layout/cycle7"/>
    <dgm:cxn modelId="{53A95028-C46D-4FB9-BF6B-7F0E2C26125E}" type="presOf" srcId="{E9F49DD7-523E-4BF3-9828-69186FDABDF6}" destId="{37C35F99-D73B-41AE-83F9-31C5D4D2DE41}" srcOrd="1" destOrd="0" presId="urn:microsoft.com/office/officeart/2005/8/layout/cycle7"/>
    <dgm:cxn modelId="{C4D29E4D-164E-4FC4-947A-551D6F683EBE}" type="presOf" srcId="{59FCD62B-DFA4-4E53-9CF6-752C3D693459}" destId="{349F0591-FA90-4ADC-B35F-1B81C46F6A27}" srcOrd="0" destOrd="0" presId="urn:microsoft.com/office/officeart/2005/8/layout/cycle7"/>
    <dgm:cxn modelId="{5BDB7E8E-0595-4A6B-842E-BEB06E6900C0}" srcId="{3782656E-DEAE-467D-A8FA-ADDB2F824006}" destId="{378D13CB-C71C-4C22-B4FB-0E6AA26D6F77}" srcOrd="1" destOrd="0" parTransId="{4CD23282-CC22-4AC4-8B45-CE573C89E90E}" sibTransId="{E9F49DD7-523E-4BF3-9828-69186FDABDF6}"/>
    <dgm:cxn modelId="{43845379-65BC-411C-97F5-8E314E856442}" type="presOf" srcId="{A8D3C9D5-4AE4-4C6D-A8CA-88CBC741E43B}" destId="{9040219F-C538-43EC-A855-A4148FBA67F7}" srcOrd="1" destOrd="0" presId="urn:microsoft.com/office/officeart/2005/8/layout/cycle7"/>
    <dgm:cxn modelId="{8299F85C-EA4E-43D2-8232-F3D42649167C}" srcId="{3782656E-DEAE-467D-A8FA-ADDB2F824006}" destId="{E0C84BAF-E045-4AD4-8FFD-7171D5CB229C}" srcOrd="2" destOrd="0" parTransId="{1EA5EBD6-B87C-4267-AE7F-0B1AD843C5CB}" sibTransId="{A8D3C9D5-4AE4-4C6D-A8CA-88CBC741E43B}"/>
    <dgm:cxn modelId="{DED3202B-EF0A-4EC2-8BA0-C3A300C48991}" type="presOf" srcId="{A8D3C9D5-4AE4-4C6D-A8CA-88CBC741E43B}" destId="{0BC5D0E9-F3AE-4D8E-AD41-0919E3A1586D}" srcOrd="0" destOrd="0" presId="urn:microsoft.com/office/officeart/2005/8/layout/cycle7"/>
    <dgm:cxn modelId="{8C820C0B-6922-4DC5-92D0-46E05D46539D}" type="presParOf" srcId="{79F2E951-9A87-4029-98D3-6C903916A789}" destId="{03BF2E63-02B9-42C9-9D5F-B32A4C8FD2E8}" srcOrd="0" destOrd="0" presId="urn:microsoft.com/office/officeart/2005/8/layout/cycle7"/>
    <dgm:cxn modelId="{B2C9EFFE-67FB-4C2C-82D6-D04B5A6F7B08}" type="presParOf" srcId="{79F2E951-9A87-4029-98D3-6C903916A789}" destId="{349F0591-FA90-4ADC-B35F-1B81C46F6A27}" srcOrd="1" destOrd="0" presId="urn:microsoft.com/office/officeart/2005/8/layout/cycle7"/>
    <dgm:cxn modelId="{7301C2E1-2A09-44AB-8CF0-C87C0CC80A29}" type="presParOf" srcId="{349F0591-FA90-4ADC-B35F-1B81C46F6A27}" destId="{E4A9E3A2-71CC-4A52-A642-C731C317DA76}" srcOrd="0" destOrd="0" presId="urn:microsoft.com/office/officeart/2005/8/layout/cycle7"/>
    <dgm:cxn modelId="{BF13A21B-F692-4474-8D57-A5A89599CD2F}" type="presParOf" srcId="{79F2E951-9A87-4029-98D3-6C903916A789}" destId="{AA12F285-4727-48B7-9169-9E4827203433}" srcOrd="2" destOrd="0" presId="urn:microsoft.com/office/officeart/2005/8/layout/cycle7"/>
    <dgm:cxn modelId="{0C62F0CD-3915-457D-A367-A3DF517C8C3B}" type="presParOf" srcId="{79F2E951-9A87-4029-98D3-6C903916A789}" destId="{4072CC7B-70AD-4450-AA71-6B6E96256930}" srcOrd="3" destOrd="0" presId="urn:microsoft.com/office/officeart/2005/8/layout/cycle7"/>
    <dgm:cxn modelId="{6E81135B-EE37-44B9-B4F7-C71CDB70B00F}" type="presParOf" srcId="{4072CC7B-70AD-4450-AA71-6B6E96256930}" destId="{37C35F99-D73B-41AE-83F9-31C5D4D2DE41}" srcOrd="0" destOrd="0" presId="urn:microsoft.com/office/officeart/2005/8/layout/cycle7"/>
    <dgm:cxn modelId="{3B8207D6-3A39-4DE6-97A6-9C36F3E358B3}" type="presParOf" srcId="{79F2E951-9A87-4029-98D3-6C903916A789}" destId="{939C5245-CF17-4322-B2E1-7328210D1D0E}" srcOrd="4" destOrd="0" presId="urn:microsoft.com/office/officeart/2005/8/layout/cycle7"/>
    <dgm:cxn modelId="{14236022-ADAF-483E-A488-1CCF03B60ACE}" type="presParOf" srcId="{79F2E951-9A87-4029-98D3-6C903916A789}" destId="{0BC5D0E9-F3AE-4D8E-AD41-0919E3A1586D}" srcOrd="5" destOrd="0" presId="urn:microsoft.com/office/officeart/2005/8/layout/cycle7"/>
    <dgm:cxn modelId="{DE396E69-8A59-46AC-9A79-254DAC3CCBDE}" type="presParOf" srcId="{0BC5D0E9-F3AE-4D8E-AD41-0919E3A1586D}" destId="{9040219F-C538-43EC-A855-A4148FBA67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149A78-B5E2-4148-9336-1C5EA20E994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A24085-F93D-4469-BE5E-5875EEF30EA7}">
      <dgm:prSet phldrT="[Текст]"/>
      <dgm:spPr/>
      <dgm:t>
        <a:bodyPr/>
        <a:lstStyle/>
        <a:p>
          <a:r>
            <a:rPr lang="uk-UA" dirty="0" smtClean="0"/>
            <a:t>За механізмом</a:t>
          </a:r>
          <a:endParaRPr lang="ru-RU" dirty="0"/>
        </a:p>
      </dgm:t>
    </dgm:pt>
    <dgm:pt modelId="{71C5368A-ED56-4B8F-AB8E-74B051D66A49}" type="parTrans" cxnId="{982841CE-C5BE-47F2-83FD-5323BCA0C5BD}">
      <dgm:prSet/>
      <dgm:spPr/>
      <dgm:t>
        <a:bodyPr/>
        <a:lstStyle/>
        <a:p>
          <a:endParaRPr lang="ru-RU"/>
        </a:p>
      </dgm:t>
    </dgm:pt>
    <dgm:pt modelId="{675EC08B-8E64-40FB-9278-901AC7261749}" type="sibTrans" cxnId="{982841CE-C5BE-47F2-83FD-5323BCA0C5BD}">
      <dgm:prSet/>
      <dgm:spPr/>
      <dgm:t>
        <a:bodyPr/>
        <a:lstStyle/>
        <a:p>
          <a:endParaRPr lang="ru-RU"/>
        </a:p>
      </dgm:t>
    </dgm:pt>
    <dgm:pt modelId="{3848571B-6C8F-4416-A6E6-0B48EDE5D5CE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логічні</a:t>
          </a:r>
          <a:endParaRPr lang="ru-RU" b="1" dirty="0">
            <a:solidFill>
              <a:schemeClr val="tx1"/>
            </a:solidFill>
          </a:endParaRPr>
        </a:p>
      </dgm:t>
    </dgm:pt>
    <dgm:pt modelId="{FE8A4B4F-9288-4322-89A9-14025498B914}" type="parTrans" cxnId="{06895A79-CF3A-454F-AF41-8FF54AE0048D}">
      <dgm:prSet/>
      <dgm:spPr/>
      <dgm:t>
        <a:bodyPr/>
        <a:lstStyle/>
        <a:p>
          <a:endParaRPr lang="ru-RU"/>
        </a:p>
      </dgm:t>
    </dgm:pt>
    <dgm:pt modelId="{8835CC19-E4A6-4DC8-9D57-46F90FD5A828}" type="sibTrans" cxnId="{06895A79-CF3A-454F-AF41-8FF54AE0048D}">
      <dgm:prSet/>
      <dgm:spPr/>
      <dgm:t>
        <a:bodyPr/>
        <a:lstStyle/>
        <a:p>
          <a:endParaRPr lang="ru-RU"/>
        </a:p>
      </dgm:t>
    </dgm:pt>
    <dgm:pt modelId="{92E10EB0-5837-4916-A4D5-C703F82BC27E}">
      <dgm:prSet phldrT="[Текст]"/>
      <dgm:spPr/>
      <dgm:t>
        <a:bodyPr/>
        <a:lstStyle/>
        <a:p>
          <a:r>
            <a:rPr lang="uk-UA" dirty="0" smtClean="0"/>
            <a:t>За джерелом</a:t>
          </a:r>
          <a:endParaRPr lang="ru-RU" dirty="0"/>
        </a:p>
      </dgm:t>
    </dgm:pt>
    <dgm:pt modelId="{64A64555-D264-4573-86AB-FB9D8CE1761E}" type="parTrans" cxnId="{DAF6D631-8854-4BE4-81C9-7D536AC0D112}">
      <dgm:prSet/>
      <dgm:spPr/>
      <dgm:t>
        <a:bodyPr/>
        <a:lstStyle/>
        <a:p>
          <a:endParaRPr lang="ru-RU"/>
        </a:p>
      </dgm:t>
    </dgm:pt>
    <dgm:pt modelId="{F082203A-E42E-4B36-8E12-77AB943FFEF5}" type="sibTrans" cxnId="{DAF6D631-8854-4BE4-81C9-7D536AC0D112}">
      <dgm:prSet/>
      <dgm:spPr/>
      <dgm:t>
        <a:bodyPr/>
        <a:lstStyle/>
        <a:p>
          <a:endParaRPr lang="ru-RU"/>
        </a:p>
      </dgm:t>
    </dgm:pt>
    <dgm:pt modelId="{93697AD5-B6B2-4F94-BF89-9F352D4E4DB3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постійні</a:t>
          </a:r>
          <a:endParaRPr lang="ru-RU" b="1" dirty="0">
            <a:solidFill>
              <a:schemeClr val="tx1"/>
            </a:solidFill>
          </a:endParaRPr>
        </a:p>
      </dgm:t>
    </dgm:pt>
    <dgm:pt modelId="{DEE9BE1C-B5BB-46FA-91F8-29070E41052D}" type="parTrans" cxnId="{9A466BA6-A33C-43E6-B466-FF3162F9962D}">
      <dgm:prSet/>
      <dgm:spPr/>
      <dgm:t>
        <a:bodyPr/>
        <a:lstStyle/>
        <a:p>
          <a:endParaRPr lang="ru-RU"/>
        </a:p>
      </dgm:t>
    </dgm:pt>
    <dgm:pt modelId="{010B127D-A3D3-4FAC-ABF1-51AA665BBC87}" type="sibTrans" cxnId="{9A466BA6-A33C-43E6-B466-FF3162F9962D}">
      <dgm:prSet/>
      <dgm:spPr/>
      <dgm:t>
        <a:bodyPr/>
        <a:lstStyle/>
        <a:p>
          <a:endParaRPr lang="ru-RU"/>
        </a:p>
      </dgm:t>
    </dgm:pt>
    <dgm:pt modelId="{EAB74DE7-AB9D-41AD-A592-9CA2CED513EC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авторські (оказіональні) порівняння</a:t>
          </a:r>
          <a:endParaRPr lang="ru-RU" b="1" dirty="0">
            <a:solidFill>
              <a:schemeClr val="tx1"/>
            </a:solidFill>
          </a:endParaRPr>
        </a:p>
      </dgm:t>
    </dgm:pt>
    <dgm:pt modelId="{118F25C5-5738-4D46-9A18-F4937F408F73}" type="parTrans" cxnId="{FA4C4B1C-BC61-4C16-80CC-5C03B236AD2B}">
      <dgm:prSet/>
      <dgm:spPr/>
      <dgm:t>
        <a:bodyPr/>
        <a:lstStyle/>
        <a:p>
          <a:endParaRPr lang="ru-RU"/>
        </a:p>
      </dgm:t>
    </dgm:pt>
    <dgm:pt modelId="{2BCF792D-0B3B-4852-802E-0B49C433CB40}" type="sibTrans" cxnId="{FA4C4B1C-BC61-4C16-80CC-5C03B236AD2B}">
      <dgm:prSet/>
      <dgm:spPr/>
      <dgm:t>
        <a:bodyPr/>
        <a:lstStyle/>
        <a:p>
          <a:endParaRPr lang="ru-RU"/>
        </a:p>
      </dgm:t>
    </dgm:pt>
    <dgm:pt modelId="{0EF1CFBA-23B5-4ED6-A3D6-E203C2D83158}">
      <dgm:prSet phldrT="[Текст]"/>
      <dgm:spPr/>
      <dgm:t>
        <a:bodyPr/>
        <a:lstStyle/>
        <a:p>
          <a:r>
            <a:rPr lang="uk-UA" dirty="0" smtClean="0"/>
            <a:t>За граматикою</a:t>
          </a:r>
          <a:endParaRPr lang="ru-RU" dirty="0"/>
        </a:p>
      </dgm:t>
    </dgm:pt>
    <dgm:pt modelId="{CD5D3DC5-25C6-4C5B-B36A-A969162AD03F}" type="parTrans" cxnId="{91E221AD-DC26-4D10-9AA9-E6F310655CDD}">
      <dgm:prSet/>
      <dgm:spPr/>
      <dgm:t>
        <a:bodyPr/>
        <a:lstStyle/>
        <a:p>
          <a:endParaRPr lang="ru-RU"/>
        </a:p>
      </dgm:t>
    </dgm:pt>
    <dgm:pt modelId="{40C042A8-8506-4FB1-9325-4B8C8AB47378}" type="sibTrans" cxnId="{91E221AD-DC26-4D10-9AA9-E6F310655CDD}">
      <dgm:prSet/>
      <dgm:spPr/>
      <dgm:t>
        <a:bodyPr/>
        <a:lstStyle/>
        <a:p>
          <a:endParaRPr lang="ru-RU"/>
        </a:p>
      </dgm:t>
    </dgm:pt>
    <dgm:pt modelId="{95F67477-D887-40DA-B04E-31460B13442B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порівняльні звороти </a:t>
          </a:r>
          <a:endParaRPr lang="ru-RU" b="1" dirty="0">
            <a:solidFill>
              <a:schemeClr val="tx1"/>
            </a:solidFill>
          </a:endParaRPr>
        </a:p>
      </dgm:t>
    </dgm:pt>
    <dgm:pt modelId="{2E0A43C8-C0D2-4443-B93F-DBD075BC84A6}" type="parTrans" cxnId="{01ACB4EE-0AB2-49D3-B4D8-E7190E7172D9}">
      <dgm:prSet/>
      <dgm:spPr/>
      <dgm:t>
        <a:bodyPr/>
        <a:lstStyle/>
        <a:p>
          <a:endParaRPr lang="ru-RU"/>
        </a:p>
      </dgm:t>
    </dgm:pt>
    <dgm:pt modelId="{63EDC955-9B77-4E1A-A3FE-3075ED582257}" type="sibTrans" cxnId="{01ACB4EE-0AB2-49D3-B4D8-E7190E7172D9}">
      <dgm:prSet/>
      <dgm:spPr/>
      <dgm:t>
        <a:bodyPr/>
        <a:lstStyle/>
        <a:p>
          <a:endParaRPr lang="ru-RU"/>
        </a:p>
      </dgm:t>
    </dgm:pt>
    <dgm:pt modelId="{3DFF76C3-9B65-45F0-95E3-AD6ABC58F088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речення </a:t>
          </a:r>
          <a:r>
            <a:rPr lang="uk-UA" b="1" dirty="0" smtClean="0">
              <a:solidFill>
                <a:schemeClr val="tx1"/>
              </a:solidFill>
            </a:rPr>
            <a:t>зі сполучниками та сполучними словами </a:t>
          </a:r>
          <a:r>
            <a:rPr lang="uk-UA" b="1" i="1" dirty="0" smtClean="0">
              <a:solidFill>
                <a:schemeClr val="tx1"/>
              </a:solidFill>
            </a:rPr>
            <a:t>як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мов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немов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ніби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наче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неначе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начебто</a:t>
          </a:r>
          <a:endParaRPr lang="ru-RU" b="1" dirty="0">
            <a:solidFill>
              <a:schemeClr val="tx1"/>
            </a:solidFill>
          </a:endParaRPr>
        </a:p>
      </dgm:t>
    </dgm:pt>
    <dgm:pt modelId="{9BB64F89-5E79-4F25-9BFA-7A1C4E02A873}" type="parTrans" cxnId="{8521073E-04D0-440F-A93E-6769165B0B43}">
      <dgm:prSet/>
      <dgm:spPr/>
      <dgm:t>
        <a:bodyPr/>
        <a:lstStyle/>
        <a:p>
          <a:endParaRPr lang="ru-RU"/>
        </a:p>
      </dgm:t>
    </dgm:pt>
    <dgm:pt modelId="{F12E4002-C038-406F-B5E4-3AA37F5FD1C2}" type="sibTrans" cxnId="{8521073E-04D0-440F-A93E-6769165B0B43}">
      <dgm:prSet/>
      <dgm:spPr/>
      <dgm:t>
        <a:bodyPr/>
        <a:lstStyle/>
        <a:p>
          <a:endParaRPr lang="ru-RU"/>
        </a:p>
      </dgm:t>
    </dgm:pt>
    <dgm:pt modelId="{E82B67EF-C484-42E0-BC68-8FBD24C2444C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образні</a:t>
          </a:r>
          <a:endParaRPr lang="ru-RU" b="1" dirty="0">
            <a:solidFill>
              <a:schemeClr val="tx1"/>
            </a:solidFill>
          </a:endParaRPr>
        </a:p>
      </dgm:t>
    </dgm:pt>
    <dgm:pt modelId="{6F32DF98-68C8-4659-B15B-0CF55555E67E}" type="parTrans" cxnId="{00D26C36-1027-4C19-9068-F51848E9AFDE}">
      <dgm:prSet/>
      <dgm:spPr/>
      <dgm:t>
        <a:bodyPr/>
        <a:lstStyle/>
        <a:p>
          <a:endParaRPr lang="ru-RU"/>
        </a:p>
      </dgm:t>
    </dgm:pt>
    <dgm:pt modelId="{429ED2C7-40E7-4B4C-A82C-D65D8AB1B746}" type="sibTrans" cxnId="{00D26C36-1027-4C19-9068-F51848E9AFDE}">
      <dgm:prSet/>
      <dgm:spPr/>
      <dgm:t>
        <a:bodyPr/>
        <a:lstStyle/>
        <a:p>
          <a:endParaRPr lang="ru-RU"/>
        </a:p>
      </dgm:t>
    </dgm:pt>
    <dgm:pt modelId="{44BE9ADE-F2D0-475A-AE54-7379B859EA18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форми орудного відмінка</a:t>
          </a:r>
          <a:endParaRPr lang="ru-RU" b="1" dirty="0">
            <a:solidFill>
              <a:schemeClr val="tx1"/>
            </a:solidFill>
          </a:endParaRPr>
        </a:p>
      </dgm:t>
    </dgm:pt>
    <dgm:pt modelId="{8C06F576-902C-4319-8496-0D3C1A989DB9}" type="parTrans" cxnId="{801F91BD-7FA1-4625-A347-2320271373DF}">
      <dgm:prSet/>
      <dgm:spPr/>
      <dgm:t>
        <a:bodyPr/>
        <a:lstStyle/>
        <a:p>
          <a:endParaRPr lang="ru-RU"/>
        </a:p>
      </dgm:t>
    </dgm:pt>
    <dgm:pt modelId="{4C06F18A-79A2-4BF8-B13D-38342B68E049}" type="sibTrans" cxnId="{801F91BD-7FA1-4625-A347-2320271373DF}">
      <dgm:prSet/>
      <dgm:spPr/>
      <dgm:t>
        <a:bodyPr/>
        <a:lstStyle/>
        <a:p>
          <a:endParaRPr lang="ru-RU"/>
        </a:p>
      </dgm:t>
    </dgm:pt>
    <dgm:pt modelId="{D7A17F87-0625-4930-B496-F7DA1A9FB925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порівняння</a:t>
          </a:r>
          <a:r>
            <a:rPr lang="uk-UA" b="1" dirty="0" smtClean="0">
              <a:solidFill>
                <a:schemeClr val="tx1"/>
              </a:solidFill>
            </a:rPr>
            <a:t>, </a:t>
          </a:r>
          <a:r>
            <a:rPr lang="uk-UA" b="1" i="1" dirty="0" smtClean="0">
              <a:solidFill>
                <a:schemeClr val="tx1"/>
              </a:solidFill>
            </a:rPr>
            <a:t>побудовані на принципі заперечення</a:t>
          </a:r>
          <a:endParaRPr lang="ru-RU" b="1" dirty="0">
            <a:solidFill>
              <a:schemeClr val="tx1"/>
            </a:solidFill>
          </a:endParaRPr>
        </a:p>
      </dgm:t>
    </dgm:pt>
    <dgm:pt modelId="{0CE12DE9-797E-4F21-8D20-98A5DCBFDDCD}" type="parTrans" cxnId="{AF0621A4-3E62-4BF6-AEB1-48EC7B95B8D6}">
      <dgm:prSet/>
      <dgm:spPr/>
      <dgm:t>
        <a:bodyPr/>
        <a:lstStyle/>
        <a:p>
          <a:endParaRPr lang="ru-RU"/>
        </a:p>
      </dgm:t>
    </dgm:pt>
    <dgm:pt modelId="{E04FEF7F-B7C4-4216-B53E-5C8BBD1B54E6}" type="sibTrans" cxnId="{AF0621A4-3E62-4BF6-AEB1-48EC7B95B8D6}">
      <dgm:prSet/>
      <dgm:spPr/>
      <dgm:t>
        <a:bodyPr/>
        <a:lstStyle/>
        <a:p>
          <a:endParaRPr lang="ru-RU"/>
        </a:p>
      </dgm:t>
    </dgm:pt>
    <dgm:pt modelId="{31756044-912E-42B5-808D-80BEEAFBB2A2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порівняльні конструкції з формами ступенів порівняння прислівників і прикметників</a:t>
          </a:r>
          <a:endParaRPr lang="ru-RU" b="1" dirty="0">
            <a:solidFill>
              <a:schemeClr val="tx1"/>
            </a:solidFill>
          </a:endParaRPr>
        </a:p>
      </dgm:t>
    </dgm:pt>
    <dgm:pt modelId="{9D169A1C-6D4C-47EE-99DE-29DC2F8C01A9}" type="parTrans" cxnId="{8DF95FA8-04F9-47D0-BD56-01B481B2C42C}">
      <dgm:prSet/>
      <dgm:spPr/>
      <dgm:t>
        <a:bodyPr/>
        <a:lstStyle/>
        <a:p>
          <a:endParaRPr lang="ru-RU"/>
        </a:p>
      </dgm:t>
    </dgm:pt>
    <dgm:pt modelId="{16EB81E0-4237-4613-AD38-0825DCC523EB}" type="sibTrans" cxnId="{8DF95FA8-04F9-47D0-BD56-01B481B2C42C}">
      <dgm:prSet/>
      <dgm:spPr/>
      <dgm:t>
        <a:bodyPr/>
        <a:lstStyle/>
        <a:p>
          <a:endParaRPr lang="ru-RU"/>
        </a:p>
      </dgm:t>
    </dgm:pt>
    <dgm:pt modelId="{65086FFD-B283-4031-AAEA-21DD0A1564B8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речення порівняльної структури</a:t>
          </a:r>
          <a:endParaRPr lang="ru-RU" b="1" dirty="0">
            <a:solidFill>
              <a:schemeClr val="tx1"/>
            </a:solidFill>
          </a:endParaRPr>
        </a:p>
      </dgm:t>
    </dgm:pt>
    <dgm:pt modelId="{E0C3A3D1-6149-4143-B474-CDAFCEE354FA}" type="parTrans" cxnId="{1E2F1E7C-082B-41DA-B5C0-E55DE87742A4}">
      <dgm:prSet/>
      <dgm:spPr/>
      <dgm:t>
        <a:bodyPr/>
        <a:lstStyle/>
        <a:p>
          <a:endParaRPr lang="ru-RU"/>
        </a:p>
      </dgm:t>
    </dgm:pt>
    <dgm:pt modelId="{FCF12FDB-0DC1-4755-812E-71D24559BFCE}" type="sibTrans" cxnId="{1E2F1E7C-082B-41DA-B5C0-E55DE87742A4}">
      <dgm:prSet/>
      <dgm:spPr/>
      <dgm:t>
        <a:bodyPr/>
        <a:lstStyle/>
        <a:p>
          <a:endParaRPr lang="ru-RU"/>
        </a:p>
      </dgm:t>
    </dgm:pt>
    <dgm:pt modelId="{80960D4B-DBAD-4815-9FDD-804F74A947B8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описові порівняльні звороти</a:t>
          </a:r>
          <a:r>
            <a:rPr lang="uk-UA" b="1" dirty="0" smtClean="0">
              <a:solidFill>
                <a:schemeClr val="tx1"/>
              </a:solidFill>
            </a:rPr>
            <a:t>:</a:t>
          </a:r>
          <a:endParaRPr lang="ru-RU" b="1" dirty="0">
            <a:solidFill>
              <a:schemeClr val="tx1"/>
            </a:solidFill>
          </a:endParaRPr>
        </a:p>
      </dgm:t>
    </dgm:pt>
    <dgm:pt modelId="{9D0E594B-CCFF-41E6-93C2-F92B9BB76676}" type="parTrans" cxnId="{D02576F7-303D-46F9-98FF-65ED99980C3E}">
      <dgm:prSet/>
      <dgm:spPr/>
      <dgm:t>
        <a:bodyPr/>
        <a:lstStyle/>
        <a:p>
          <a:endParaRPr lang="ru-RU"/>
        </a:p>
      </dgm:t>
    </dgm:pt>
    <dgm:pt modelId="{26F32FF0-2AE1-477B-AFEE-6317F463044F}" type="sibTrans" cxnId="{D02576F7-303D-46F9-98FF-65ED99980C3E}">
      <dgm:prSet/>
      <dgm:spPr/>
      <dgm:t>
        <a:bodyPr/>
        <a:lstStyle/>
        <a:p>
          <a:endParaRPr lang="ru-RU"/>
        </a:p>
      </dgm:t>
    </dgm:pt>
    <dgm:pt modelId="{6B3C8B0C-8049-4B06-BD4C-8C5D5DBDDA89}">
      <dgm:prSet phldrT="[Текст]"/>
      <dgm:spPr/>
      <dgm:t>
        <a:bodyPr/>
        <a:lstStyle/>
        <a:p>
          <a:r>
            <a:rPr lang="uk-UA" dirty="0" smtClean="0"/>
            <a:t>Структурно-комунікативні типи</a:t>
          </a:r>
          <a:endParaRPr lang="ru-RU" dirty="0"/>
        </a:p>
      </dgm:t>
    </dgm:pt>
    <dgm:pt modelId="{3C6028D5-811C-444B-8FFF-459CE6C45ECB}" type="parTrans" cxnId="{5A437C7C-3A0B-4269-AB1F-659239C9BCB4}">
      <dgm:prSet/>
      <dgm:spPr/>
      <dgm:t>
        <a:bodyPr/>
        <a:lstStyle/>
        <a:p>
          <a:endParaRPr lang="ru-RU"/>
        </a:p>
      </dgm:t>
    </dgm:pt>
    <dgm:pt modelId="{DEBE3750-46C5-4866-98A0-11A69BE7F48E}" type="sibTrans" cxnId="{5A437C7C-3A0B-4269-AB1F-659239C9BCB4}">
      <dgm:prSet/>
      <dgm:spPr/>
      <dgm:t>
        <a:bodyPr/>
        <a:lstStyle/>
        <a:p>
          <a:endParaRPr lang="ru-RU"/>
        </a:p>
      </dgm:t>
    </dgm:pt>
    <dgm:pt modelId="{7DC1838B-644C-4876-9196-6CA50C687045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</a:rPr>
            <a:t>прості</a:t>
          </a:r>
          <a:endParaRPr lang="ru-RU" sz="1400" b="1" dirty="0">
            <a:solidFill>
              <a:schemeClr val="tx1"/>
            </a:solidFill>
          </a:endParaRPr>
        </a:p>
      </dgm:t>
    </dgm:pt>
    <dgm:pt modelId="{EC20B8B6-A63B-4AAB-BFAD-8241BBC4635D}" type="parTrans" cxnId="{49893A4A-EEA2-4ED1-B1EC-1CF4D75BAFA7}">
      <dgm:prSet/>
      <dgm:spPr/>
      <dgm:t>
        <a:bodyPr/>
        <a:lstStyle/>
        <a:p>
          <a:endParaRPr lang="ru-RU"/>
        </a:p>
      </dgm:t>
    </dgm:pt>
    <dgm:pt modelId="{89D7FC75-1E23-4A55-84FC-41BABB9CF136}" type="sibTrans" cxnId="{49893A4A-EEA2-4ED1-B1EC-1CF4D75BAFA7}">
      <dgm:prSet/>
      <dgm:spPr/>
      <dgm:t>
        <a:bodyPr/>
        <a:lstStyle/>
        <a:p>
          <a:endParaRPr lang="ru-RU"/>
        </a:p>
      </dgm:t>
    </dgm:pt>
    <dgm:pt modelId="{CB55FFE5-15F7-4D6C-A642-C18B2AA65ECA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</a:rPr>
            <a:t>поширені </a:t>
          </a:r>
          <a:r>
            <a:rPr lang="uk-UA" sz="1400" b="1" dirty="0" smtClean="0">
              <a:solidFill>
                <a:schemeClr val="tx1"/>
              </a:solidFill>
            </a:rPr>
            <a:t>(розгорнені)</a:t>
          </a:r>
          <a:endParaRPr lang="ru-RU" sz="1400" b="1" dirty="0">
            <a:solidFill>
              <a:schemeClr val="tx1"/>
            </a:solidFill>
          </a:endParaRPr>
        </a:p>
      </dgm:t>
    </dgm:pt>
    <dgm:pt modelId="{821740A7-E334-4A1B-B797-E4C220254EEF}" type="parTrans" cxnId="{A5135A54-8026-4887-B963-1FC34354CC5C}">
      <dgm:prSet/>
      <dgm:spPr/>
      <dgm:t>
        <a:bodyPr/>
        <a:lstStyle/>
        <a:p>
          <a:endParaRPr lang="ru-RU"/>
        </a:p>
      </dgm:t>
    </dgm:pt>
    <dgm:pt modelId="{1217B1C3-0B25-4C6E-87D1-F598FD497C08}" type="sibTrans" cxnId="{A5135A54-8026-4887-B963-1FC34354CC5C}">
      <dgm:prSet/>
      <dgm:spPr/>
      <dgm:t>
        <a:bodyPr/>
        <a:lstStyle/>
        <a:p>
          <a:endParaRPr lang="ru-RU"/>
        </a:p>
      </dgm:t>
    </dgm:pt>
    <dgm:pt modelId="{0F48AA09-FC9C-4EAB-9F76-8AE36786E517}">
      <dgm:prSet phldrT="[Текст]" custT="1"/>
      <dgm:spPr/>
      <dgm:t>
        <a:bodyPr/>
        <a:lstStyle/>
        <a:p>
          <a:r>
            <a:rPr lang="uk-UA" sz="1400" b="1" i="1" dirty="0" err="1" smtClean="0">
              <a:solidFill>
                <a:schemeClr val="tx1"/>
              </a:solidFill>
            </a:rPr>
            <a:t>заперечувальні</a:t>
          </a:r>
          <a:endParaRPr lang="ru-RU" sz="1400" b="1" dirty="0">
            <a:solidFill>
              <a:schemeClr val="tx1"/>
            </a:solidFill>
          </a:endParaRPr>
        </a:p>
      </dgm:t>
    </dgm:pt>
    <dgm:pt modelId="{4BBB3E42-0134-4B6C-BDB4-6610D8D3A888}" type="parTrans" cxnId="{240122A2-3E11-4BD5-8FD6-B2A061ECCB26}">
      <dgm:prSet/>
      <dgm:spPr/>
      <dgm:t>
        <a:bodyPr/>
        <a:lstStyle/>
        <a:p>
          <a:endParaRPr lang="ru-RU"/>
        </a:p>
      </dgm:t>
    </dgm:pt>
    <dgm:pt modelId="{8F63EDB2-67DA-437D-8D87-7457F98D6E71}" type="sibTrans" cxnId="{240122A2-3E11-4BD5-8FD6-B2A061ECCB26}">
      <dgm:prSet/>
      <dgm:spPr/>
      <dgm:t>
        <a:bodyPr/>
        <a:lstStyle/>
        <a:p>
          <a:endParaRPr lang="ru-RU"/>
        </a:p>
      </dgm:t>
    </dgm:pt>
    <dgm:pt modelId="{EB878503-BE14-43C4-9E14-777C64E17C0A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</a:rPr>
            <a:t>порівняння-запитання </a:t>
          </a:r>
          <a:endParaRPr lang="ru-RU" sz="1400" b="1" dirty="0">
            <a:solidFill>
              <a:schemeClr val="tx1"/>
            </a:solidFill>
          </a:endParaRPr>
        </a:p>
      </dgm:t>
    </dgm:pt>
    <dgm:pt modelId="{4D82CE92-CFAD-4A1A-820F-100A7764C0B4}" type="parTrans" cxnId="{8F011834-AE74-4FE7-BB95-18D927ADF8FE}">
      <dgm:prSet/>
      <dgm:spPr/>
      <dgm:t>
        <a:bodyPr/>
        <a:lstStyle/>
        <a:p>
          <a:endParaRPr lang="ru-RU"/>
        </a:p>
      </dgm:t>
    </dgm:pt>
    <dgm:pt modelId="{1A8B9854-5709-4BE4-B9AC-87848F392B27}" type="sibTrans" cxnId="{8F011834-AE74-4FE7-BB95-18D927ADF8FE}">
      <dgm:prSet/>
      <dgm:spPr/>
      <dgm:t>
        <a:bodyPr/>
        <a:lstStyle/>
        <a:p>
          <a:endParaRPr lang="ru-RU"/>
        </a:p>
      </dgm:t>
    </dgm:pt>
    <dgm:pt modelId="{0924B900-CA0B-4627-9B71-8315EE91FEB8}" type="pres">
      <dgm:prSet presAssocID="{2E149A78-B5E2-4148-9336-1C5EA20E994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46A423-7EB4-41D2-8182-9DFB1383BB71}" type="pres">
      <dgm:prSet presAssocID="{22A24085-F93D-4469-BE5E-5875EEF30EA7}" presName="compositeNode" presStyleCnt="0">
        <dgm:presLayoutVars>
          <dgm:bulletEnabled val="1"/>
        </dgm:presLayoutVars>
      </dgm:prSet>
      <dgm:spPr/>
    </dgm:pt>
    <dgm:pt modelId="{2A822480-7E77-43C7-A2C4-0BAC4F3A0D51}" type="pres">
      <dgm:prSet presAssocID="{22A24085-F93D-4469-BE5E-5875EEF30EA7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706982-9136-42C3-9E40-F36133C049C7}" type="pres">
      <dgm:prSet presAssocID="{22A24085-F93D-4469-BE5E-5875EEF30EA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F35BA-703C-42D0-8B40-7671197D1F22}" type="pres">
      <dgm:prSet presAssocID="{22A24085-F93D-4469-BE5E-5875EEF30EA7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93561-5FA9-45AD-ADB4-0CBA0BA8DBF7}" type="pres">
      <dgm:prSet presAssocID="{675EC08B-8E64-40FB-9278-901AC7261749}" presName="sibTrans" presStyleCnt="0"/>
      <dgm:spPr/>
    </dgm:pt>
    <dgm:pt modelId="{22B21083-1E02-4314-8810-A309624D7A6F}" type="pres">
      <dgm:prSet presAssocID="{92E10EB0-5837-4916-A4D5-C703F82BC27E}" presName="compositeNode" presStyleCnt="0">
        <dgm:presLayoutVars>
          <dgm:bulletEnabled val="1"/>
        </dgm:presLayoutVars>
      </dgm:prSet>
      <dgm:spPr/>
    </dgm:pt>
    <dgm:pt modelId="{7C78264E-46E8-4C16-9827-2415E471A524}" type="pres">
      <dgm:prSet presAssocID="{92E10EB0-5837-4916-A4D5-C703F82BC27E}" presName="image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195145-3836-4C24-BD01-9AE0DF8C8BD8}" type="pres">
      <dgm:prSet presAssocID="{92E10EB0-5837-4916-A4D5-C703F82BC27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8C543-C7D3-48BB-975F-B2E94169E4F2}" type="pres">
      <dgm:prSet presAssocID="{92E10EB0-5837-4916-A4D5-C703F82BC27E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3F534-9D02-42D1-8583-6AAD2D0BDBAE}" type="pres">
      <dgm:prSet presAssocID="{F082203A-E42E-4B36-8E12-77AB943FFEF5}" presName="sibTrans" presStyleCnt="0"/>
      <dgm:spPr/>
    </dgm:pt>
    <dgm:pt modelId="{9EC7FDDB-CB0A-4BAE-B1C4-6C36F878257C}" type="pres">
      <dgm:prSet presAssocID="{0EF1CFBA-23B5-4ED6-A3D6-E203C2D83158}" presName="compositeNode" presStyleCnt="0">
        <dgm:presLayoutVars>
          <dgm:bulletEnabled val="1"/>
        </dgm:presLayoutVars>
      </dgm:prSet>
      <dgm:spPr/>
    </dgm:pt>
    <dgm:pt modelId="{580C7648-C352-4D89-BED3-9EFBAA65F42B}" type="pres">
      <dgm:prSet presAssocID="{0EF1CFBA-23B5-4ED6-A3D6-E203C2D83158}" presName="image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24ED313-31B3-4AC4-9923-75018202E1B5}" type="pres">
      <dgm:prSet presAssocID="{0EF1CFBA-23B5-4ED6-A3D6-E203C2D83158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AA029-CEA6-4780-9BAB-8ADEC7CE7484}" type="pres">
      <dgm:prSet presAssocID="{0EF1CFBA-23B5-4ED6-A3D6-E203C2D83158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C04BC-EF3B-43CF-9DC1-D7705FF3C20B}" type="pres">
      <dgm:prSet presAssocID="{40C042A8-8506-4FB1-9325-4B8C8AB47378}" presName="sibTrans" presStyleCnt="0"/>
      <dgm:spPr/>
    </dgm:pt>
    <dgm:pt modelId="{32E4F141-2FB8-42E5-9DBF-EC1211495599}" type="pres">
      <dgm:prSet presAssocID="{6B3C8B0C-8049-4B06-BD4C-8C5D5DBDDA89}" presName="compositeNode" presStyleCnt="0">
        <dgm:presLayoutVars>
          <dgm:bulletEnabled val="1"/>
        </dgm:presLayoutVars>
      </dgm:prSet>
      <dgm:spPr/>
    </dgm:pt>
    <dgm:pt modelId="{EAB72068-DE85-4372-8E30-5B025C18E04A}" type="pres">
      <dgm:prSet presAssocID="{6B3C8B0C-8049-4B06-BD4C-8C5D5DBDDA89}" presName="imag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C652158-C9FF-438C-8AC2-DA43ECB91125}" type="pres">
      <dgm:prSet presAssocID="{6B3C8B0C-8049-4B06-BD4C-8C5D5DBDDA89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BF988-4426-44F2-895D-FD48B58D05D6}" type="pres">
      <dgm:prSet presAssocID="{6B3C8B0C-8049-4B06-BD4C-8C5D5DBDDA89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6D9FE-BB9F-4CF7-9A3D-A408150CD1BF}" type="presOf" srcId="{EAB74DE7-AB9D-41AD-A592-9CA2CED513EC}" destId="{D1195145-3836-4C24-BD01-9AE0DF8C8BD8}" srcOrd="0" destOrd="1" presId="urn:microsoft.com/office/officeart/2005/8/layout/hList2"/>
    <dgm:cxn modelId="{6E891B91-49A0-428A-AB6D-3DD67F3DE41F}" type="presOf" srcId="{93697AD5-B6B2-4F94-BF89-9F352D4E4DB3}" destId="{D1195145-3836-4C24-BD01-9AE0DF8C8BD8}" srcOrd="0" destOrd="0" presId="urn:microsoft.com/office/officeart/2005/8/layout/hList2"/>
    <dgm:cxn modelId="{00D26C36-1027-4C19-9068-F51848E9AFDE}" srcId="{22A24085-F93D-4469-BE5E-5875EEF30EA7}" destId="{E82B67EF-C484-42E0-BC68-8FBD24C2444C}" srcOrd="1" destOrd="0" parTransId="{6F32DF98-68C8-4659-B15B-0CF55555E67E}" sibTransId="{429ED2C7-40E7-4B4C-A82C-D65D8AB1B746}"/>
    <dgm:cxn modelId="{73EDC7B9-FCC8-40C6-B428-28A952EBD38F}" type="presOf" srcId="{31756044-912E-42B5-808D-80BEEAFBB2A2}" destId="{E24ED313-31B3-4AC4-9923-75018202E1B5}" srcOrd="0" destOrd="4" presId="urn:microsoft.com/office/officeart/2005/8/layout/hList2"/>
    <dgm:cxn modelId="{982841CE-C5BE-47F2-83FD-5323BCA0C5BD}" srcId="{2E149A78-B5E2-4148-9336-1C5EA20E9943}" destId="{22A24085-F93D-4469-BE5E-5875EEF30EA7}" srcOrd="0" destOrd="0" parTransId="{71C5368A-ED56-4B8F-AB8E-74B051D66A49}" sibTransId="{675EC08B-8E64-40FB-9278-901AC7261749}"/>
    <dgm:cxn modelId="{8F011834-AE74-4FE7-BB95-18D927ADF8FE}" srcId="{6B3C8B0C-8049-4B06-BD4C-8C5D5DBDDA89}" destId="{EB878503-BE14-43C4-9E14-777C64E17C0A}" srcOrd="3" destOrd="0" parTransId="{4D82CE92-CFAD-4A1A-820F-100A7764C0B4}" sibTransId="{1A8B9854-5709-4BE4-B9AC-87848F392B27}"/>
    <dgm:cxn modelId="{8521073E-04D0-440F-A93E-6769165B0B43}" srcId="{0EF1CFBA-23B5-4ED6-A3D6-E203C2D83158}" destId="{3DFF76C3-9B65-45F0-95E3-AD6ABC58F088}" srcOrd="1" destOrd="0" parTransId="{9BB64F89-5E79-4F25-9BFA-7A1C4E02A873}" sibTransId="{F12E4002-C038-406F-B5E4-3AA37F5FD1C2}"/>
    <dgm:cxn modelId="{5A437C7C-3A0B-4269-AB1F-659239C9BCB4}" srcId="{2E149A78-B5E2-4148-9336-1C5EA20E9943}" destId="{6B3C8B0C-8049-4B06-BD4C-8C5D5DBDDA89}" srcOrd="3" destOrd="0" parTransId="{3C6028D5-811C-444B-8FFF-459CE6C45ECB}" sibTransId="{DEBE3750-46C5-4866-98A0-11A69BE7F48E}"/>
    <dgm:cxn modelId="{5EDE6C2E-B05D-4331-8028-A295F1A4E411}" type="presOf" srcId="{3848571B-6C8F-4416-A6E6-0B48EDE5D5CE}" destId="{15706982-9136-42C3-9E40-F36133C049C7}" srcOrd="0" destOrd="0" presId="urn:microsoft.com/office/officeart/2005/8/layout/hList2"/>
    <dgm:cxn modelId="{FA4C4B1C-BC61-4C16-80CC-5C03B236AD2B}" srcId="{92E10EB0-5837-4916-A4D5-C703F82BC27E}" destId="{EAB74DE7-AB9D-41AD-A592-9CA2CED513EC}" srcOrd="1" destOrd="0" parTransId="{118F25C5-5738-4D46-9A18-F4937F408F73}" sibTransId="{2BCF792D-0B3B-4852-802E-0B49C433CB40}"/>
    <dgm:cxn modelId="{A5135A54-8026-4887-B963-1FC34354CC5C}" srcId="{6B3C8B0C-8049-4B06-BD4C-8C5D5DBDDA89}" destId="{CB55FFE5-15F7-4D6C-A642-C18B2AA65ECA}" srcOrd="1" destOrd="0" parTransId="{821740A7-E334-4A1B-B797-E4C220254EEF}" sibTransId="{1217B1C3-0B25-4C6E-87D1-F598FD497C08}"/>
    <dgm:cxn modelId="{240122A2-3E11-4BD5-8FD6-B2A061ECCB26}" srcId="{6B3C8B0C-8049-4B06-BD4C-8C5D5DBDDA89}" destId="{0F48AA09-FC9C-4EAB-9F76-8AE36786E517}" srcOrd="2" destOrd="0" parTransId="{4BBB3E42-0134-4B6C-BDB4-6610D8D3A888}" sibTransId="{8F63EDB2-67DA-437D-8D87-7457F98D6E71}"/>
    <dgm:cxn modelId="{801F91BD-7FA1-4625-A347-2320271373DF}" srcId="{0EF1CFBA-23B5-4ED6-A3D6-E203C2D83158}" destId="{44BE9ADE-F2D0-475A-AE54-7379B859EA18}" srcOrd="2" destOrd="0" parTransId="{8C06F576-902C-4319-8496-0D3C1A989DB9}" sibTransId="{4C06F18A-79A2-4BF8-B13D-38342B68E049}"/>
    <dgm:cxn modelId="{376DDE61-46EA-4635-8EE8-D31D7BC1788F}" type="presOf" srcId="{0EF1CFBA-23B5-4ED6-A3D6-E203C2D83158}" destId="{208AA029-CEA6-4780-9BAB-8ADEC7CE7484}" srcOrd="0" destOrd="0" presId="urn:microsoft.com/office/officeart/2005/8/layout/hList2"/>
    <dgm:cxn modelId="{E5F1EF61-E7DD-43C8-AB0B-BC4E2AF45DE6}" type="presOf" srcId="{44BE9ADE-F2D0-475A-AE54-7379B859EA18}" destId="{E24ED313-31B3-4AC4-9923-75018202E1B5}" srcOrd="0" destOrd="2" presId="urn:microsoft.com/office/officeart/2005/8/layout/hList2"/>
    <dgm:cxn modelId="{A12470FA-AEF6-4797-A2AF-AEE34F06791E}" type="presOf" srcId="{2E149A78-B5E2-4148-9336-1C5EA20E9943}" destId="{0924B900-CA0B-4627-9B71-8315EE91FEB8}" srcOrd="0" destOrd="0" presId="urn:microsoft.com/office/officeart/2005/8/layout/hList2"/>
    <dgm:cxn modelId="{1E2F1E7C-082B-41DA-B5C0-E55DE87742A4}" srcId="{0EF1CFBA-23B5-4ED6-A3D6-E203C2D83158}" destId="{65086FFD-B283-4031-AAEA-21DD0A1564B8}" srcOrd="5" destOrd="0" parTransId="{E0C3A3D1-6149-4143-B474-CDAFCEE354FA}" sibTransId="{FCF12FDB-0DC1-4755-812E-71D24559BFCE}"/>
    <dgm:cxn modelId="{D02576F7-303D-46F9-98FF-65ED99980C3E}" srcId="{0EF1CFBA-23B5-4ED6-A3D6-E203C2D83158}" destId="{80960D4B-DBAD-4815-9FDD-804F74A947B8}" srcOrd="6" destOrd="0" parTransId="{9D0E594B-CCFF-41E6-93C2-F92B9BB76676}" sibTransId="{26F32FF0-2AE1-477B-AFEE-6317F463044F}"/>
    <dgm:cxn modelId="{91E221AD-DC26-4D10-9AA9-E6F310655CDD}" srcId="{2E149A78-B5E2-4148-9336-1C5EA20E9943}" destId="{0EF1CFBA-23B5-4ED6-A3D6-E203C2D83158}" srcOrd="2" destOrd="0" parTransId="{CD5D3DC5-25C6-4C5B-B36A-A969162AD03F}" sibTransId="{40C042A8-8506-4FB1-9325-4B8C8AB47378}"/>
    <dgm:cxn modelId="{0F5AEC1F-AD27-4053-81FA-303760C8167E}" type="presOf" srcId="{3DFF76C3-9B65-45F0-95E3-AD6ABC58F088}" destId="{E24ED313-31B3-4AC4-9923-75018202E1B5}" srcOrd="0" destOrd="1" presId="urn:microsoft.com/office/officeart/2005/8/layout/hList2"/>
    <dgm:cxn modelId="{7166D9A9-7171-400C-BD3F-AA7A231670A0}" type="presOf" srcId="{6B3C8B0C-8049-4B06-BD4C-8C5D5DBDDA89}" destId="{ED3BF988-4426-44F2-895D-FD48B58D05D6}" srcOrd="0" destOrd="0" presId="urn:microsoft.com/office/officeart/2005/8/layout/hList2"/>
    <dgm:cxn modelId="{01ACB4EE-0AB2-49D3-B4D8-E7190E7172D9}" srcId="{0EF1CFBA-23B5-4ED6-A3D6-E203C2D83158}" destId="{95F67477-D887-40DA-B04E-31460B13442B}" srcOrd="0" destOrd="0" parTransId="{2E0A43C8-C0D2-4443-B93F-DBD075BC84A6}" sibTransId="{63EDC955-9B77-4E1A-A3FE-3075ED582257}"/>
    <dgm:cxn modelId="{AF0621A4-3E62-4BF6-AEB1-48EC7B95B8D6}" srcId="{0EF1CFBA-23B5-4ED6-A3D6-E203C2D83158}" destId="{D7A17F87-0625-4930-B496-F7DA1A9FB925}" srcOrd="3" destOrd="0" parTransId="{0CE12DE9-797E-4F21-8D20-98A5DCBFDDCD}" sibTransId="{E04FEF7F-B7C4-4216-B53E-5C8BBD1B54E6}"/>
    <dgm:cxn modelId="{96E65D43-7BD3-4C8A-90A6-11E3D5954402}" type="presOf" srcId="{95F67477-D887-40DA-B04E-31460B13442B}" destId="{E24ED313-31B3-4AC4-9923-75018202E1B5}" srcOrd="0" destOrd="0" presId="urn:microsoft.com/office/officeart/2005/8/layout/hList2"/>
    <dgm:cxn modelId="{EAEEA44A-7F62-4720-B723-414B450AF08A}" type="presOf" srcId="{CB55FFE5-15F7-4D6C-A642-C18B2AA65ECA}" destId="{BC652158-C9FF-438C-8AC2-DA43ECB91125}" srcOrd="0" destOrd="1" presId="urn:microsoft.com/office/officeart/2005/8/layout/hList2"/>
    <dgm:cxn modelId="{49893A4A-EEA2-4ED1-B1EC-1CF4D75BAFA7}" srcId="{6B3C8B0C-8049-4B06-BD4C-8C5D5DBDDA89}" destId="{7DC1838B-644C-4876-9196-6CA50C687045}" srcOrd="0" destOrd="0" parTransId="{EC20B8B6-A63B-4AAB-BFAD-8241BBC4635D}" sibTransId="{89D7FC75-1E23-4A55-84FC-41BABB9CF136}"/>
    <dgm:cxn modelId="{B3D39E36-BEFD-4BAE-8077-EF88BC8B2C0C}" type="presOf" srcId="{E82B67EF-C484-42E0-BC68-8FBD24C2444C}" destId="{15706982-9136-42C3-9E40-F36133C049C7}" srcOrd="0" destOrd="1" presId="urn:microsoft.com/office/officeart/2005/8/layout/hList2"/>
    <dgm:cxn modelId="{66A35425-D0F5-443C-BD3D-61F6E38F95D7}" type="presOf" srcId="{65086FFD-B283-4031-AAEA-21DD0A1564B8}" destId="{E24ED313-31B3-4AC4-9923-75018202E1B5}" srcOrd="0" destOrd="5" presId="urn:microsoft.com/office/officeart/2005/8/layout/hList2"/>
    <dgm:cxn modelId="{8DF95FA8-04F9-47D0-BD56-01B481B2C42C}" srcId="{0EF1CFBA-23B5-4ED6-A3D6-E203C2D83158}" destId="{31756044-912E-42B5-808D-80BEEAFBB2A2}" srcOrd="4" destOrd="0" parTransId="{9D169A1C-6D4C-47EE-99DE-29DC2F8C01A9}" sibTransId="{16EB81E0-4237-4613-AD38-0825DCC523EB}"/>
    <dgm:cxn modelId="{4FF2820C-2236-4A65-AFEF-F911A79189B4}" type="presOf" srcId="{92E10EB0-5837-4916-A4D5-C703F82BC27E}" destId="{38F8C543-C7D3-48BB-975F-B2E94169E4F2}" srcOrd="0" destOrd="0" presId="urn:microsoft.com/office/officeart/2005/8/layout/hList2"/>
    <dgm:cxn modelId="{A5CCB577-12F0-4372-9790-8DA1C224FBBA}" type="presOf" srcId="{D7A17F87-0625-4930-B496-F7DA1A9FB925}" destId="{E24ED313-31B3-4AC4-9923-75018202E1B5}" srcOrd="0" destOrd="3" presId="urn:microsoft.com/office/officeart/2005/8/layout/hList2"/>
    <dgm:cxn modelId="{BF82FC71-E850-4542-9EA1-6EA67AF9033A}" type="presOf" srcId="{0F48AA09-FC9C-4EAB-9F76-8AE36786E517}" destId="{BC652158-C9FF-438C-8AC2-DA43ECB91125}" srcOrd="0" destOrd="2" presId="urn:microsoft.com/office/officeart/2005/8/layout/hList2"/>
    <dgm:cxn modelId="{DAF6D631-8854-4BE4-81C9-7D536AC0D112}" srcId="{2E149A78-B5E2-4148-9336-1C5EA20E9943}" destId="{92E10EB0-5837-4916-A4D5-C703F82BC27E}" srcOrd="1" destOrd="0" parTransId="{64A64555-D264-4573-86AB-FB9D8CE1761E}" sibTransId="{F082203A-E42E-4B36-8E12-77AB943FFEF5}"/>
    <dgm:cxn modelId="{412836EB-DCEB-458E-8B84-73BA6A16FF72}" type="presOf" srcId="{EB878503-BE14-43C4-9E14-777C64E17C0A}" destId="{BC652158-C9FF-438C-8AC2-DA43ECB91125}" srcOrd="0" destOrd="3" presId="urn:microsoft.com/office/officeart/2005/8/layout/hList2"/>
    <dgm:cxn modelId="{B9CD1636-9E9E-4481-BBC8-9ED541183361}" type="presOf" srcId="{7DC1838B-644C-4876-9196-6CA50C687045}" destId="{BC652158-C9FF-438C-8AC2-DA43ECB91125}" srcOrd="0" destOrd="0" presId="urn:microsoft.com/office/officeart/2005/8/layout/hList2"/>
    <dgm:cxn modelId="{9085E9B3-B82B-428C-9324-1E360EFE5A15}" type="presOf" srcId="{80960D4B-DBAD-4815-9FDD-804F74A947B8}" destId="{E24ED313-31B3-4AC4-9923-75018202E1B5}" srcOrd="0" destOrd="6" presId="urn:microsoft.com/office/officeart/2005/8/layout/hList2"/>
    <dgm:cxn modelId="{06895A79-CF3A-454F-AF41-8FF54AE0048D}" srcId="{22A24085-F93D-4469-BE5E-5875EEF30EA7}" destId="{3848571B-6C8F-4416-A6E6-0B48EDE5D5CE}" srcOrd="0" destOrd="0" parTransId="{FE8A4B4F-9288-4322-89A9-14025498B914}" sibTransId="{8835CC19-E4A6-4DC8-9D57-46F90FD5A828}"/>
    <dgm:cxn modelId="{9A466BA6-A33C-43E6-B466-FF3162F9962D}" srcId="{92E10EB0-5837-4916-A4D5-C703F82BC27E}" destId="{93697AD5-B6B2-4F94-BF89-9F352D4E4DB3}" srcOrd="0" destOrd="0" parTransId="{DEE9BE1C-B5BB-46FA-91F8-29070E41052D}" sibTransId="{010B127D-A3D3-4FAC-ABF1-51AA665BBC87}"/>
    <dgm:cxn modelId="{E59F170E-4180-4333-A0C1-F633CE8B88F6}" type="presOf" srcId="{22A24085-F93D-4469-BE5E-5875EEF30EA7}" destId="{85BF35BA-703C-42D0-8B40-7671197D1F22}" srcOrd="0" destOrd="0" presId="urn:microsoft.com/office/officeart/2005/8/layout/hList2"/>
    <dgm:cxn modelId="{E4BCA5A7-08B6-4E48-ACCB-9CF4C3E5489A}" type="presParOf" srcId="{0924B900-CA0B-4627-9B71-8315EE91FEB8}" destId="{2146A423-7EB4-41D2-8182-9DFB1383BB71}" srcOrd="0" destOrd="0" presId="urn:microsoft.com/office/officeart/2005/8/layout/hList2"/>
    <dgm:cxn modelId="{4380F2C4-3CDF-422D-B7E1-19A064432F72}" type="presParOf" srcId="{2146A423-7EB4-41D2-8182-9DFB1383BB71}" destId="{2A822480-7E77-43C7-A2C4-0BAC4F3A0D51}" srcOrd="0" destOrd="0" presId="urn:microsoft.com/office/officeart/2005/8/layout/hList2"/>
    <dgm:cxn modelId="{BBE2ACAE-4C47-4EAB-B5B9-7D463FD495FF}" type="presParOf" srcId="{2146A423-7EB4-41D2-8182-9DFB1383BB71}" destId="{15706982-9136-42C3-9E40-F36133C049C7}" srcOrd="1" destOrd="0" presId="urn:microsoft.com/office/officeart/2005/8/layout/hList2"/>
    <dgm:cxn modelId="{E8D1B18C-4F78-4396-8565-243D71E02C72}" type="presParOf" srcId="{2146A423-7EB4-41D2-8182-9DFB1383BB71}" destId="{85BF35BA-703C-42D0-8B40-7671197D1F22}" srcOrd="2" destOrd="0" presId="urn:microsoft.com/office/officeart/2005/8/layout/hList2"/>
    <dgm:cxn modelId="{6F1BCD9F-4412-4BCF-B264-9F6014C084B7}" type="presParOf" srcId="{0924B900-CA0B-4627-9B71-8315EE91FEB8}" destId="{53F93561-5FA9-45AD-ADB4-0CBA0BA8DBF7}" srcOrd="1" destOrd="0" presId="urn:microsoft.com/office/officeart/2005/8/layout/hList2"/>
    <dgm:cxn modelId="{8F07A64B-C82C-45A2-A0EA-8661E7F51538}" type="presParOf" srcId="{0924B900-CA0B-4627-9B71-8315EE91FEB8}" destId="{22B21083-1E02-4314-8810-A309624D7A6F}" srcOrd="2" destOrd="0" presId="urn:microsoft.com/office/officeart/2005/8/layout/hList2"/>
    <dgm:cxn modelId="{F1D458EF-765B-49FE-82B8-9A4CA43FCB32}" type="presParOf" srcId="{22B21083-1E02-4314-8810-A309624D7A6F}" destId="{7C78264E-46E8-4C16-9827-2415E471A524}" srcOrd="0" destOrd="0" presId="urn:microsoft.com/office/officeart/2005/8/layout/hList2"/>
    <dgm:cxn modelId="{013494AB-6FC0-4C20-A16E-1B2F6E08EEC5}" type="presParOf" srcId="{22B21083-1E02-4314-8810-A309624D7A6F}" destId="{D1195145-3836-4C24-BD01-9AE0DF8C8BD8}" srcOrd="1" destOrd="0" presId="urn:microsoft.com/office/officeart/2005/8/layout/hList2"/>
    <dgm:cxn modelId="{6775051A-A0FE-4F9E-8DFF-42989653FB5E}" type="presParOf" srcId="{22B21083-1E02-4314-8810-A309624D7A6F}" destId="{38F8C543-C7D3-48BB-975F-B2E94169E4F2}" srcOrd="2" destOrd="0" presId="urn:microsoft.com/office/officeart/2005/8/layout/hList2"/>
    <dgm:cxn modelId="{0042D5C0-B49A-4AAB-96A3-AD1389A154AC}" type="presParOf" srcId="{0924B900-CA0B-4627-9B71-8315EE91FEB8}" destId="{A913F534-9D02-42D1-8583-6AAD2D0BDBAE}" srcOrd="3" destOrd="0" presId="urn:microsoft.com/office/officeart/2005/8/layout/hList2"/>
    <dgm:cxn modelId="{EFD76B06-0226-45D0-AA87-6AEB217A9598}" type="presParOf" srcId="{0924B900-CA0B-4627-9B71-8315EE91FEB8}" destId="{9EC7FDDB-CB0A-4BAE-B1C4-6C36F878257C}" srcOrd="4" destOrd="0" presId="urn:microsoft.com/office/officeart/2005/8/layout/hList2"/>
    <dgm:cxn modelId="{2A7C4208-4F7D-4B30-B0B9-2A2C4E29FE32}" type="presParOf" srcId="{9EC7FDDB-CB0A-4BAE-B1C4-6C36F878257C}" destId="{580C7648-C352-4D89-BED3-9EFBAA65F42B}" srcOrd="0" destOrd="0" presId="urn:microsoft.com/office/officeart/2005/8/layout/hList2"/>
    <dgm:cxn modelId="{8BC98A00-5608-4F69-824E-AFDEE445E5CD}" type="presParOf" srcId="{9EC7FDDB-CB0A-4BAE-B1C4-6C36F878257C}" destId="{E24ED313-31B3-4AC4-9923-75018202E1B5}" srcOrd="1" destOrd="0" presId="urn:microsoft.com/office/officeart/2005/8/layout/hList2"/>
    <dgm:cxn modelId="{D4BAEE68-B031-4819-BEE0-62897D9FE9EA}" type="presParOf" srcId="{9EC7FDDB-CB0A-4BAE-B1C4-6C36F878257C}" destId="{208AA029-CEA6-4780-9BAB-8ADEC7CE7484}" srcOrd="2" destOrd="0" presId="urn:microsoft.com/office/officeart/2005/8/layout/hList2"/>
    <dgm:cxn modelId="{B10CF88A-DEC5-4AC9-8D93-D1F3CD9C8E48}" type="presParOf" srcId="{0924B900-CA0B-4627-9B71-8315EE91FEB8}" destId="{EA3C04BC-EF3B-43CF-9DC1-D7705FF3C20B}" srcOrd="5" destOrd="0" presId="urn:microsoft.com/office/officeart/2005/8/layout/hList2"/>
    <dgm:cxn modelId="{08DBE944-4A59-4D30-B8D5-80437989984D}" type="presParOf" srcId="{0924B900-CA0B-4627-9B71-8315EE91FEB8}" destId="{32E4F141-2FB8-42E5-9DBF-EC1211495599}" srcOrd="6" destOrd="0" presId="urn:microsoft.com/office/officeart/2005/8/layout/hList2"/>
    <dgm:cxn modelId="{12447F46-3116-46A2-9F01-86007D326185}" type="presParOf" srcId="{32E4F141-2FB8-42E5-9DBF-EC1211495599}" destId="{EAB72068-DE85-4372-8E30-5B025C18E04A}" srcOrd="0" destOrd="0" presId="urn:microsoft.com/office/officeart/2005/8/layout/hList2"/>
    <dgm:cxn modelId="{E535C01C-3E46-4632-AC7C-3E5587E11BA9}" type="presParOf" srcId="{32E4F141-2FB8-42E5-9DBF-EC1211495599}" destId="{BC652158-C9FF-438C-8AC2-DA43ECB91125}" srcOrd="1" destOrd="0" presId="urn:microsoft.com/office/officeart/2005/8/layout/hList2"/>
    <dgm:cxn modelId="{3E0BDB51-94B9-407A-A541-1C3ACB013142}" type="presParOf" srcId="{32E4F141-2FB8-42E5-9DBF-EC1211495599}" destId="{ED3BF988-4426-44F2-895D-FD48B58D05D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6B8F6D-CF15-4ACB-84F5-E948586B4F9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B17D6A-54DA-419A-8AE5-B856E5BB95FA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сфера стилістики</a:t>
          </a:r>
          <a:endParaRPr lang="ru-RU" dirty="0">
            <a:solidFill>
              <a:srgbClr val="FFFF00"/>
            </a:solidFill>
          </a:endParaRPr>
        </a:p>
      </dgm:t>
    </dgm:pt>
    <dgm:pt modelId="{E9C62274-15F3-49FC-948B-447BA678DE8E}" type="parTrans" cxnId="{357C38E3-298F-40F6-86F3-C817E7A44931}">
      <dgm:prSet/>
      <dgm:spPr/>
      <dgm:t>
        <a:bodyPr/>
        <a:lstStyle/>
        <a:p>
          <a:endParaRPr lang="ru-RU"/>
        </a:p>
      </dgm:t>
    </dgm:pt>
    <dgm:pt modelId="{62213490-040D-4F78-ADB2-FB74FD077839}" type="sibTrans" cxnId="{357C38E3-298F-40F6-86F3-C817E7A44931}">
      <dgm:prSet/>
      <dgm:spPr/>
      <dgm:t>
        <a:bodyPr/>
        <a:lstStyle/>
        <a:p>
          <a:endParaRPr lang="ru-RU"/>
        </a:p>
      </dgm:t>
    </dgm:pt>
    <dgm:pt modelId="{16139272-E822-4B06-BE03-4D00CB89D455}">
      <dgm:prSet phldrT="[Текст]"/>
      <dgm:spPr/>
      <dgm:t>
        <a:bodyPr/>
        <a:lstStyle/>
        <a:p>
          <a:r>
            <a:rPr lang="uk-UA" b="1" dirty="0" smtClean="0"/>
            <a:t>Стилістична метафора</a:t>
          </a:r>
          <a:endParaRPr lang="ru-RU" b="1" dirty="0"/>
        </a:p>
      </dgm:t>
    </dgm:pt>
    <dgm:pt modelId="{A659BBD9-7782-40C4-B8FF-D11EC9C05888}" type="parTrans" cxnId="{468B744B-F1B3-4684-A654-16FB7CD8F679}">
      <dgm:prSet/>
      <dgm:spPr/>
      <dgm:t>
        <a:bodyPr/>
        <a:lstStyle/>
        <a:p>
          <a:endParaRPr lang="ru-RU"/>
        </a:p>
      </dgm:t>
    </dgm:pt>
    <dgm:pt modelId="{4AF4B7C9-C5A2-44D4-A447-19E3618D6733}" type="sibTrans" cxnId="{468B744B-F1B3-4684-A654-16FB7CD8F679}">
      <dgm:prSet/>
      <dgm:spPr/>
      <dgm:t>
        <a:bodyPr/>
        <a:lstStyle/>
        <a:p>
          <a:endParaRPr lang="ru-RU"/>
        </a:p>
      </dgm:t>
    </dgm:pt>
    <dgm:pt modelId="{8694E00C-8B4C-4BC0-A254-3DFC55F1FA6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FF0000"/>
              </a:solidFill>
            </a:rPr>
            <a:t>5 кілограм пухнастого щастя;</a:t>
          </a:r>
        </a:p>
        <a:p>
          <a:r>
            <a:rPr lang="uk-UA" sz="1400" b="1" dirty="0" smtClean="0">
              <a:solidFill>
                <a:srgbClr val="FF0000"/>
              </a:solidFill>
            </a:rPr>
            <a:t>Море зелених хвиль;</a:t>
          </a:r>
        </a:p>
        <a:p>
          <a:r>
            <a:rPr lang="uk-UA" sz="1400" b="1" dirty="0" smtClean="0">
              <a:solidFill>
                <a:srgbClr val="FF0000"/>
              </a:solidFill>
            </a:rPr>
            <a:t>Їхати з ярмарку;</a:t>
          </a:r>
        </a:p>
        <a:p>
          <a:r>
            <a:rPr lang="uk-UA" sz="1400" b="1" dirty="0" smtClean="0">
              <a:solidFill>
                <a:srgbClr val="FF0000"/>
              </a:solidFill>
            </a:rPr>
            <a:t>Серце міста</a:t>
          </a:r>
        </a:p>
        <a:p>
          <a:endParaRPr lang="uk-UA" sz="1100" dirty="0" smtClean="0"/>
        </a:p>
        <a:p>
          <a:endParaRPr lang="ru-RU" sz="1100" dirty="0"/>
        </a:p>
      </dgm:t>
    </dgm:pt>
    <dgm:pt modelId="{657D11FA-72ED-43E9-AA41-316B01070AA0}" type="parTrans" cxnId="{4AF64648-1EF3-4BBA-884B-D954F8E96DF3}">
      <dgm:prSet/>
      <dgm:spPr/>
      <dgm:t>
        <a:bodyPr/>
        <a:lstStyle/>
        <a:p>
          <a:endParaRPr lang="ru-RU"/>
        </a:p>
      </dgm:t>
    </dgm:pt>
    <dgm:pt modelId="{B116C895-1892-45BF-8A81-D75A7D94D686}" type="sibTrans" cxnId="{4AF64648-1EF3-4BBA-884B-D954F8E96DF3}">
      <dgm:prSet/>
      <dgm:spPr/>
      <dgm:t>
        <a:bodyPr/>
        <a:lstStyle/>
        <a:p>
          <a:endParaRPr lang="ru-RU"/>
        </a:p>
      </dgm:t>
    </dgm:pt>
    <dgm:pt modelId="{00588A23-F224-442D-A7A8-D04B296BF6FD}">
      <dgm:prSet phldrT="[Текст]"/>
      <dgm:spPr/>
      <dgm:t>
        <a:bodyPr/>
        <a:lstStyle/>
        <a:p>
          <a:r>
            <a:rPr lang="uk-UA" dirty="0" smtClean="0"/>
            <a:t>ментальна сфера</a:t>
          </a:r>
          <a:endParaRPr lang="ru-RU" dirty="0"/>
        </a:p>
      </dgm:t>
    </dgm:pt>
    <dgm:pt modelId="{65B908A9-6359-4DC7-B858-7E4FE47C559B}" type="parTrans" cxnId="{20C5C556-11E1-4A6C-80ED-A3847C85509F}">
      <dgm:prSet/>
      <dgm:spPr/>
      <dgm:t>
        <a:bodyPr/>
        <a:lstStyle/>
        <a:p>
          <a:endParaRPr lang="ru-RU"/>
        </a:p>
      </dgm:t>
    </dgm:pt>
    <dgm:pt modelId="{65952702-7178-468E-BB30-66C92F3520D7}" type="sibTrans" cxnId="{20C5C556-11E1-4A6C-80ED-A3847C85509F}">
      <dgm:prSet/>
      <dgm:spPr/>
      <dgm:t>
        <a:bodyPr/>
        <a:lstStyle/>
        <a:p>
          <a:endParaRPr lang="ru-RU"/>
        </a:p>
      </dgm:t>
    </dgm:pt>
    <dgm:pt modelId="{F85D33AB-E2CF-44CD-9961-E341FC2CE2C5}">
      <dgm:prSet phldrT="[Текст]"/>
      <dgm:spPr/>
      <dgm:t>
        <a:bodyPr/>
        <a:lstStyle/>
        <a:p>
          <a:r>
            <a:rPr lang="uk-UA" b="1" dirty="0" smtClean="0"/>
            <a:t>Когнітивна метафора</a:t>
          </a:r>
          <a:endParaRPr lang="ru-RU" b="1" dirty="0"/>
        </a:p>
      </dgm:t>
    </dgm:pt>
    <dgm:pt modelId="{1BEED017-487C-416C-A185-7964E44BF857}" type="parTrans" cxnId="{A482ADF9-B7A7-408A-AFDE-92065FEBC19A}">
      <dgm:prSet/>
      <dgm:spPr/>
      <dgm:t>
        <a:bodyPr/>
        <a:lstStyle/>
        <a:p>
          <a:endParaRPr lang="ru-RU"/>
        </a:p>
      </dgm:t>
    </dgm:pt>
    <dgm:pt modelId="{49F098CC-4A67-4BD3-9C1F-577D9406035D}" type="sibTrans" cxnId="{A482ADF9-B7A7-408A-AFDE-92065FEBC19A}">
      <dgm:prSet/>
      <dgm:spPr/>
      <dgm:t>
        <a:bodyPr/>
        <a:lstStyle/>
        <a:p>
          <a:endParaRPr lang="ru-RU"/>
        </a:p>
      </dgm:t>
    </dgm:pt>
    <dgm:pt modelId="{E7C5838B-F198-4E40-B756-4432A51744D9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структурні метафори </a:t>
          </a:r>
          <a:endParaRPr lang="ru-RU" dirty="0">
            <a:solidFill>
              <a:srgbClr val="002060"/>
            </a:solidFill>
          </a:endParaRPr>
        </a:p>
      </dgm:t>
    </dgm:pt>
    <dgm:pt modelId="{450C57DB-D978-4C66-92F1-EF3B3637C32B}" type="parTrans" cxnId="{F94E1025-D9AD-4A2C-BD88-21A038861924}">
      <dgm:prSet/>
      <dgm:spPr/>
      <dgm:t>
        <a:bodyPr/>
        <a:lstStyle/>
        <a:p>
          <a:endParaRPr lang="ru-RU"/>
        </a:p>
      </dgm:t>
    </dgm:pt>
    <dgm:pt modelId="{32F9AA29-FFE5-4E48-8645-75D481F973D1}" type="sibTrans" cxnId="{F94E1025-D9AD-4A2C-BD88-21A038861924}">
      <dgm:prSet/>
      <dgm:spPr/>
      <dgm:t>
        <a:bodyPr/>
        <a:lstStyle/>
        <a:p>
          <a:endParaRPr lang="ru-RU"/>
        </a:p>
      </dgm:t>
    </dgm:pt>
    <dgm:pt modelId="{47F512F3-6782-4FE0-8A73-EA3FFC45BB84}">
      <dgm:prSet phldrT="[Текст]"/>
      <dgm:spPr/>
      <dgm:t>
        <a:bodyPr/>
        <a:lstStyle/>
        <a:p>
          <a:r>
            <a:rPr lang="uk-UA" dirty="0" err="1" smtClean="0">
              <a:solidFill>
                <a:srgbClr val="002060"/>
              </a:solidFill>
            </a:rPr>
            <a:t>орієнтаційні</a:t>
          </a:r>
          <a:r>
            <a:rPr lang="uk-UA" dirty="0" smtClean="0">
              <a:solidFill>
                <a:srgbClr val="002060"/>
              </a:solidFill>
            </a:rPr>
            <a:t> метафори </a:t>
          </a:r>
          <a:endParaRPr lang="ru-RU" dirty="0">
            <a:solidFill>
              <a:srgbClr val="002060"/>
            </a:solidFill>
          </a:endParaRPr>
        </a:p>
      </dgm:t>
    </dgm:pt>
    <dgm:pt modelId="{05CD329C-CFBC-4687-8A12-91C9A8218C08}" type="parTrans" cxnId="{CF253607-F292-4F88-BE7A-46530CB4E88A}">
      <dgm:prSet/>
      <dgm:spPr/>
      <dgm:t>
        <a:bodyPr/>
        <a:lstStyle/>
        <a:p>
          <a:endParaRPr lang="ru-RU"/>
        </a:p>
      </dgm:t>
    </dgm:pt>
    <dgm:pt modelId="{C0D74793-40B6-403B-896B-CC1CBC244DE5}" type="sibTrans" cxnId="{CF253607-F292-4F88-BE7A-46530CB4E88A}">
      <dgm:prSet/>
      <dgm:spPr/>
      <dgm:t>
        <a:bodyPr/>
        <a:lstStyle/>
        <a:p>
          <a:endParaRPr lang="ru-RU"/>
        </a:p>
      </dgm:t>
    </dgm:pt>
    <dgm:pt modelId="{E9395F61-7D1E-46B7-B813-42A9EA08D541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онтологічні метафори </a:t>
          </a:r>
          <a:endParaRPr lang="ru-RU" dirty="0">
            <a:solidFill>
              <a:srgbClr val="002060"/>
            </a:solidFill>
          </a:endParaRPr>
        </a:p>
      </dgm:t>
    </dgm:pt>
    <dgm:pt modelId="{73CB6959-4CDC-4F99-BD20-167F2A3F1DA6}" type="parTrans" cxnId="{110B8A11-C4D2-4A00-ADE7-D2763E16714D}">
      <dgm:prSet/>
      <dgm:spPr/>
      <dgm:t>
        <a:bodyPr/>
        <a:lstStyle/>
        <a:p>
          <a:endParaRPr lang="ru-RU"/>
        </a:p>
      </dgm:t>
    </dgm:pt>
    <dgm:pt modelId="{59A3C6E9-FDE2-405E-962E-9EA0BB89F59B}" type="sibTrans" cxnId="{110B8A11-C4D2-4A00-ADE7-D2763E16714D}">
      <dgm:prSet/>
      <dgm:spPr/>
      <dgm:t>
        <a:bodyPr/>
        <a:lstStyle/>
        <a:p>
          <a:endParaRPr lang="ru-RU"/>
        </a:p>
      </dgm:t>
    </dgm:pt>
    <dgm:pt modelId="{AFDA4863-D147-4BAD-9D01-ED4269425C67}" type="pres">
      <dgm:prSet presAssocID="{356B8F6D-CF15-4ACB-84F5-E948586B4F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ADBA1E-FD05-4C2C-8FA0-1C6E4824613D}" type="pres">
      <dgm:prSet presAssocID="{A1B17D6A-54DA-419A-8AE5-B856E5BB95FA}" presName="root" presStyleCnt="0"/>
      <dgm:spPr/>
    </dgm:pt>
    <dgm:pt modelId="{475224E2-FC9E-4C5F-9BA1-1684954A4954}" type="pres">
      <dgm:prSet presAssocID="{A1B17D6A-54DA-419A-8AE5-B856E5BB95FA}" presName="rootComposite" presStyleCnt="0"/>
      <dgm:spPr/>
    </dgm:pt>
    <dgm:pt modelId="{B742D137-877B-4E21-97D7-33C2068E005F}" type="pres">
      <dgm:prSet presAssocID="{A1B17D6A-54DA-419A-8AE5-B856E5BB95FA}" presName="rootText" presStyleLbl="node1" presStyleIdx="0" presStyleCnt="2"/>
      <dgm:spPr/>
      <dgm:t>
        <a:bodyPr/>
        <a:lstStyle/>
        <a:p>
          <a:endParaRPr lang="ru-RU"/>
        </a:p>
      </dgm:t>
    </dgm:pt>
    <dgm:pt modelId="{1B4E461B-54B6-4475-A11D-FC4F97CBBB36}" type="pres">
      <dgm:prSet presAssocID="{A1B17D6A-54DA-419A-8AE5-B856E5BB95FA}" presName="rootConnector" presStyleLbl="node1" presStyleIdx="0" presStyleCnt="2"/>
      <dgm:spPr/>
      <dgm:t>
        <a:bodyPr/>
        <a:lstStyle/>
        <a:p>
          <a:endParaRPr lang="ru-RU"/>
        </a:p>
      </dgm:t>
    </dgm:pt>
    <dgm:pt modelId="{E0509EE2-EE9A-485B-BFD6-7C16CE229214}" type="pres">
      <dgm:prSet presAssocID="{A1B17D6A-54DA-419A-8AE5-B856E5BB95FA}" presName="childShape" presStyleCnt="0"/>
      <dgm:spPr/>
    </dgm:pt>
    <dgm:pt modelId="{AC64903D-FC11-4A87-84D8-C8681966941E}" type="pres">
      <dgm:prSet presAssocID="{A659BBD9-7782-40C4-B8FF-D11EC9C0588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8FCFC67-B31D-40E9-9745-3137A94D4529}" type="pres">
      <dgm:prSet presAssocID="{16139272-E822-4B06-BE03-4D00CB89D455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8539-5884-4A1A-A09A-3323638918C9}" type="pres">
      <dgm:prSet presAssocID="{657D11FA-72ED-43E9-AA41-316B01070AA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77814C7-84AC-48F1-98DE-C78E21F117C4}" type="pres">
      <dgm:prSet presAssocID="{8694E00C-8B4C-4BC0-A254-3DFC55F1FA60}" presName="childText" presStyleLbl="bgAcc1" presStyleIdx="1" presStyleCnt="3" custScaleX="172750" custScaleY="17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6FC4-975A-41EE-B4E6-A02AD95AFA90}" type="pres">
      <dgm:prSet presAssocID="{00588A23-F224-442D-A7A8-D04B296BF6FD}" presName="root" presStyleCnt="0"/>
      <dgm:spPr/>
    </dgm:pt>
    <dgm:pt modelId="{A3322EBF-0DD1-439F-B395-FBFB05FC652E}" type="pres">
      <dgm:prSet presAssocID="{00588A23-F224-442D-A7A8-D04B296BF6FD}" presName="rootComposite" presStyleCnt="0"/>
      <dgm:spPr/>
    </dgm:pt>
    <dgm:pt modelId="{6DCFD24F-A30F-46F0-B3FA-D3F3831515EC}" type="pres">
      <dgm:prSet presAssocID="{00588A23-F224-442D-A7A8-D04B296BF6FD}" presName="rootText" presStyleLbl="node1" presStyleIdx="1" presStyleCnt="2"/>
      <dgm:spPr/>
      <dgm:t>
        <a:bodyPr/>
        <a:lstStyle/>
        <a:p>
          <a:endParaRPr lang="ru-RU"/>
        </a:p>
      </dgm:t>
    </dgm:pt>
    <dgm:pt modelId="{C71546F7-0D31-47F6-84A7-4FC23461944A}" type="pres">
      <dgm:prSet presAssocID="{00588A23-F224-442D-A7A8-D04B296BF6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EF7A579B-BCB3-4280-8A08-2000DD85430D}" type="pres">
      <dgm:prSet presAssocID="{00588A23-F224-442D-A7A8-D04B296BF6FD}" presName="childShape" presStyleCnt="0"/>
      <dgm:spPr/>
    </dgm:pt>
    <dgm:pt modelId="{7BBE7EC9-4CC5-44FA-9BDB-58CC1DFE537E}" type="pres">
      <dgm:prSet presAssocID="{1BEED017-487C-416C-A185-7964E44BF85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D99940F-68BC-4334-8330-3D8AE35C72B6}" type="pres">
      <dgm:prSet presAssocID="{F85D33AB-E2CF-44CD-9961-E341FC2CE2C5}" presName="childText" presStyleLbl="bgAcc1" presStyleIdx="2" presStyleCnt="3" custScaleY="15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4E1025-D9AD-4A2C-BD88-21A038861924}" srcId="{F85D33AB-E2CF-44CD-9961-E341FC2CE2C5}" destId="{E7C5838B-F198-4E40-B756-4432A51744D9}" srcOrd="0" destOrd="0" parTransId="{450C57DB-D978-4C66-92F1-EF3B3637C32B}" sibTransId="{32F9AA29-FFE5-4E48-8645-75D481F973D1}"/>
    <dgm:cxn modelId="{8037DD2D-36C7-4AFE-83D2-2746ACC4F0AF}" type="presOf" srcId="{E9395F61-7D1E-46B7-B813-42A9EA08D541}" destId="{0D99940F-68BC-4334-8330-3D8AE35C72B6}" srcOrd="0" destOrd="3" presId="urn:microsoft.com/office/officeart/2005/8/layout/hierarchy3"/>
    <dgm:cxn modelId="{050EA28F-E940-47C7-B291-0A6DC8C8BE37}" type="presOf" srcId="{00588A23-F224-442D-A7A8-D04B296BF6FD}" destId="{6DCFD24F-A30F-46F0-B3FA-D3F3831515EC}" srcOrd="0" destOrd="0" presId="urn:microsoft.com/office/officeart/2005/8/layout/hierarchy3"/>
    <dgm:cxn modelId="{5688B2A5-FAE5-46D0-8620-A428CC6E5D35}" type="presOf" srcId="{A659BBD9-7782-40C4-B8FF-D11EC9C05888}" destId="{AC64903D-FC11-4A87-84D8-C8681966941E}" srcOrd="0" destOrd="0" presId="urn:microsoft.com/office/officeart/2005/8/layout/hierarchy3"/>
    <dgm:cxn modelId="{20C5C556-11E1-4A6C-80ED-A3847C85509F}" srcId="{356B8F6D-CF15-4ACB-84F5-E948586B4F9E}" destId="{00588A23-F224-442D-A7A8-D04B296BF6FD}" srcOrd="1" destOrd="0" parTransId="{65B908A9-6359-4DC7-B858-7E4FE47C559B}" sibTransId="{65952702-7178-468E-BB30-66C92F3520D7}"/>
    <dgm:cxn modelId="{6C2CDCC1-58C9-4C5D-A9B3-396936C6A9AA}" type="presOf" srcId="{00588A23-F224-442D-A7A8-D04B296BF6FD}" destId="{C71546F7-0D31-47F6-84A7-4FC23461944A}" srcOrd="1" destOrd="0" presId="urn:microsoft.com/office/officeart/2005/8/layout/hierarchy3"/>
    <dgm:cxn modelId="{468B744B-F1B3-4684-A654-16FB7CD8F679}" srcId="{A1B17D6A-54DA-419A-8AE5-B856E5BB95FA}" destId="{16139272-E822-4B06-BE03-4D00CB89D455}" srcOrd="0" destOrd="0" parTransId="{A659BBD9-7782-40C4-B8FF-D11EC9C05888}" sibTransId="{4AF4B7C9-C5A2-44D4-A447-19E3618D6733}"/>
    <dgm:cxn modelId="{A482ADF9-B7A7-408A-AFDE-92065FEBC19A}" srcId="{00588A23-F224-442D-A7A8-D04B296BF6FD}" destId="{F85D33AB-E2CF-44CD-9961-E341FC2CE2C5}" srcOrd="0" destOrd="0" parTransId="{1BEED017-487C-416C-A185-7964E44BF857}" sibTransId="{49F098CC-4A67-4BD3-9C1F-577D9406035D}"/>
    <dgm:cxn modelId="{357C38E3-298F-40F6-86F3-C817E7A44931}" srcId="{356B8F6D-CF15-4ACB-84F5-E948586B4F9E}" destId="{A1B17D6A-54DA-419A-8AE5-B856E5BB95FA}" srcOrd="0" destOrd="0" parTransId="{E9C62274-15F3-49FC-948B-447BA678DE8E}" sibTransId="{62213490-040D-4F78-ADB2-FB74FD077839}"/>
    <dgm:cxn modelId="{B0911E01-B3F1-4C55-A990-21702D0AE72E}" type="presOf" srcId="{1BEED017-487C-416C-A185-7964E44BF857}" destId="{7BBE7EC9-4CC5-44FA-9BDB-58CC1DFE537E}" srcOrd="0" destOrd="0" presId="urn:microsoft.com/office/officeart/2005/8/layout/hierarchy3"/>
    <dgm:cxn modelId="{F28F8F4C-0313-4FFB-882E-FB274A964977}" type="presOf" srcId="{8694E00C-8B4C-4BC0-A254-3DFC55F1FA60}" destId="{E77814C7-84AC-48F1-98DE-C78E21F117C4}" srcOrd="0" destOrd="0" presId="urn:microsoft.com/office/officeart/2005/8/layout/hierarchy3"/>
    <dgm:cxn modelId="{9D894E1A-C00C-4D12-8BDD-BBF859E6D72D}" type="presOf" srcId="{E7C5838B-F198-4E40-B756-4432A51744D9}" destId="{0D99940F-68BC-4334-8330-3D8AE35C72B6}" srcOrd="0" destOrd="1" presId="urn:microsoft.com/office/officeart/2005/8/layout/hierarchy3"/>
    <dgm:cxn modelId="{4AF64648-1EF3-4BBA-884B-D954F8E96DF3}" srcId="{A1B17D6A-54DA-419A-8AE5-B856E5BB95FA}" destId="{8694E00C-8B4C-4BC0-A254-3DFC55F1FA60}" srcOrd="1" destOrd="0" parTransId="{657D11FA-72ED-43E9-AA41-316B01070AA0}" sibTransId="{B116C895-1892-45BF-8A81-D75A7D94D686}"/>
    <dgm:cxn modelId="{19CE241E-C5BB-46FF-B3B1-4E000483F4C7}" type="presOf" srcId="{47F512F3-6782-4FE0-8A73-EA3FFC45BB84}" destId="{0D99940F-68BC-4334-8330-3D8AE35C72B6}" srcOrd="0" destOrd="2" presId="urn:microsoft.com/office/officeart/2005/8/layout/hierarchy3"/>
    <dgm:cxn modelId="{90C4229F-0759-40D2-BB82-5833C3817901}" type="presOf" srcId="{16139272-E822-4B06-BE03-4D00CB89D455}" destId="{A8FCFC67-B31D-40E9-9745-3137A94D4529}" srcOrd="0" destOrd="0" presId="urn:microsoft.com/office/officeart/2005/8/layout/hierarchy3"/>
    <dgm:cxn modelId="{CF253607-F292-4F88-BE7A-46530CB4E88A}" srcId="{F85D33AB-E2CF-44CD-9961-E341FC2CE2C5}" destId="{47F512F3-6782-4FE0-8A73-EA3FFC45BB84}" srcOrd="1" destOrd="0" parTransId="{05CD329C-CFBC-4687-8A12-91C9A8218C08}" sibTransId="{C0D74793-40B6-403B-896B-CC1CBC244DE5}"/>
    <dgm:cxn modelId="{86D780ED-8901-4B86-B24B-72E2C938B80A}" type="presOf" srcId="{657D11FA-72ED-43E9-AA41-316B01070AA0}" destId="{E2BE8539-5884-4A1A-A09A-3323638918C9}" srcOrd="0" destOrd="0" presId="urn:microsoft.com/office/officeart/2005/8/layout/hierarchy3"/>
    <dgm:cxn modelId="{19FAB66D-BE50-466E-9AB1-F73CD043F1B2}" type="presOf" srcId="{A1B17D6A-54DA-419A-8AE5-B856E5BB95FA}" destId="{B742D137-877B-4E21-97D7-33C2068E005F}" srcOrd="0" destOrd="0" presId="urn:microsoft.com/office/officeart/2005/8/layout/hierarchy3"/>
    <dgm:cxn modelId="{5EF8463D-1C6E-47A6-ABB2-40872E48CC0C}" type="presOf" srcId="{356B8F6D-CF15-4ACB-84F5-E948586B4F9E}" destId="{AFDA4863-D147-4BAD-9D01-ED4269425C67}" srcOrd="0" destOrd="0" presId="urn:microsoft.com/office/officeart/2005/8/layout/hierarchy3"/>
    <dgm:cxn modelId="{110B8A11-C4D2-4A00-ADE7-D2763E16714D}" srcId="{F85D33AB-E2CF-44CD-9961-E341FC2CE2C5}" destId="{E9395F61-7D1E-46B7-B813-42A9EA08D541}" srcOrd="2" destOrd="0" parTransId="{73CB6959-4CDC-4F99-BD20-167F2A3F1DA6}" sibTransId="{59A3C6E9-FDE2-405E-962E-9EA0BB89F59B}"/>
    <dgm:cxn modelId="{56AB96FF-FBE8-448F-96E8-6CA9229A981E}" type="presOf" srcId="{A1B17D6A-54DA-419A-8AE5-B856E5BB95FA}" destId="{1B4E461B-54B6-4475-A11D-FC4F97CBBB36}" srcOrd="1" destOrd="0" presId="urn:microsoft.com/office/officeart/2005/8/layout/hierarchy3"/>
    <dgm:cxn modelId="{2976D0DF-3106-479E-9A2D-50FCFE45D73F}" type="presOf" srcId="{F85D33AB-E2CF-44CD-9961-E341FC2CE2C5}" destId="{0D99940F-68BC-4334-8330-3D8AE35C72B6}" srcOrd="0" destOrd="0" presId="urn:microsoft.com/office/officeart/2005/8/layout/hierarchy3"/>
    <dgm:cxn modelId="{24E4344D-C3AC-4150-A23C-099EC60759FC}" type="presParOf" srcId="{AFDA4863-D147-4BAD-9D01-ED4269425C67}" destId="{BEADBA1E-FD05-4C2C-8FA0-1C6E4824613D}" srcOrd="0" destOrd="0" presId="urn:microsoft.com/office/officeart/2005/8/layout/hierarchy3"/>
    <dgm:cxn modelId="{A46B486D-901F-455F-8DB1-DACF3BC0EF4A}" type="presParOf" srcId="{BEADBA1E-FD05-4C2C-8FA0-1C6E4824613D}" destId="{475224E2-FC9E-4C5F-9BA1-1684954A4954}" srcOrd="0" destOrd="0" presId="urn:microsoft.com/office/officeart/2005/8/layout/hierarchy3"/>
    <dgm:cxn modelId="{466AFB66-212E-46CB-A925-A7730155B086}" type="presParOf" srcId="{475224E2-FC9E-4C5F-9BA1-1684954A4954}" destId="{B742D137-877B-4E21-97D7-33C2068E005F}" srcOrd="0" destOrd="0" presId="urn:microsoft.com/office/officeart/2005/8/layout/hierarchy3"/>
    <dgm:cxn modelId="{BDE29B7E-AD9A-4CBB-8FF8-E6EC98FDB9A5}" type="presParOf" srcId="{475224E2-FC9E-4C5F-9BA1-1684954A4954}" destId="{1B4E461B-54B6-4475-A11D-FC4F97CBBB36}" srcOrd="1" destOrd="0" presId="urn:microsoft.com/office/officeart/2005/8/layout/hierarchy3"/>
    <dgm:cxn modelId="{622FC8A6-6250-4E4F-ACCD-49AA4087BF8A}" type="presParOf" srcId="{BEADBA1E-FD05-4C2C-8FA0-1C6E4824613D}" destId="{E0509EE2-EE9A-485B-BFD6-7C16CE229214}" srcOrd="1" destOrd="0" presId="urn:microsoft.com/office/officeart/2005/8/layout/hierarchy3"/>
    <dgm:cxn modelId="{2368981C-B9DF-485D-AB3E-AB3B93C653B5}" type="presParOf" srcId="{E0509EE2-EE9A-485B-BFD6-7C16CE229214}" destId="{AC64903D-FC11-4A87-84D8-C8681966941E}" srcOrd="0" destOrd="0" presId="urn:microsoft.com/office/officeart/2005/8/layout/hierarchy3"/>
    <dgm:cxn modelId="{F6D34690-1072-45C6-9EE5-377FAF5CA523}" type="presParOf" srcId="{E0509EE2-EE9A-485B-BFD6-7C16CE229214}" destId="{A8FCFC67-B31D-40E9-9745-3137A94D4529}" srcOrd="1" destOrd="0" presId="urn:microsoft.com/office/officeart/2005/8/layout/hierarchy3"/>
    <dgm:cxn modelId="{21C8873B-8FC8-4442-B307-DCB5F50FC201}" type="presParOf" srcId="{E0509EE2-EE9A-485B-BFD6-7C16CE229214}" destId="{E2BE8539-5884-4A1A-A09A-3323638918C9}" srcOrd="2" destOrd="0" presId="urn:microsoft.com/office/officeart/2005/8/layout/hierarchy3"/>
    <dgm:cxn modelId="{CF7E6E65-CCFC-4196-A89F-26B6E44704D2}" type="presParOf" srcId="{E0509EE2-EE9A-485B-BFD6-7C16CE229214}" destId="{E77814C7-84AC-48F1-98DE-C78E21F117C4}" srcOrd="3" destOrd="0" presId="urn:microsoft.com/office/officeart/2005/8/layout/hierarchy3"/>
    <dgm:cxn modelId="{DAB77CDE-CFF7-47AF-A553-A1C8BB701935}" type="presParOf" srcId="{AFDA4863-D147-4BAD-9D01-ED4269425C67}" destId="{267A6FC4-975A-41EE-B4E6-A02AD95AFA90}" srcOrd="1" destOrd="0" presId="urn:microsoft.com/office/officeart/2005/8/layout/hierarchy3"/>
    <dgm:cxn modelId="{E72B9F71-0F67-413C-BA98-EF47E1A46133}" type="presParOf" srcId="{267A6FC4-975A-41EE-B4E6-A02AD95AFA90}" destId="{A3322EBF-0DD1-439F-B395-FBFB05FC652E}" srcOrd="0" destOrd="0" presId="urn:microsoft.com/office/officeart/2005/8/layout/hierarchy3"/>
    <dgm:cxn modelId="{B12C7333-71BE-4781-ABCE-9A7DB57C5181}" type="presParOf" srcId="{A3322EBF-0DD1-439F-B395-FBFB05FC652E}" destId="{6DCFD24F-A30F-46F0-B3FA-D3F3831515EC}" srcOrd="0" destOrd="0" presId="urn:microsoft.com/office/officeart/2005/8/layout/hierarchy3"/>
    <dgm:cxn modelId="{839B44A3-6C57-4032-82ED-38DCACFA2430}" type="presParOf" srcId="{A3322EBF-0DD1-439F-B395-FBFB05FC652E}" destId="{C71546F7-0D31-47F6-84A7-4FC23461944A}" srcOrd="1" destOrd="0" presId="urn:microsoft.com/office/officeart/2005/8/layout/hierarchy3"/>
    <dgm:cxn modelId="{5A234EC2-CEBD-45F2-ADED-A6FBE6C9C7BE}" type="presParOf" srcId="{267A6FC4-975A-41EE-B4E6-A02AD95AFA90}" destId="{EF7A579B-BCB3-4280-8A08-2000DD85430D}" srcOrd="1" destOrd="0" presId="urn:microsoft.com/office/officeart/2005/8/layout/hierarchy3"/>
    <dgm:cxn modelId="{06106CCB-A9BD-4E03-BBAE-EEA83BF2B071}" type="presParOf" srcId="{EF7A579B-BCB3-4280-8A08-2000DD85430D}" destId="{7BBE7EC9-4CC5-44FA-9BDB-58CC1DFE537E}" srcOrd="0" destOrd="0" presId="urn:microsoft.com/office/officeart/2005/8/layout/hierarchy3"/>
    <dgm:cxn modelId="{2EF48394-F0C4-4065-89F1-187F303EF3CC}" type="presParOf" srcId="{EF7A579B-BCB3-4280-8A08-2000DD85430D}" destId="{0D99940F-68BC-4334-8330-3D8AE35C72B6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E1481AA-CE66-47CE-9D56-CE503C3F95C7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F98190F-0CE5-4D51-81B9-83EB47148484}">
      <dgm:prSet phldrT="[Текст]"/>
      <dgm:spPr/>
      <dgm:t>
        <a:bodyPr/>
        <a:lstStyle/>
        <a:p>
          <a:r>
            <a:rPr lang="uk-UA" dirty="0" smtClean="0"/>
            <a:t>Механізм утворення:</a:t>
          </a:r>
        </a:p>
        <a:p>
          <a:r>
            <a:rPr lang="uk-UA" dirty="0" smtClean="0"/>
            <a:t>назва об’єкта одного класу </a:t>
          </a:r>
          <a:endParaRPr lang="ru-RU" dirty="0"/>
        </a:p>
      </dgm:t>
    </dgm:pt>
    <dgm:pt modelId="{ABD77287-B992-4530-AE11-E945343378F3}" type="parTrans" cxnId="{DD8CA1BF-CDCA-4803-AF4A-20FDC8DD4C36}">
      <dgm:prSet/>
      <dgm:spPr/>
      <dgm:t>
        <a:bodyPr/>
        <a:lstStyle/>
        <a:p>
          <a:endParaRPr lang="ru-RU"/>
        </a:p>
      </dgm:t>
    </dgm:pt>
    <dgm:pt modelId="{3739874C-498C-4BC9-B40A-18812D65CACF}" type="sibTrans" cxnId="{DD8CA1BF-CDCA-4803-AF4A-20FDC8DD4C36}">
      <dgm:prSet/>
      <dgm:spPr/>
      <dgm:t>
        <a:bodyPr/>
        <a:lstStyle/>
        <a:p>
          <a:endParaRPr lang="ru-RU"/>
        </a:p>
      </dgm:t>
    </dgm:pt>
    <dgm:pt modelId="{81988ABC-133D-41F6-957B-2F2077A4BD98}">
      <dgm:prSet phldrT="[Текст]"/>
      <dgm:spPr/>
      <dgm:t>
        <a:bodyPr/>
        <a:lstStyle/>
        <a:p>
          <a:r>
            <a:rPr lang="uk-UA" dirty="0" smtClean="0"/>
            <a:t>образна схожістю чи контрастність </a:t>
          </a:r>
          <a:endParaRPr lang="ru-RU" dirty="0"/>
        </a:p>
      </dgm:t>
    </dgm:pt>
    <dgm:pt modelId="{99EFC9DF-BCFC-474E-A4FA-5BCCADE48E3B}" type="parTrans" cxnId="{143BDA2A-AF49-4D0B-B724-720FA04932A9}">
      <dgm:prSet/>
      <dgm:spPr/>
      <dgm:t>
        <a:bodyPr/>
        <a:lstStyle/>
        <a:p>
          <a:endParaRPr lang="ru-RU"/>
        </a:p>
      </dgm:t>
    </dgm:pt>
    <dgm:pt modelId="{E818F96E-BB6E-4B4D-BC10-0A838DC7ACC5}" type="sibTrans" cxnId="{143BDA2A-AF49-4D0B-B724-720FA04932A9}">
      <dgm:prSet/>
      <dgm:spPr/>
      <dgm:t>
        <a:bodyPr/>
        <a:lstStyle/>
        <a:p>
          <a:endParaRPr lang="ru-RU"/>
        </a:p>
      </dgm:t>
    </dgm:pt>
    <dgm:pt modelId="{A44754BE-20E6-4E09-B179-C0CB866ED0A9}">
      <dgm:prSet phldrT="[Текст]"/>
      <dgm:spPr/>
      <dgm:t>
        <a:bodyPr/>
        <a:lstStyle/>
        <a:p>
          <a:r>
            <a:rPr lang="uk-UA" dirty="0" smtClean="0"/>
            <a:t>об’єкт іншого класу</a:t>
          </a:r>
          <a:endParaRPr lang="ru-RU" dirty="0"/>
        </a:p>
      </dgm:t>
    </dgm:pt>
    <dgm:pt modelId="{D815FFA9-D841-4CE4-95D3-5C6924C3C27D}" type="parTrans" cxnId="{10D45E80-183F-4F51-923B-7335E204251A}">
      <dgm:prSet/>
      <dgm:spPr/>
      <dgm:t>
        <a:bodyPr/>
        <a:lstStyle/>
        <a:p>
          <a:endParaRPr lang="ru-RU"/>
        </a:p>
      </dgm:t>
    </dgm:pt>
    <dgm:pt modelId="{A7AA5854-DC97-47A4-9D79-F3232E9CAA1A}" type="sibTrans" cxnId="{10D45E80-183F-4F51-923B-7335E204251A}">
      <dgm:prSet/>
      <dgm:spPr/>
      <dgm:t>
        <a:bodyPr/>
        <a:lstStyle/>
        <a:p>
          <a:endParaRPr lang="ru-RU"/>
        </a:p>
      </dgm:t>
    </dgm:pt>
    <dgm:pt modelId="{0024C2FF-DFED-48A1-880D-5FAE7153DFD6}">
      <dgm:prSet phldrT="[Текст]"/>
      <dgm:spPr/>
      <dgm:t>
        <a:bodyPr/>
        <a:lstStyle/>
        <a:p>
          <a:r>
            <a:rPr lang="uk-UA" dirty="0" smtClean="0"/>
            <a:t>Функція метафори</a:t>
          </a:r>
          <a:endParaRPr lang="ru-RU" dirty="0"/>
        </a:p>
      </dgm:t>
    </dgm:pt>
    <dgm:pt modelId="{252E9AC7-4D4C-4314-AA02-08CAE886A9B6}" type="parTrans" cxnId="{6D1DCDFD-0764-4ABA-ADCB-D755EEC4C4EB}">
      <dgm:prSet/>
      <dgm:spPr/>
      <dgm:t>
        <a:bodyPr/>
        <a:lstStyle/>
        <a:p>
          <a:endParaRPr lang="ru-RU"/>
        </a:p>
      </dgm:t>
    </dgm:pt>
    <dgm:pt modelId="{CBD26B71-B922-47FE-B1E5-DD62B88FEDAE}" type="sibTrans" cxnId="{6D1DCDFD-0764-4ABA-ADCB-D755EEC4C4EB}">
      <dgm:prSet/>
      <dgm:spPr/>
      <dgm:t>
        <a:bodyPr/>
        <a:lstStyle/>
        <a:p>
          <a:endParaRPr lang="ru-RU"/>
        </a:p>
      </dgm:t>
    </dgm:pt>
    <dgm:pt modelId="{93FB7E3F-4A4F-44DD-8140-E3788C9616B8}">
      <dgm:prSet phldrT="[Текст]"/>
      <dgm:spPr/>
      <dgm:t>
        <a:bodyPr/>
        <a:lstStyle/>
        <a:p>
          <a:r>
            <a:rPr lang="uk-UA" dirty="0" err="1" smtClean="0"/>
            <a:t>вербалізує</a:t>
          </a:r>
          <a:r>
            <a:rPr lang="uk-UA" dirty="0" smtClean="0"/>
            <a:t> свіжість асоціацій, приємність, оригінальність, новизну висловлювання</a:t>
          </a:r>
          <a:endParaRPr lang="ru-RU" dirty="0"/>
        </a:p>
      </dgm:t>
    </dgm:pt>
    <dgm:pt modelId="{B4F0B085-D385-420B-AF72-A2E35B993B10}" type="parTrans" cxnId="{2FDA132C-5700-44CF-B6EF-572AF4902E71}">
      <dgm:prSet/>
      <dgm:spPr/>
      <dgm:t>
        <a:bodyPr/>
        <a:lstStyle/>
        <a:p>
          <a:endParaRPr lang="ru-RU"/>
        </a:p>
      </dgm:t>
    </dgm:pt>
    <dgm:pt modelId="{7E698FC1-5CE4-4285-A69B-3C327A71F94C}" type="sibTrans" cxnId="{2FDA132C-5700-44CF-B6EF-572AF4902E71}">
      <dgm:prSet/>
      <dgm:spPr/>
      <dgm:t>
        <a:bodyPr/>
        <a:lstStyle/>
        <a:p>
          <a:endParaRPr lang="ru-RU"/>
        </a:p>
      </dgm:t>
    </dgm:pt>
    <dgm:pt modelId="{7ED49A97-6262-493D-878F-947076FDAA5D}">
      <dgm:prSet phldrT="[Текст]"/>
      <dgm:spPr/>
      <dgm:t>
        <a:bodyPr/>
        <a:lstStyle/>
        <a:p>
          <a:r>
            <a:rPr lang="uk-UA" dirty="0" smtClean="0"/>
            <a:t>є найбільш уживаним стилістичним асоціативним засобом прихованого порівняння</a:t>
          </a:r>
          <a:endParaRPr lang="ru-RU" dirty="0"/>
        </a:p>
      </dgm:t>
    </dgm:pt>
    <dgm:pt modelId="{9A4FBEF4-D789-426F-A42A-BEF82AA17C1E}" type="parTrans" cxnId="{08353653-10DB-4E26-9D7C-D6D3BA999F7D}">
      <dgm:prSet/>
      <dgm:spPr/>
      <dgm:t>
        <a:bodyPr/>
        <a:lstStyle/>
        <a:p>
          <a:endParaRPr lang="ru-RU"/>
        </a:p>
      </dgm:t>
    </dgm:pt>
    <dgm:pt modelId="{CEBE4818-12A2-42D3-B5BE-85A5C3EC066D}" type="sibTrans" cxnId="{08353653-10DB-4E26-9D7C-D6D3BA999F7D}">
      <dgm:prSet/>
      <dgm:spPr/>
      <dgm:t>
        <a:bodyPr/>
        <a:lstStyle/>
        <a:p>
          <a:endParaRPr lang="ru-RU"/>
        </a:p>
      </dgm:t>
    </dgm:pt>
    <dgm:pt modelId="{DB93FC3C-BBE7-45C3-9455-758329A8E740}" type="pres">
      <dgm:prSet presAssocID="{0E1481AA-CE66-47CE-9D56-CE503C3F95C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E1CAE3-AB22-4B3C-9A39-385C35214D8A}" type="pres">
      <dgm:prSet presAssocID="{1F98190F-0CE5-4D51-81B9-83EB47148484}" presName="horFlow" presStyleCnt="0"/>
      <dgm:spPr/>
    </dgm:pt>
    <dgm:pt modelId="{1FBDC4BE-7316-4AF1-97F2-E884A3E2C884}" type="pres">
      <dgm:prSet presAssocID="{1F98190F-0CE5-4D51-81B9-83EB47148484}" presName="bigChev" presStyleLbl="node1" presStyleIdx="0" presStyleCnt="2"/>
      <dgm:spPr/>
      <dgm:t>
        <a:bodyPr/>
        <a:lstStyle/>
        <a:p>
          <a:endParaRPr lang="ru-RU"/>
        </a:p>
      </dgm:t>
    </dgm:pt>
    <dgm:pt modelId="{6E8F443E-A3EC-4A46-A3FC-3836A895C147}" type="pres">
      <dgm:prSet presAssocID="{99EFC9DF-BCFC-474E-A4FA-5BCCADE48E3B}" presName="parTrans" presStyleCnt="0"/>
      <dgm:spPr/>
    </dgm:pt>
    <dgm:pt modelId="{F4D02A2F-591B-4E1C-BF0B-7ECA6A5CF24F}" type="pres">
      <dgm:prSet presAssocID="{81988ABC-133D-41F6-957B-2F2077A4BD98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114CE-B091-4F05-888E-7B4C90A201DC}" type="pres">
      <dgm:prSet presAssocID="{E818F96E-BB6E-4B4D-BC10-0A838DC7ACC5}" presName="sibTrans" presStyleCnt="0"/>
      <dgm:spPr/>
    </dgm:pt>
    <dgm:pt modelId="{5C8AA2B9-C079-43F5-AE0D-3EC5BD04A333}" type="pres">
      <dgm:prSet presAssocID="{A44754BE-20E6-4E09-B179-C0CB866ED0A9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6BF6-8A97-48A8-8E56-03492202D364}" type="pres">
      <dgm:prSet presAssocID="{1F98190F-0CE5-4D51-81B9-83EB47148484}" presName="vSp" presStyleCnt="0"/>
      <dgm:spPr/>
    </dgm:pt>
    <dgm:pt modelId="{04409815-EC92-4B11-8EF6-F80023A3528C}" type="pres">
      <dgm:prSet presAssocID="{0024C2FF-DFED-48A1-880D-5FAE7153DFD6}" presName="horFlow" presStyleCnt="0"/>
      <dgm:spPr/>
    </dgm:pt>
    <dgm:pt modelId="{FB71ED4C-69EA-40F7-8F8B-E398B0D05032}" type="pres">
      <dgm:prSet presAssocID="{0024C2FF-DFED-48A1-880D-5FAE7153DFD6}" presName="bigChev" presStyleLbl="node1" presStyleIdx="1" presStyleCnt="2"/>
      <dgm:spPr/>
      <dgm:t>
        <a:bodyPr/>
        <a:lstStyle/>
        <a:p>
          <a:endParaRPr lang="ru-RU"/>
        </a:p>
      </dgm:t>
    </dgm:pt>
    <dgm:pt modelId="{76C88B5F-7A15-4A10-9F09-14AD50C201EE}" type="pres">
      <dgm:prSet presAssocID="{B4F0B085-D385-420B-AF72-A2E35B993B10}" presName="parTrans" presStyleCnt="0"/>
      <dgm:spPr/>
    </dgm:pt>
    <dgm:pt modelId="{D2F55FE8-3B0E-4509-8001-2A580402B4EC}" type="pres">
      <dgm:prSet presAssocID="{93FB7E3F-4A4F-44DD-8140-E3788C9616B8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BEE07-76D6-475B-8A53-79D83B777190}" type="pres">
      <dgm:prSet presAssocID="{7E698FC1-5CE4-4285-A69B-3C327A71F94C}" presName="sibTrans" presStyleCnt="0"/>
      <dgm:spPr/>
    </dgm:pt>
    <dgm:pt modelId="{B61B4A61-34EE-4F8E-8C68-B239D285E3E0}" type="pres">
      <dgm:prSet presAssocID="{7ED49A97-6262-493D-878F-947076FDAA5D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DCDFD-0764-4ABA-ADCB-D755EEC4C4EB}" srcId="{0E1481AA-CE66-47CE-9D56-CE503C3F95C7}" destId="{0024C2FF-DFED-48A1-880D-5FAE7153DFD6}" srcOrd="1" destOrd="0" parTransId="{252E9AC7-4D4C-4314-AA02-08CAE886A9B6}" sibTransId="{CBD26B71-B922-47FE-B1E5-DD62B88FEDAE}"/>
    <dgm:cxn modelId="{47CCAE4B-A9BA-40FD-8932-40EFFFCBB1A3}" type="presOf" srcId="{81988ABC-133D-41F6-957B-2F2077A4BD98}" destId="{F4D02A2F-591B-4E1C-BF0B-7ECA6A5CF24F}" srcOrd="0" destOrd="0" presId="urn:microsoft.com/office/officeart/2005/8/layout/lProcess3"/>
    <dgm:cxn modelId="{255C97D9-A452-47B7-9AAD-D2C912321CF8}" type="presOf" srcId="{0E1481AA-CE66-47CE-9D56-CE503C3F95C7}" destId="{DB93FC3C-BBE7-45C3-9455-758329A8E740}" srcOrd="0" destOrd="0" presId="urn:microsoft.com/office/officeart/2005/8/layout/lProcess3"/>
    <dgm:cxn modelId="{EBC66C7C-8AAB-4644-A1C5-71B4E97E64AE}" type="presOf" srcId="{7ED49A97-6262-493D-878F-947076FDAA5D}" destId="{B61B4A61-34EE-4F8E-8C68-B239D285E3E0}" srcOrd="0" destOrd="0" presId="urn:microsoft.com/office/officeart/2005/8/layout/lProcess3"/>
    <dgm:cxn modelId="{B5310FBB-72DF-4126-BF6D-30AB17DC2217}" type="presOf" srcId="{A44754BE-20E6-4E09-B179-C0CB866ED0A9}" destId="{5C8AA2B9-C079-43F5-AE0D-3EC5BD04A333}" srcOrd="0" destOrd="0" presId="urn:microsoft.com/office/officeart/2005/8/layout/lProcess3"/>
    <dgm:cxn modelId="{2FDA132C-5700-44CF-B6EF-572AF4902E71}" srcId="{0024C2FF-DFED-48A1-880D-5FAE7153DFD6}" destId="{93FB7E3F-4A4F-44DD-8140-E3788C9616B8}" srcOrd="0" destOrd="0" parTransId="{B4F0B085-D385-420B-AF72-A2E35B993B10}" sibTransId="{7E698FC1-5CE4-4285-A69B-3C327A71F94C}"/>
    <dgm:cxn modelId="{A8849662-3C9E-4C26-A0D3-3840245ECCE4}" type="presOf" srcId="{1F98190F-0CE5-4D51-81B9-83EB47148484}" destId="{1FBDC4BE-7316-4AF1-97F2-E884A3E2C884}" srcOrd="0" destOrd="0" presId="urn:microsoft.com/office/officeart/2005/8/layout/lProcess3"/>
    <dgm:cxn modelId="{C7B429B4-D969-4AC3-B0CE-45D13D98D09E}" type="presOf" srcId="{0024C2FF-DFED-48A1-880D-5FAE7153DFD6}" destId="{FB71ED4C-69EA-40F7-8F8B-E398B0D05032}" srcOrd="0" destOrd="0" presId="urn:microsoft.com/office/officeart/2005/8/layout/lProcess3"/>
    <dgm:cxn modelId="{08353653-10DB-4E26-9D7C-D6D3BA999F7D}" srcId="{0024C2FF-DFED-48A1-880D-5FAE7153DFD6}" destId="{7ED49A97-6262-493D-878F-947076FDAA5D}" srcOrd="1" destOrd="0" parTransId="{9A4FBEF4-D789-426F-A42A-BEF82AA17C1E}" sibTransId="{CEBE4818-12A2-42D3-B5BE-85A5C3EC066D}"/>
    <dgm:cxn modelId="{10D45E80-183F-4F51-923B-7335E204251A}" srcId="{1F98190F-0CE5-4D51-81B9-83EB47148484}" destId="{A44754BE-20E6-4E09-B179-C0CB866ED0A9}" srcOrd="1" destOrd="0" parTransId="{D815FFA9-D841-4CE4-95D3-5C6924C3C27D}" sibTransId="{A7AA5854-DC97-47A4-9D79-F3232E9CAA1A}"/>
    <dgm:cxn modelId="{DD8CA1BF-CDCA-4803-AF4A-20FDC8DD4C36}" srcId="{0E1481AA-CE66-47CE-9D56-CE503C3F95C7}" destId="{1F98190F-0CE5-4D51-81B9-83EB47148484}" srcOrd="0" destOrd="0" parTransId="{ABD77287-B992-4530-AE11-E945343378F3}" sibTransId="{3739874C-498C-4BC9-B40A-18812D65CACF}"/>
    <dgm:cxn modelId="{CB8AD46D-E9C9-4475-A10B-5633A3199E10}" type="presOf" srcId="{93FB7E3F-4A4F-44DD-8140-E3788C9616B8}" destId="{D2F55FE8-3B0E-4509-8001-2A580402B4EC}" srcOrd="0" destOrd="0" presId="urn:microsoft.com/office/officeart/2005/8/layout/lProcess3"/>
    <dgm:cxn modelId="{143BDA2A-AF49-4D0B-B724-720FA04932A9}" srcId="{1F98190F-0CE5-4D51-81B9-83EB47148484}" destId="{81988ABC-133D-41F6-957B-2F2077A4BD98}" srcOrd="0" destOrd="0" parTransId="{99EFC9DF-BCFC-474E-A4FA-5BCCADE48E3B}" sibTransId="{E818F96E-BB6E-4B4D-BC10-0A838DC7ACC5}"/>
    <dgm:cxn modelId="{A928E098-2725-4063-BE25-E64FA014F35E}" type="presParOf" srcId="{DB93FC3C-BBE7-45C3-9455-758329A8E740}" destId="{9EE1CAE3-AB22-4B3C-9A39-385C35214D8A}" srcOrd="0" destOrd="0" presId="urn:microsoft.com/office/officeart/2005/8/layout/lProcess3"/>
    <dgm:cxn modelId="{01FCF3BD-3D61-496C-BE2A-7CCDCF669AB8}" type="presParOf" srcId="{9EE1CAE3-AB22-4B3C-9A39-385C35214D8A}" destId="{1FBDC4BE-7316-4AF1-97F2-E884A3E2C884}" srcOrd="0" destOrd="0" presId="urn:microsoft.com/office/officeart/2005/8/layout/lProcess3"/>
    <dgm:cxn modelId="{AD4E8F67-EEED-4C5E-B014-1A08DE93DF0F}" type="presParOf" srcId="{9EE1CAE3-AB22-4B3C-9A39-385C35214D8A}" destId="{6E8F443E-A3EC-4A46-A3FC-3836A895C147}" srcOrd="1" destOrd="0" presId="urn:microsoft.com/office/officeart/2005/8/layout/lProcess3"/>
    <dgm:cxn modelId="{AFAF3C2C-EC08-4536-B8B0-822E37E1AE25}" type="presParOf" srcId="{9EE1CAE3-AB22-4B3C-9A39-385C35214D8A}" destId="{F4D02A2F-591B-4E1C-BF0B-7ECA6A5CF24F}" srcOrd="2" destOrd="0" presId="urn:microsoft.com/office/officeart/2005/8/layout/lProcess3"/>
    <dgm:cxn modelId="{8F49036F-3D8A-412D-8C8A-1CB30DB82823}" type="presParOf" srcId="{9EE1CAE3-AB22-4B3C-9A39-385C35214D8A}" destId="{212114CE-B091-4F05-888E-7B4C90A201DC}" srcOrd="3" destOrd="0" presId="urn:microsoft.com/office/officeart/2005/8/layout/lProcess3"/>
    <dgm:cxn modelId="{C27912FA-8074-4207-83D8-9F0CDF002253}" type="presParOf" srcId="{9EE1CAE3-AB22-4B3C-9A39-385C35214D8A}" destId="{5C8AA2B9-C079-43F5-AE0D-3EC5BD04A333}" srcOrd="4" destOrd="0" presId="urn:microsoft.com/office/officeart/2005/8/layout/lProcess3"/>
    <dgm:cxn modelId="{4FFE717B-CED1-4B2E-97B8-E67FCB6BAE14}" type="presParOf" srcId="{DB93FC3C-BBE7-45C3-9455-758329A8E740}" destId="{C7CF6BF6-8A97-48A8-8E56-03492202D364}" srcOrd="1" destOrd="0" presId="urn:microsoft.com/office/officeart/2005/8/layout/lProcess3"/>
    <dgm:cxn modelId="{B8980D8B-0263-4739-A484-E2D80614DE4B}" type="presParOf" srcId="{DB93FC3C-BBE7-45C3-9455-758329A8E740}" destId="{04409815-EC92-4B11-8EF6-F80023A3528C}" srcOrd="2" destOrd="0" presId="urn:microsoft.com/office/officeart/2005/8/layout/lProcess3"/>
    <dgm:cxn modelId="{37A2FE1C-77E0-4BE3-B336-622B82EC34FB}" type="presParOf" srcId="{04409815-EC92-4B11-8EF6-F80023A3528C}" destId="{FB71ED4C-69EA-40F7-8F8B-E398B0D05032}" srcOrd="0" destOrd="0" presId="urn:microsoft.com/office/officeart/2005/8/layout/lProcess3"/>
    <dgm:cxn modelId="{B46486E0-1878-4F1E-BD4E-AFD9925D4D76}" type="presParOf" srcId="{04409815-EC92-4B11-8EF6-F80023A3528C}" destId="{76C88B5F-7A15-4A10-9F09-14AD50C201EE}" srcOrd="1" destOrd="0" presId="urn:microsoft.com/office/officeart/2005/8/layout/lProcess3"/>
    <dgm:cxn modelId="{A7101B97-4AA0-4C52-89A6-9DEBDDD96FD9}" type="presParOf" srcId="{04409815-EC92-4B11-8EF6-F80023A3528C}" destId="{D2F55FE8-3B0E-4509-8001-2A580402B4EC}" srcOrd="2" destOrd="0" presId="urn:microsoft.com/office/officeart/2005/8/layout/lProcess3"/>
    <dgm:cxn modelId="{95705721-1350-422E-9C92-C508464E5E88}" type="presParOf" srcId="{04409815-EC92-4B11-8EF6-F80023A3528C}" destId="{B83BEE07-76D6-475B-8A53-79D83B777190}" srcOrd="3" destOrd="0" presId="urn:microsoft.com/office/officeart/2005/8/layout/lProcess3"/>
    <dgm:cxn modelId="{9A1C741D-2DBB-4E9E-B824-D864FA846577}" type="presParOf" srcId="{04409815-EC92-4B11-8EF6-F80023A3528C}" destId="{B61B4A61-34EE-4F8E-8C68-B239D285E3E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F12EC2-020E-467F-97EF-F85AE0F0264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282AAF-DEEE-4EF9-B756-9A87A4A1D2BB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Загальномовна(побутова), «стерта» метафора: </a:t>
          </a:r>
          <a:r>
            <a:rPr lang="uk-UA" sz="1800" b="1" i="1" dirty="0" smtClean="0">
              <a:solidFill>
                <a:srgbClr val="FFFF00"/>
              </a:solidFill>
            </a:rPr>
            <a:t>ручка</a:t>
          </a:r>
          <a:r>
            <a:rPr lang="uk-UA" sz="1800" b="1" dirty="0" smtClean="0">
              <a:solidFill>
                <a:srgbClr val="FFFF00"/>
              </a:solidFill>
            </a:rPr>
            <a:t>, </a:t>
          </a:r>
          <a:r>
            <a:rPr lang="uk-UA" sz="1800" b="1" i="1" dirty="0" smtClean="0">
              <a:solidFill>
                <a:srgbClr val="FFFF00"/>
              </a:solidFill>
            </a:rPr>
            <a:t>вічко, вушко голки, прийшла зима</a:t>
          </a:r>
          <a:r>
            <a:rPr lang="uk-UA" sz="1800" b="1" dirty="0" smtClean="0">
              <a:solidFill>
                <a:srgbClr val="FFFF00"/>
              </a:solidFill>
            </a:rPr>
            <a:t>, </a:t>
          </a:r>
          <a:r>
            <a:rPr lang="uk-UA" sz="1800" b="1" i="1" dirty="0" smtClean="0">
              <a:solidFill>
                <a:srgbClr val="FFFF00"/>
              </a:solidFill>
            </a:rPr>
            <a:t>час іде</a:t>
          </a:r>
          <a:r>
            <a:rPr lang="uk-UA" sz="1800" b="1" dirty="0" smtClean="0">
              <a:solidFill>
                <a:srgbClr val="FFFF00"/>
              </a:solidFill>
            </a:rPr>
            <a:t>, </a:t>
          </a:r>
          <a:r>
            <a:rPr lang="uk-UA" sz="1800" b="1" i="1" dirty="0" smtClean="0">
              <a:solidFill>
                <a:srgbClr val="FFFF00"/>
              </a:solidFill>
            </a:rPr>
            <a:t>годинник поспішає</a:t>
          </a:r>
          <a:endParaRPr lang="ru-RU" sz="1800" b="1" dirty="0">
            <a:solidFill>
              <a:srgbClr val="FFFF00"/>
            </a:solidFill>
          </a:endParaRPr>
        </a:p>
      </dgm:t>
    </dgm:pt>
    <dgm:pt modelId="{9194A6FE-82E9-4AA1-B4B6-CA664EE93A2E}" type="parTrans" cxnId="{CFC7AC7A-D84F-4B1E-84FF-F31FD5B17D6F}">
      <dgm:prSet/>
      <dgm:spPr/>
      <dgm:t>
        <a:bodyPr/>
        <a:lstStyle/>
        <a:p>
          <a:endParaRPr lang="ru-RU"/>
        </a:p>
      </dgm:t>
    </dgm:pt>
    <dgm:pt modelId="{35DF704E-EF86-449E-8522-6E317F2AFA29}" type="sibTrans" cxnId="{CFC7AC7A-D84F-4B1E-84FF-F31FD5B17D6F}">
      <dgm:prSet/>
      <dgm:spPr/>
      <dgm:t>
        <a:bodyPr/>
        <a:lstStyle/>
        <a:p>
          <a:endParaRPr lang="ru-RU"/>
        </a:p>
      </dgm:t>
    </dgm:pt>
    <dgm:pt modelId="{8642DD8A-4156-4EB5-AC0C-F5BC92A6D337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Усталені(фольклорні) метафори: </a:t>
          </a:r>
          <a:r>
            <a:rPr lang="uk-UA" sz="1800" b="1" i="1" dirty="0" smtClean="0">
              <a:solidFill>
                <a:srgbClr val="FFFF00"/>
              </a:solidFill>
            </a:rPr>
            <a:t>писанка(про дівчину), чумаче-</a:t>
          </a:r>
          <a:r>
            <a:rPr lang="uk-UA" sz="1800" b="1" i="1" dirty="0" err="1" smtClean="0">
              <a:solidFill>
                <a:srgbClr val="FFFF00"/>
              </a:solidFill>
            </a:rPr>
            <a:t>голубче</a:t>
          </a:r>
          <a:r>
            <a:rPr lang="uk-UA" sz="1800" b="1" i="1" dirty="0" smtClean="0">
              <a:solidFill>
                <a:srgbClr val="FFFF00"/>
              </a:solidFill>
            </a:rPr>
            <a:t>,  цвісти(про молодість),  зсушила, зів’яла чужа </a:t>
          </a:r>
          <a:r>
            <a:rPr lang="uk-UA" sz="1800" b="1" i="1" dirty="0" err="1" smtClean="0">
              <a:solidFill>
                <a:srgbClr val="FFFF00"/>
              </a:solidFill>
            </a:rPr>
            <a:t>стороночка</a:t>
          </a:r>
          <a:r>
            <a:rPr lang="uk-UA" sz="1800" b="1" i="1" dirty="0" smtClean="0">
              <a:solidFill>
                <a:srgbClr val="FFFF00"/>
              </a:solidFill>
            </a:rPr>
            <a:t>.</a:t>
          </a:r>
          <a:endParaRPr lang="ru-RU" sz="1800" b="1" dirty="0">
            <a:solidFill>
              <a:srgbClr val="FFFF00"/>
            </a:solidFill>
          </a:endParaRPr>
        </a:p>
      </dgm:t>
    </dgm:pt>
    <dgm:pt modelId="{9E9A64BD-5172-4B79-9941-5BEAEB01F4EC}" type="parTrans" cxnId="{187EE7F2-6893-4B47-BE68-6D4B2358126C}">
      <dgm:prSet/>
      <dgm:spPr/>
      <dgm:t>
        <a:bodyPr/>
        <a:lstStyle/>
        <a:p>
          <a:endParaRPr lang="ru-RU"/>
        </a:p>
      </dgm:t>
    </dgm:pt>
    <dgm:pt modelId="{0BCA76A5-B441-4AA0-A478-9B707C5EB8DD}" type="sibTrans" cxnId="{187EE7F2-6893-4B47-BE68-6D4B2358126C}">
      <dgm:prSet/>
      <dgm:spPr/>
      <dgm:t>
        <a:bodyPr/>
        <a:lstStyle/>
        <a:p>
          <a:endParaRPr lang="ru-RU"/>
        </a:p>
      </dgm:t>
    </dgm:pt>
    <dgm:pt modelId="{23EDE0D5-2E13-4602-BB4B-7D354FFB8B11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Газетні метафори :</a:t>
          </a:r>
          <a:r>
            <a:rPr lang="uk-UA" sz="1800" b="1" i="1" dirty="0" smtClean="0">
              <a:solidFill>
                <a:srgbClr val="FFFF00"/>
              </a:solidFill>
            </a:rPr>
            <a:t>важелі влади, вибух народжуваності, економічний інсульт, передвиборча лихоманка</a:t>
          </a:r>
          <a:r>
            <a:rPr lang="uk-UA" sz="1800" b="1" dirty="0" smtClean="0">
              <a:solidFill>
                <a:srgbClr val="FFFF00"/>
              </a:solidFill>
            </a:rPr>
            <a:t>, </a:t>
          </a:r>
          <a:r>
            <a:rPr lang="uk-UA" sz="1800" b="1" i="1" dirty="0" smtClean="0">
              <a:solidFill>
                <a:srgbClr val="FFFF00"/>
              </a:solidFill>
            </a:rPr>
            <a:t>тарифний геноцид</a:t>
          </a:r>
          <a:endParaRPr lang="ru-RU" sz="1800" b="1" dirty="0">
            <a:solidFill>
              <a:srgbClr val="FFFF00"/>
            </a:solidFill>
          </a:endParaRPr>
        </a:p>
      </dgm:t>
    </dgm:pt>
    <dgm:pt modelId="{E0B8E622-0C2D-4E50-AF69-C8B6E2F68E68}" type="parTrans" cxnId="{18F5B7FD-C8E3-4B57-86E0-77AF2B14301C}">
      <dgm:prSet/>
      <dgm:spPr/>
      <dgm:t>
        <a:bodyPr/>
        <a:lstStyle/>
        <a:p>
          <a:endParaRPr lang="ru-RU"/>
        </a:p>
      </dgm:t>
    </dgm:pt>
    <dgm:pt modelId="{614D1716-91A5-4E72-86D8-3820B7C0BA28}" type="sibTrans" cxnId="{18F5B7FD-C8E3-4B57-86E0-77AF2B14301C}">
      <dgm:prSet/>
      <dgm:spPr/>
      <dgm:t>
        <a:bodyPr/>
        <a:lstStyle/>
        <a:p>
          <a:endParaRPr lang="ru-RU"/>
        </a:p>
      </dgm:t>
    </dgm:pt>
    <dgm:pt modelId="{A5D0B5E0-B098-4205-B536-510FA0F3108E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Художні: </a:t>
          </a:r>
          <a:r>
            <a:rPr lang="uk-UA" sz="1800" b="1" i="1" dirty="0" smtClean="0">
              <a:solidFill>
                <a:srgbClr val="FFFF00"/>
              </a:solidFill>
            </a:rPr>
            <a:t>Ранок довкола тишу п’є... Сміхом веселим склянки надколото, Сонце променем чай помішує</a:t>
          </a:r>
          <a:endParaRPr lang="ru-RU" sz="1800" b="1" dirty="0">
            <a:solidFill>
              <a:srgbClr val="FFFF00"/>
            </a:solidFill>
          </a:endParaRPr>
        </a:p>
      </dgm:t>
    </dgm:pt>
    <dgm:pt modelId="{ECA97125-6D72-4637-A0D8-D0A5439BB88D}" type="parTrans" cxnId="{342D7733-130E-4E50-9B40-CDD751B56B87}">
      <dgm:prSet/>
      <dgm:spPr/>
      <dgm:t>
        <a:bodyPr/>
        <a:lstStyle/>
        <a:p>
          <a:endParaRPr lang="ru-RU"/>
        </a:p>
      </dgm:t>
    </dgm:pt>
    <dgm:pt modelId="{953E5FDA-DD6A-4C8B-9040-081BCD9894C2}" type="sibTrans" cxnId="{342D7733-130E-4E50-9B40-CDD751B56B87}">
      <dgm:prSet/>
      <dgm:spPr/>
      <dgm:t>
        <a:bodyPr/>
        <a:lstStyle/>
        <a:p>
          <a:endParaRPr lang="ru-RU"/>
        </a:p>
      </dgm:t>
    </dgm:pt>
    <dgm:pt modelId="{7A3E12C9-DC46-4C48-9B6E-6EEBAF44C7A2}" type="pres">
      <dgm:prSet presAssocID="{A4F12EC2-020E-467F-97EF-F85AE0F026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9CCFE-C449-4AFC-AF96-5DBAD2FF069E}" type="pres">
      <dgm:prSet presAssocID="{FE282AAF-DEEE-4EF9-B756-9A87A4A1D2BB}" presName="parentLin" presStyleCnt="0"/>
      <dgm:spPr/>
    </dgm:pt>
    <dgm:pt modelId="{2C8B5450-A562-48A4-A35B-42D1D22E2765}" type="pres">
      <dgm:prSet presAssocID="{FE282AAF-DEEE-4EF9-B756-9A87A4A1D2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0A5E3D3-255B-4715-9EB8-48FB3640E996}" type="pres">
      <dgm:prSet presAssocID="{FE282AAF-DEEE-4EF9-B756-9A87A4A1D2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8D3B7-E9E1-46AD-8BFD-50F3351E6B08}" type="pres">
      <dgm:prSet presAssocID="{FE282AAF-DEEE-4EF9-B756-9A87A4A1D2BB}" presName="negativeSpace" presStyleCnt="0"/>
      <dgm:spPr/>
    </dgm:pt>
    <dgm:pt modelId="{77626BC3-C0CD-4CFB-BF00-F85564E08D30}" type="pres">
      <dgm:prSet presAssocID="{FE282AAF-DEEE-4EF9-B756-9A87A4A1D2BB}" presName="childText" presStyleLbl="conFgAcc1" presStyleIdx="0" presStyleCnt="4">
        <dgm:presLayoutVars>
          <dgm:bulletEnabled val="1"/>
        </dgm:presLayoutVars>
      </dgm:prSet>
      <dgm:spPr/>
    </dgm:pt>
    <dgm:pt modelId="{AC52B98E-F317-4B58-92F4-1DC867A63C72}" type="pres">
      <dgm:prSet presAssocID="{35DF704E-EF86-449E-8522-6E317F2AFA29}" presName="spaceBetweenRectangles" presStyleCnt="0"/>
      <dgm:spPr/>
    </dgm:pt>
    <dgm:pt modelId="{02295EA6-AEE4-493F-A42D-49CA9F051B3E}" type="pres">
      <dgm:prSet presAssocID="{8642DD8A-4156-4EB5-AC0C-F5BC92A6D337}" presName="parentLin" presStyleCnt="0"/>
      <dgm:spPr/>
    </dgm:pt>
    <dgm:pt modelId="{40A5FEE7-F373-4596-88DA-41DCFC212E88}" type="pres">
      <dgm:prSet presAssocID="{8642DD8A-4156-4EB5-AC0C-F5BC92A6D33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D657BC4-8424-4E75-B730-3D371C762A63}" type="pres">
      <dgm:prSet presAssocID="{8642DD8A-4156-4EB5-AC0C-F5BC92A6D3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DA886-F78B-4CC4-ADDC-5A43037F8327}" type="pres">
      <dgm:prSet presAssocID="{8642DD8A-4156-4EB5-AC0C-F5BC92A6D337}" presName="negativeSpace" presStyleCnt="0"/>
      <dgm:spPr/>
    </dgm:pt>
    <dgm:pt modelId="{FDB75455-DD80-4B50-962E-3EF00B63BB6C}" type="pres">
      <dgm:prSet presAssocID="{8642DD8A-4156-4EB5-AC0C-F5BC92A6D337}" presName="childText" presStyleLbl="conFgAcc1" presStyleIdx="1" presStyleCnt="4">
        <dgm:presLayoutVars>
          <dgm:bulletEnabled val="1"/>
        </dgm:presLayoutVars>
      </dgm:prSet>
      <dgm:spPr/>
    </dgm:pt>
    <dgm:pt modelId="{67CDD3CE-44D9-44A3-B1CD-5ADA547791B4}" type="pres">
      <dgm:prSet presAssocID="{0BCA76A5-B441-4AA0-A478-9B707C5EB8DD}" presName="spaceBetweenRectangles" presStyleCnt="0"/>
      <dgm:spPr/>
    </dgm:pt>
    <dgm:pt modelId="{AA85DC87-DBF8-48C0-BBE5-AEE6F748BED2}" type="pres">
      <dgm:prSet presAssocID="{23EDE0D5-2E13-4602-BB4B-7D354FFB8B11}" presName="parentLin" presStyleCnt="0"/>
      <dgm:spPr/>
    </dgm:pt>
    <dgm:pt modelId="{7B84D4FB-2D7D-4187-B029-8052E30B4E96}" type="pres">
      <dgm:prSet presAssocID="{23EDE0D5-2E13-4602-BB4B-7D354FFB8B1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C14B034-BBB3-4930-94C9-14ABEB4DF2BA}" type="pres">
      <dgm:prSet presAssocID="{23EDE0D5-2E13-4602-BB4B-7D354FFB8B1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F0E48-9FF2-4CBE-9103-18072A0C95B0}" type="pres">
      <dgm:prSet presAssocID="{23EDE0D5-2E13-4602-BB4B-7D354FFB8B11}" presName="negativeSpace" presStyleCnt="0"/>
      <dgm:spPr/>
    </dgm:pt>
    <dgm:pt modelId="{7CD79534-BEF7-4F2A-8989-F99BC661F9EE}" type="pres">
      <dgm:prSet presAssocID="{23EDE0D5-2E13-4602-BB4B-7D354FFB8B11}" presName="childText" presStyleLbl="conFgAcc1" presStyleIdx="2" presStyleCnt="4">
        <dgm:presLayoutVars>
          <dgm:bulletEnabled val="1"/>
        </dgm:presLayoutVars>
      </dgm:prSet>
      <dgm:spPr/>
    </dgm:pt>
    <dgm:pt modelId="{CCB43DA4-2CB0-4D5C-A924-59890A2267F2}" type="pres">
      <dgm:prSet presAssocID="{614D1716-91A5-4E72-86D8-3820B7C0BA28}" presName="spaceBetweenRectangles" presStyleCnt="0"/>
      <dgm:spPr/>
    </dgm:pt>
    <dgm:pt modelId="{603B45D2-8A11-459F-A3AD-AF02646FC002}" type="pres">
      <dgm:prSet presAssocID="{A5D0B5E0-B098-4205-B536-510FA0F3108E}" presName="parentLin" presStyleCnt="0"/>
      <dgm:spPr/>
    </dgm:pt>
    <dgm:pt modelId="{3802FCC2-1685-4E11-BE73-8B266DEE7CB3}" type="pres">
      <dgm:prSet presAssocID="{A5D0B5E0-B098-4205-B536-510FA0F3108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B24CC95-7730-4C9A-9B60-4DD016783CE8}" type="pres">
      <dgm:prSet presAssocID="{A5D0B5E0-B098-4205-B536-510FA0F310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2B903-4622-40C1-AAE4-05097103F88B}" type="pres">
      <dgm:prSet presAssocID="{A5D0B5E0-B098-4205-B536-510FA0F3108E}" presName="negativeSpace" presStyleCnt="0"/>
      <dgm:spPr/>
    </dgm:pt>
    <dgm:pt modelId="{5EA84B95-0D3E-4B30-A7AB-048195837B7A}" type="pres">
      <dgm:prSet presAssocID="{A5D0B5E0-B098-4205-B536-510FA0F3108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4B483F-78AB-4F2A-B7DA-ED3FEF3B2C4E}" type="presOf" srcId="{FE282AAF-DEEE-4EF9-B756-9A87A4A1D2BB}" destId="{30A5E3D3-255B-4715-9EB8-48FB3640E996}" srcOrd="1" destOrd="0" presId="urn:microsoft.com/office/officeart/2005/8/layout/list1"/>
    <dgm:cxn modelId="{94EECDAA-6508-4002-92CB-5B75A2E3E299}" type="presOf" srcId="{A5D0B5E0-B098-4205-B536-510FA0F3108E}" destId="{AB24CC95-7730-4C9A-9B60-4DD016783CE8}" srcOrd="1" destOrd="0" presId="urn:microsoft.com/office/officeart/2005/8/layout/list1"/>
    <dgm:cxn modelId="{725C409F-8E83-4886-AA45-DC76CE652D73}" type="presOf" srcId="{23EDE0D5-2E13-4602-BB4B-7D354FFB8B11}" destId="{7B84D4FB-2D7D-4187-B029-8052E30B4E96}" srcOrd="0" destOrd="0" presId="urn:microsoft.com/office/officeart/2005/8/layout/list1"/>
    <dgm:cxn modelId="{187EE7F2-6893-4B47-BE68-6D4B2358126C}" srcId="{A4F12EC2-020E-467F-97EF-F85AE0F02641}" destId="{8642DD8A-4156-4EB5-AC0C-F5BC92A6D337}" srcOrd="1" destOrd="0" parTransId="{9E9A64BD-5172-4B79-9941-5BEAEB01F4EC}" sibTransId="{0BCA76A5-B441-4AA0-A478-9B707C5EB8DD}"/>
    <dgm:cxn modelId="{342D7733-130E-4E50-9B40-CDD751B56B87}" srcId="{A4F12EC2-020E-467F-97EF-F85AE0F02641}" destId="{A5D0B5E0-B098-4205-B536-510FA0F3108E}" srcOrd="3" destOrd="0" parTransId="{ECA97125-6D72-4637-A0D8-D0A5439BB88D}" sibTransId="{953E5FDA-DD6A-4C8B-9040-081BCD9894C2}"/>
    <dgm:cxn modelId="{7DF56367-6668-43BD-9231-9D87AF3D14BF}" type="presOf" srcId="{23EDE0D5-2E13-4602-BB4B-7D354FFB8B11}" destId="{AC14B034-BBB3-4930-94C9-14ABEB4DF2BA}" srcOrd="1" destOrd="0" presId="urn:microsoft.com/office/officeart/2005/8/layout/list1"/>
    <dgm:cxn modelId="{3BED80BF-9E3F-4732-B7B9-425C90CD2DD0}" type="presOf" srcId="{A4F12EC2-020E-467F-97EF-F85AE0F02641}" destId="{7A3E12C9-DC46-4C48-9B6E-6EEBAF44C7A2}" srcOrd="0" destOrd="0" presId="urn:microsoft.com/office/officeart/2005/8/layout/list1"/>
    <dgm:cxn modelId="{18F5B7FD-C8E3-4B57-86E0-77AF2B14301C}" srcId="{A4F12EC2-020E-467F-97EF-F85AE0F02641}" destId="{23EDE0D5-2E13-4602-BB4B-7D354FFB8B11}" srcOrd="2" destOrd="0" parTransId="{E0B8E622-0C2D-4E50-AF69-C8B6E2F68E68}" sibTransId="{614D1716-91A5-4E72-86D8-3820B7C0BA28}"/>
    <dgm:cxn modelId="{0C209A5D-4DA5-4216-8A54-B9C5E5E60724}" type="presOf" srcId="{FE282AAF-DEEE-4EF9-B756-9A87A4A1D2BB}" destId="{2C8B5450-A562-48A4-A35B-42D1D22E2765}" srcOrd="0" destOrd="0" presId="urn:microsoft.com/office/officeart/2005/8/layout/list1"/>
    <dgm:cxn modelId="{CFC7AC7A-D84F-4B1E-84FF-F31FD5B17D6F}" srcId="{A4F12EC2-020E-467F-97EF-F85AE0F02641}" destId="{FE282AAF-DEEE-4EF9-B756-9A87A4A1D2BB}" srcOrd="0" destOrd="0" parTransId="{9194A6FE-82E9-4AA1-B4B6-CA664EE93A2E}" sibTransId="{35DF704E-EF86-449E-8522-6E317F2AFA29}"/>
    <dgm:cxn modelId="{B2C1DF3D-C8B2-4124-AF12-E87C7A1025E3}" type="presOf" srcId="{8642DD8A-4156-4EB5-AC0C-F5BC92A6D337}" destId="{40A5FEE7-F373-4596-88DA-41DCFC212E88}" srcOrd="0" destOrd="0" presId="urn:microsoft.com/office/officeart/2005/8/layout/list1"/>
    <dgm:cxn modelId="{5DCEA373-A7E1-480A-B795-CB0876CD29FC}" type="presOf" srcId="{8642DD8A-4156-4EB5-AC0C-F5BC92A6D337}" destId="{BD657BC4-8424-4E75-B730-3D371C762A63}" srcOrd="1" destOrd="0" presId="urn:microsoft.com/office/officeart/2005/8/layout/list1"/>
    <dgm:cxn modelId="{51178E16-93FF-421B-963D-277945DED9A1}" type="presOf" srcId="{A5D0B5E0-B098-4205-B536-510FA0F3108E}" destId="{3802FCC2-1685-4E11-BE73-8B266DEE7CB3}" srcOrd="0" destOrd="0" presId="urn:microsoft.com/office/officeart/2005/8/layout/list1"/>
    <dgm:cxn modelId="{7199734B-3C7F-45A1-85D7-52FE68A67635}" type="presParOf" srcId="{7A3E12C9-DC46-4C48-9B6E-6EEBAF44C7A2}" destId="{FC79CCFE-C449-4AFC-AF96-5DBAD2FF069E}" srcOrd="0" destOrd="0" presId="urn:microsoft.com/office/officeart/2005/8/layout/list1"/>
    <dgm:cxn modelId="{C0A1F959-7FAE-4049-AD58-B3EBDE2DDD46}" type="presParOf" srcId="{FC79CCFE-C449-4AFC-AF96-5DBAD2FF069E}" destId="{2C8B5450-A562-48A4-A35B-42D1D22E2765}" srcOrd="0" destOrd="0" presId="urn:microsoft.com/office/officeart/2005/8/layout/list1"/>
    <dgm:cxn modelId="{D83BD1D1-831D-436A-9D40-F6CE03CFCD62}" type="presParOf" srcId="{FC79CCFE-C449-4AFC-AF96-5DBAD2FF069E}" destId="{30A5E3D3-255B-4715-9EB8-48FB3640E996}" srcOrd="1" destOrd="0" presId="urn:microsoft.com/office/officeart/2005/8/layout/list1"/>
    <dgm:cxn modelId="{5CE7AADE-21AF-4677-9837-320964213549}" type="presParOf" srcId="{7A3E12C9-DC46-4C48-9B6E-6EEBAF44C7A2}" destId="{2848D3B7-E9E1-46AD-8BFD-50F3351E6B08}" srcOrd="1" destOrd="0" presId="urn:microsoft.com/office/officeart/2005/8/layout/list1"/>
    <dgm:cxn modelId="{77A2ED35-BD8B-492E-95B1-5AE62D6512E3}" type="presParOf" srcId="{7A3E12C9-DC46-4C48-9B6E-6EEBAF44C7A2}" destId="{77626BC3-C0CD-4CFB-BF00-F85564E08D30}" srcOrd="2" destOrd="0" presId="urn:microsoft.com/office/officeart/2005/8/layout/list1"/>
    <dgm:cxn modelId="{B41C0D2D-961A-4A4B-8126-434497F8E337}" type="presParOf" srcId="{7A3E12C9-DC46-4C48-9B6E-6EEBAF44C7A2}" destId="{AC52B98E-F317-4B58-92F4-1DC867A63C72}" srcOrd="3" destOrd="0" presId="urn:microsoft.com/office/officeart/2005/8/layout/list1"/>
    <dgm:cxn modelId="{B20A4C8D-42FB-47D8-A669-B07B0E15C255}" type="presParOf" srcId="{7A3E12C9-DC46-4C48-9B6E-6EEBAF44C7A2}" destId="{02295EA6-AEE4-493F-A42D-49CA9F051B3E}" srcOrd="4" destOrd="0" presId="urn:microsoft.com/office/officeart/2005/8/layout/list1"/>
    <dgm:cxn modelId="{1F5CDA9C-8DBA-448D-A514-E834514C6FA6}" type="presParOf" srcId="{02295EA6-AEE4-493F-A42D-49CA9F051B3E}" destId="{40A5FEE7-F373-4596-88DA-41DCFC212E88}" srcOrd="0" destOrd="0" presId="urn:microsoft.com/office/officeart/2005/8/layout/list1"/>
    <dgm:cxn modelId="{E24A170D-A081-42B1-88A3-890A7EA4DCF2}" type="presParOf" srcId="{02295EA6-AEE4-493F-A42D-49CA9F051B3E}" destId="{BD657BC4-8424-4E75-B730-3D371C762A63}" srcOrd="1" destOrd="0" presId="urn:microsoft.com/office/officeart/2005/8/layout/list1"/>
    <dgm:cxn modelId="{24E3EC1A-16FC-438C-A01D-CE7F49608C11}" type="presParOf" srcId="{7A3E12C9-DC46-4C48-9B6E-6EEBAF44C7A2}" destId="{CEDDA886-F78B-4CC4-ADDC-5A43037F8327}" srcOrd="5" destOrd="0" presId="urn:microsoft.com/office/officeart/2005/8/layout/list1"/>
    <dgm:cxn modelId="{31D475D8-F0CA-4354-928C-5BC1E5AEBA7D}" type="presParOf" srcId="{7A3E12C9-DC46-4C48-9B6E-6EEBAF44C7A2}" destId="{FDB75455-DD80-4B50-962E-3EF00B63BB6C}" srcOrd="6" destOrd="0" presId="urn:microsoft.com/office/officeart/2005/8/layout/list1"/>
    <dgm:cxn modelId="{AD88AADD-76B0-4443-B1A6-2A6D8A416C72}" type="presParOf" srcId="{7A3E12C9-DC46-4C48-9B6E-6EEBAF44C7A2}" destId="{67CDD3CE-44D9-44A3-B1CD-5ADA547791B4}" srcOrd="7" destOrd="0" presId="urn:microsoft.com/office/officeart/2005/8/layout/list1"/>
    <dgm:cxn modelId="{4F609ED5-02F1-4C8D-9117-2FDD79F2DF20}" type="presParOf" srcId="{7A3E12C9-DC46-4C48-9B6E-6EEBAF44C7A2}" destId="{AA85DC87-DBF8-48C0-BBE5-AEE6F748BED2}" srcOrd="8" destOrd="0" presId="urn:microsoft.com/office/officeart/2005/8/layout/list1"/>
    <dgm:cxn modelId="{68AE489E-F2DB-45A5-9DB7-1C7275F40152}" type="presParOf" srcId="{AA85DC87-DBF8-48C0-BBE5-AEE6F748BED2}" destId="{7B84D4FB-2D7D-4187-B029-8052E30B4E96}" srcOrd="0" destOrd="0" presId="urn:microsoft.com/office/officeart/2005/8/layout/list1"/>
    <dgm:cxn modelId="{133DAF62-CE96-4433-AD8D-D2BFE6709432}" type="presParOf" srcId="{AA85DC87-DBF8-48C0-BBE5-AEE6F748BED2}" destId="{AC14B034-BBB3-4930-94C9-14ABEB4DF2BA}" srcOrd="1" destOrd="0" presId="urn:microsoft.com/office/officeart/2005/8/layout/list1"/>
    <dgm:cxn modelId="{9467C729-FE16-42EF-87B0-4E8F611E50DF}" type="presParOf" srcId="{7A3E12C9-DC46-4C48-9B6E-6EEBAF44C7A2}" destId="{35AF0E48-9FF2-4CBE-9103-18072A0C95B0}" srcOrd="9" destOrd="0" presId="urn:microsoft.com/office/officeart/2005/8/layout/list1"/>
    <dgm:cxn modelId="{AE9088B9-2215-4485-9A2A-685E98714B8C}" type="presParOf" srcId="{7A3E12C9-DC46-4C48-9B6E-6EEBAF44C7A2}" destId="{7CD79534-BEF7-4F2A-8989-F99BC661F9EE}" srcOrd="10" destOrd="0" presId="urn:microsoft.com/office/officeart/2005/8/layout/list1"/>
    <dgm:cxn modelId="{34EEACCC-23BC-4D1E-BB5B-2CE1589B32DB}" type="presParOf" srcId="{7A3E12C9-DC46-4C48-9B6E-6EEBAF44C7A2}" destId="{CCB43DA4-2CB0-4D5C-A924-59890A2267F2}" srcOrd="11" destOrd="0" presId="urn:microsoft.com/office/officeart/2005/8/layout/list1"/>
    <dgm:cxn modelId="{9C3943F5-5594-40B0-94E2-D50C5E8C10B9}" type="presParOf" srcId="{7A3E12C9-DC46-4C48-9B6E-6EEBAF44C7A2}" destId="{603B45D2-8A11-459F-A3AD-AF02646FC002}" srcOrd="12" destOrd="0" presId="urn:microsoft.com/office/officeart/2005/8/layout/list1"/>
    <dgm:cxn modelId="{4B8250DC-B345-4FFF-89FA-F2DFF33DCEBF}" type="presParOf" srcId="{603B45D2-8A11-459F-A3AD-AF02646FC002}" destId="{3802FCC2-1685-4E11-BE73-8B266DEE7CB3}" srcOrd="0" destOrd="0" presId="urn:microsoft.com/office/officeart/2005/8/layout/list1"/>
    <dgm:cxn modelId="{E8EB4983-2731-4DFB-8F86-F497EB45118E}" type="presParOf" srcId="{603B45D2-8A11-459F-A3AD-AF02646FC002}" destId="{AB24CC95-7730-4C9A-9B60-4DD016783CE8}" srcOrd="1" destOrd="0" presId="urn:microsoft.com/office/officeart/2005/8/layout/list1"/>
    <dgm:cxn modelId="{A5A5711E-5B61-4A5F-BFFC-75D4A73BEF11}" type="presParOf" srcId="{7A3E12C9-DC46-4C48-9B6E-6EEBAF44C7A2}" destId="{2942B903-4622-40C1-AAE4-05097103F88B}" srcOrd="13" destOrd="0" presId="urn:microsoft.com/office/officeart/2005/8/layout/list1"/>
    <dgm:cxn modelId="{0A9848C5-CDC5-4BC4-9252-9A352613187A}" type="presParOf" srcId="{7A3E12C9-DC46-4C48-9B6E-6EEBAF44C7A2}" destId="{5EA84B95-0D3E-4B30-A7AB-048195837B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1A114-B7E7-47FF-8088-9360CA3C678B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3CD10-FC15-4E89-93D4-7CB150EDC553}">
      <dgm:prSet phldrT="[Текст]"/>
      <dgm:spPr/>
      <dgm:t>
        <a:bodyPr/>
        <a:lstStyle/>
        <a:p>
          <a:r>
            <a:rPr lang="uk-UA" dirty="0" smtClean="0"/>
            <a:t>Лексична стилістика</a:t>
          </a:r>
          <a:endParaRPr lang="ru-RU" dirty="0"/>
        </a:p>
      </dgm:t>
    </dgm:pt>
    <dgm:pt modelId="{7A3C3756-FF8C-408E-9760-966691E39F81}" type="parTrans" cxnId="{E0C3A5AC-991E-45DE-818A-131055493B83}">
      <dgm:prSet/>
      <dgm:spPr/>
      <dgm:t>
        <a:bodyPr/>
        <a:lstStyle/>
        <a:p>
          <a:endParaRPr lang="ru-RU"/>
        </a:p>
      </dgm:t>
    </dgm:pt>
    <dgm:pt modelId="{F0052AD7-F217-4929-B493-B4C8A80D2019}" type="sibTrans" cxnId="{E0C3A5AC-991E-45DE-818A-131055493B83}">
      <dgm:prSet/>
      <dgm:spPr/>
      <dgm:t>
        <a:bodyPr/>
        <a:lstStyle/>
        <a:p>
          <a:endParaRPr lang="ru-RU"/>
        </a:p>
      </dgm:t>
    </dgm:pt>
    <dgm:pt modelId="{C6756099-EFDD-4E90-A74B-0320B34378EF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53B5FF"/>
              </a:solidFill>
            </a:rPr>
            <a:t>ФІГУРИ СЛОВА: </a:t>
          </a:r>
        </a:p>
        <a:p>
          <a:r>
            <a:rPr lang="uk-UA" sz="5400" b="1" dirty="0" smtClean="0">
              <a:solidFill>
                <a:srgbClr val="53B5FF"/>
              </a:solidFill>
            </a:rPr>
            <a:t>ТРОПИ</a:t>
          </a:r>
          <a:endParaRPr lang="ru-RU" sz="5400" b="1" dirty="0">
            <a:solidFill>
              <a:srgbClr val="53B5FF"/>
            </a:solidFill>
          </a:endParaRPr>
        </a:p>
      </dgm:t>
    </dgm:pt>
    <dgm:pt modelId="{CE3A5823-2AAA-4FBF-BEA0-CF8BCEA8C6D9}" type="parTrans" cxnId="{D961C183-6F18-48C1-ACAA-CA672956E21C}">
      <dgm:prSet/>
      <dgm:spPr/>
      <dgm:t>
        <a:bodyPr/>
        <a:lstStyle/>
        <a:p>
          <a:endParaRPr lang="ru-RU"/>
        </a:p>
      </dgm:t>
    </dgm:pt>
    <dgm:pt modelId="{F391BA1B-724A-495D-90EE-8B6529309ACE}" type="sibTrans" cxnId="{D961C183-6F18-48C1-ACAA-CA672956E21C}">
      <dgm:prSet/>
      <dgm:spPr/>
      <dgm:t>
        <a:bodyPr/>
        <a:lstStyle/>
        <a:p>
          <a:endParaRPr lang="ru-RU"/>
        </a:p>
      </dgm:t>
    </dgm:pt>
    <dgm:pt modelId="{C448E67D-7B31-4637-8D1F-8C243290EC8B}">
      <dgm:prSet phldrT="[Текст]"/>
      <dgm:spPr/>
      <dgm:t>
        <a:bodyPr/>
        <a:lstStyle/>
        <a:p>
          <a:r>
            <a:rPr lang="uk-UA" dirty="0" smtClean="0"/>
            <a:t>Стилістичний синтаксис</a:t>
          </a:r>
          <a:endParaRPr lang="ru-RU" dirty="0"/>
        </a:p>
      </dgm:t>
    </dgm:pt>
    <dgm:pt modelId="{8F9CC80A-743D-4682-A144-13B96E6FD17E}" type="parTrans" cxnId="{B4276080-8F89-4CF2-B3C9-A3D430F7C63C}">
      <dgm:prSet/>
      <dgm:spPr/>
      <dgm:t>
        <a:bodyPr/>
        <a:lstStyle/>
        <a:p>
          <a:endParaRPr lang="ru-RU"/>
        </a:p>
      </dgm:t>
    </dgm:pt>
    <dgm:pt modelId="{6A53A02A-ED46-4CF7-9C8B-778202D2012D}" type="sibTrans" cxnId="{B4276080-8F89-4CF2-B3C9-A3D430F7C63C}">
      <dgm:prSet/>
      <dgm:spPr/>
      <dgm:t>
        <a:bodyPr/>
        <a:lstStyle/>
        <a:p>
          <a:endParaRPr lang="ru-RU"/>
        </a:p>
      </dgm:t>
    </dgm:pt>
    <dgm:pt modelId="{88C782BB-9D2A-403E-811E-96A8977697E1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ФІГУРИ ПОЕТИЧНОГО СИНТАКСИСУ</a:t>
          </a:r>
          <a:endParaRPr lang="ru-RU" b="1" dirty="0">
            <a:solidFill>
              <a:srgbClr val="FFFF00"/>
            </a:solidFill>
          </a:endParaRPr>
        </a:p>
      </dgm:t>
    </dgm:pt>
    <dgm:pt modelId="{1DEDB64C-B615-4DB8-BB8C-583CA856D1B8}" type="parTrans" cxnId="{CA1B8DF5-9347-417E-A045-C509A6EB1B7D}">
      <dgm:prSet/>
      <dgm:spPr/>
      <dgm:t>
        <a:bodyPr/>
        <a:lstStyle/>
        <a:p>
          <a:endParaRPr lang="ru-RU"/>
        </a:p>
      </dgm:t>
    </dgm:pt>
    <dgm:pt modelId="{FF7824AA-36EE-4A61-8536-1CDB767DC922}" type="sibTrans" cxnId="{CA1B8DF5-9347-417E-A045-C509A6EB1B7D}">
      <dgm:prSet/>
      <dgm:spPr/>
      <dgm:t>
        <a:bodyPr/>
        <a:lstStyle/>
        <a:p>
          <a:endParaRPr lang="ru-RU"/>
        </a:p>
      </dgm:t>
    </dgm:pt>
    <dgm:pt modelId="{21A686FD-081E-4C73-B0EC-E1E4BF5C69F9}" type="pres">
      <dgm:prSet presAssocID="{F901A114-B7E7-47FF-8088-9360CA3C678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8403F-7D91-49CE-A346-37109DC8E20E}" type="pres">
      <dgm:prSet presAssocID="{F901A114-B7E7-47FF-8088-9360CA3C678B}" presName="Background" presStyleLbl="node1" presStyleIdx="0" presStyleCnt="1"/>
      <dgm:spPr/>
    </dgm:pt>
    <dgm:pt modelId="{2F8D86B6-B01E-4AF1-BCDD-00FE1A6DA15C}" type="pres">
      <dgm:prSet presAssocID="{F901A114-B7E7-47FF-8088-9360CA3C678B}" presName="Divider" presStyleLbl="callout" presStyleIdx="0" presStyleCnt="1"/>
      <dgm:spPr/>
    </dgm:pt>
    <dgm:pt modelId="{76F73826-6E54-4C1D-98CE-B779F30D583D}" type="pres">
      <dgm:prSet presAssocID="{F901A114-B7E7-47FF-8088-9360CA3C678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8329B-C47C-4B33-8EBC-36ACE7231653}" type="pres">
      <dgm:prSet presAssocID="{F901A114-B7E7-47FF-8088-9360CA3C678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C9D02-389B-40DA-936A-7961E8DB0EB8}" type="pres">
      <dgm:prSet presAssocID="{F901A114-B7E7-47FF-8088-9360CA3C678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073876E-F6FC-44E5-AAAA-B39D363951E3}" type="pres">
      <dgm:prSet presAssocID="{F901A114-B7E7-47FF-8088-9360CA3C678B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65D7C60D-9934-41BE-8584-3AE956E96A6A}" type="pres">
      <dgm:prSet presAssocID="{F901A114-B7E7-47FF-8088-9360CA3C678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8DDE0CE-3599-4294-AFC9-59B93B4F7C73}" type="pres">
      <dgm:prSet presAssocID="{F901A114-B7E7-47FF-8088-9360CA3C678B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CA1B8DF5-9347-417E-A045-C509A6EB1B7D}" srcId="{C448E67D-7B31-4637-8D1F-8C243290EC8B}" destId="{88C782BB-9D2A-403E-811E-96A8977697E1}" srcOrd="0" destOrd="0" parTransId="{1DEDB64C-B615-4DB8-BB8C-583CA856D1B8}" sibTransId="{FF7824AA-36EE-4A61-8536-1CDB767DC922}"/>
    <dgm:cxn modelId="{178C492A-9A47-4AEA-A077-F771EEE21A05}" type="presOf" srcId="{C6756099-EFDD-4E90-A74B-0320B34378EF}" destId="{76F73826-6E54-4C1D-98CE-B779F30D583D}" srcOrd="0" destOrd="0" presId="urn:microsoft.com/office/officeart/2009/3/layout/OpposingIdeas"/>
    <dgm:cxn modelId="{434FFDE3-2A09-46DE-89E6-0546A40DAE21}" type="presOf" srcId="{88C782BB-9D2A-403E-811E-96A8977697E1}" destId="{AB78329B-C47C-4B33-8EBC-36ACE7231653}" srcOrd="0" destOrd="0" presId="urn:microsoft.com/office/officeart/2009/3/layout/OpposingIdeas"/>
    <dgm:cxn modelId="{B4276080-8F89-4CF2-B3C9-A3D430F7C63C}" srcId="{F901A114-B7E7-47FF-8088-9360CA3C678B}" destId="{C448E67D-7B31-4637-8D1F-8C243290EC8B}" srcOrd="1" destOrd="0" parTransId="{8F9CC80A-743D-4682-A144-13B96E6FD17E}" sibTransId="{6A53A02A-ED46-4CF7-9C8B-778202D2012D}"/>
    <dgm:cxn modelId="{D961C183-6F18-48C1-ACAA-CA672956E21C}" srcId="{62C3CD10-FC15-4E89-93D4-7CB150EDC553}" destId="{C6756099-EFDD-4E90-A74B-0320B34378EF}" srcOrd="0" destOrd="0" parTransId="{CE3A5823-2AAA-4FBF-BEA0-CF8BCEA8C6D9}" sibTransId="{F391BA1B-724A-495D-90EE-8B6529309ACE}"/>
    <dgm:cxn modelId="{E0C3A5AC-991E-45DE-818A-131055493B83}" srcId="{F901A114-B7E7-47FF-8088-9360CA3C678B}" destId="{62C3CD10-FC15-4E89-93D4-7CB150EDC553}" srcOrd="0" destOrd="0" parTransId="{7A3C3756-FF8C-408E-9760-966691E39F81}" sibTransId="{F0052AD7-F217-4929-B493-B4C8A80D2019}"/>
    <dgm:cxn modelId="{225B92C1-E825-4ECE-8668-B8648540B236}" type="presOf" srcId="{F901A114-B7E7-47FF-8088-9360CA3C678B}" destId="{21A686FD-081E-4C73-B0EC-E1E4BF5C69F9}" srcOrd="0" destOrd="0" presId="urn:microsoft.com/office/officeart/2009/3/layout/OpposingIdeas"/>
    <dgm:cxn modelId="{0BF5F315-98B5-4BFE-B668-F7077413BF42}" type="presOf" srcId="{62C3CD10-FC15-4E89-93D4-7CB150EDC553}" destId="{094C9D02-389B-40DA-936A-7961E8DB0EB8}" srcOrd="0" destOrd="0" presId="urn:microsoft.com/office/officeart/2009/3/layout/OpposingIdeas"/>
    <dgm:cxn modelId="{95DCFAA4-C718-4C0D-9FB0-979DDF0E2EBF}" type="presOf" srcId="{C448E67D-7B31-4637-8D1F-8C243290EC8B}" destId="{65D7C60D-9934-41BE-8584-3AE956E96A6A}" srcOrd="0" destOrd="0" presId="urn:microsoft.com/office/officeart/2009/3/layout/OpposingIdeas"/>
    <dgm:cxn modelId="{45269E45-89F3-41C2-8282-77F2E04A6EC0}" type="presOf" srcId="{62C3CD10-FC15-4E89-93D4-7CB150EDC553}" destId="{8073876E-F6FC-44E5-AAAA-B39D363951E3}" srcOrd="1" destOrd="0" presId="urn:microsoft.com/office/officeart/2009/3/layout/OpposingIdeas"/>
    <dgm:cxn modelId="{6854049F-0585-42AB-BBF9-6786EA0E7E91}" type="presOf" srcId="{C448E67D-7B31-4637-8D1F-8C243290EC8B}" destId="{E8DDE0CE-3599-4294-AFC9-59B93B4F7C73}" srcOrd="1" destOrd="0" presId="urn:microsoft.com/office/officeart/2009/3/layout/OpposingIdeas"/>
    <dgm:cxn modelId="{C6C3AE45-D343-43C6-A1AE-99432C70DD55}" type="presParOf" srcId="{21A686FD-081E-4C73-B0EC-E1E4BF5C69F9}" destId="{4928403F-7D91-49CE-A346-37109DC8E20E}" srcOrd="0" destOrd="0" presId="urn:microsoft.com/office/officeart/2009/3/layout/OpposingIdeas"/>
    <dgm:cxn modelId="{C2F41C91-73DA-494B-8274-B1451B565E69}" type="presParOf" srcId="{21A686FD-081E-4C73-B0EC-E1E4BF5C69F9}" destId="{2F8D86B6-B01E-4AF1-BCDD-00FE1A6DA15C}" srcOrd="1" destOrd="0" presId="urn:microsoft.com/office/officeart/2009/3/layout/OpposingIdeas"/>
    <dgm:cxn modelId="{FE1EDEA7-15E9-4FF1-8EE7-42A03027FE4B}" type="presParOf" srcId="{21A686FD-081E-4C73-B0EC-E1E4BF5C69F9}" destId="{76F73826-6E54-4C1D-98CE-B779F30D583D}" srcOrd="2" destOrd="0" presId="urn:microsoft.com/office/officeart/2009/3/layout/OpposingIdeas"/>
    <dgm:cxn modelId="{6E631E68-9B61-45DC-9A5A-83E85F1D954B}" type="presParOf" srcId="{21A686FD-081E-4C73-B0EC-E1E4BF5C69F9}" destId="{AB78329B-C47C-4B33-8EBC-36ACE7231653}" srcOrd="3" destOrd="0" presId="urn:microsoft.com/office/officeart/2009/3/layout/OpposingIdeas"/>
    <dgm:cxn modelId="{AD763B57-A8E7-40C6-AD76-9DE5A52A9DC3}" type="presParOf" srcId="{21A686FD-081E-4C73-B0EC-E1E4BF5C69F9}" destId="{094C9D02-389B-40DA-936A-7961E8DB0EB8}" srcOrd="4" destOrd="0" presId="urn:microsoft.com/office/officeart/2009/3/layout/OpposingIdeas"/>
    <dgm:cxn modelId="{5EE41F8A-9D24-4A63-8A0D-DF7EB8557450}" type="presParOf" srcId="{21A686FD-081E-4C73-B0EC-E1E4BF5C69F9}" destId="{8073876E-F6FC-44E5-AAAA-B39D363951E3}" srcOrd="5" destOrd="0" presId="urn:microsoft.com/office/officeart/2009/3/layout/OpposingIdeas"/>
    <dgm:cxn modelId="{0DC1C647-04C3-4133-AA17-63DD01DE6862}" type="presParOf" srcId="{21A686FD-081E-4C73-B0EC-E1E4BF5C69F9}" destId="{65D7C60D-9934-41BE-8584-3AE956E96A6A}" srcOrd="6" destOrd="0" presId="urn:microsoft.com/office/officeart/2009/3/layout/OpposingIdeas"/>
    <dgm:cxn modelId="{39085A95-2452-4A79-8603-BF9A9FA034A9}" type="presParOf" srcId="{21A686FD-081E-4C73-B0EC-E1E4BF5C69F9}" destId="{E8DDE0CE-3599-4294-AFC9-59B93B4F7C7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C4A0713-5A35-4AF9-8769-4844CE516905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C7E625-7746-488D-96FD-C33ECA08F89A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іменникові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метафори</a:t>
          </a:r>
          <a:r>
            <a:rPr lang="ru-RU" b="1" dirty="0" smtClean="0">
              <a:solidFill>
                <a:srgbClr val="FFFF00"/>
              </a:solidFill>
            </a:rPr>
            <a:t> (</a:t>
          </a:r>
          <a:r>
            <a:rPr lang="ru-RU" b="1" dirty="0" err="1" smtClean="0">
              <a:solidFill>
                <a:srgbClr val="FFFF00"/>
              </a:solidFill>
            </a:rPr>
            <a:t>генітивні</a:t>
          </a:r>
          <a:r>
            <a:rPr lang="ru-RU" b="1" dirty="0" smtClean="0">
              <a:solidFill>
                <a:srgbClr val="FFFF00"/>
              </a:solidFill>
            </a:rPr>
            <a:t>, </a:t>
          </a:r>
          <a:r>
            <a:rPr lang="ru-RU" b="1" dirty="0" err="1" smtClean="0">
              <a:solidFill>
                <a:srgbClr val="FFFF00"/>
              </a:solidFill>
            </a:rPr>
            <a:t>субстантивні</a:t>
          </a:r>
          <a:r>
            <a:rPr lang="ru-RU" b="1" dirty="0" smtClean="0">
              <a:solidFill>
                <a:srgbClr val="FFFF00"/>
              </a:solidFill>
            </a:rPr>
            <a:t>)</a:t>
          </a:r>
          <a:endParaRPr lang="ru-RU" b="1" dirty="0">
            <a:solidFill>
              <a:srgbClr val="FFFF00"/>
            </a:solidFill>
          </a:endParaRPr>
        </a:p>
      </dgm:t>
    </dgm:pt>
    <dgm:pt modelId="{7C9F41D5-41AE-4ED7-8E47-5F0C3FD72F49}" type="parTrans" cxnId="{A3ED7239-F8FA-4B5C-A1D1-59CAB8A1EF9C}">
      <dgm:prSet/>
      <dgm:spPr/>
      <dgm:t>
        <a:bodyPr/>
        <a:lstStyle/>
        <a:p>
          <a:endParaRPr lang="ru-RU"/>
        </a:p>
      </dgm:t>
    </dgm:pt>
    <dgm:pt modelId="{960951FC-810F-4C69-8AD9-F4428DAE29D8}" type="sibTrans" cxnId="{A3ED7239-F8FA-4B5C-A1D1-59CAB8A1EF9C}">
      <dgm:prSet/>
      <dgm:spPr/>
      <dgm:t>
        <a:bodyPr/>
        <a:lstStyle/>
        <a:p>
          <a:endParaRPr lang="ru-RU"/>
        </a:p>
      </dgm:t>
    </dgm:pt>
    <dgm:pt modelId="{AC80BA45-A3AF-4ACE-913F-1661D23CE3C3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Я на </a:t>
          </a:r>
          <a:r>
            <a:rPr lang="ru-RU" b="1" i="1" dirty="0" err="1" smtClean="0">
              <a:solidFill>
                <a:schemeClr val="tx1"/>
              </a:solidFill>
            </a:rPr>
            <a:t>хребті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осідланого</a:t>
          </a:r>
          <a:r>
            <a:rPr lang="ru-RU" b="1" i="1" dirty="0" smtClean="0">
              <a:solidFill>
                <a:schemeClr val="tx1"/>
              </a:solidFill>
            </a:rPr>
            <a:t> слова… </a:t>
          </a:r>
          <a:r>
            <a:rPr lang="ru-RU" b="1" dirty="0" smtClean="0">
              <a:solidFill>
                <a:schemeClr val="tx1"/>
              </a:solidFill>
            </a:rPr>
            <a:t>(Д. </a:t>
          </a:r>
          <a:r>
            <a:rPr lang="ru-RU" b="1" dirty="0" err="1" smtClean="0">
              <a:solidFill>
                <a:schemeClr val="tx1"/>
              </a:solidFill>
            </a:rPr>
            <a:t>Павличко</a:t>
          </a:r>
          <a:r>
            <a:rPr lang="ru-RU" b="1" dirty="0" smtClean="0">
              <a:solidFill>
                <a:schemeClr val="tx1"/>
              </a:solidFill>
            </a:rPr>
            <a:t>); </a:t>
          </a:r>
          <a:r>
            <a:rPr lang="ru-RU" b="1" i="1" dirty="0" err="1" smtClean="0">
              <a:solidFill>
                <a:schemeClr val="tx1"/>
              </a:solidFill>
            </a:rPr>
            <a:t>Дивився</a:t>
          </a:r>
          <a:r>
            <a:rPr lang="ru-RU" b="1" i="1" dirty="0" smtClean="0">
              <a:solidFill>
                <a:schemeClr val="tx1"/>
              </a:solidFill>
            </a:rPr>
            <a:t> на </a:t>
          </a:r>
          <a:r>
            <a:rPr lang="ru-RU" b="1" i="1" dirty="0" err="1" smtClean="0">
              <a:solidFill>
                <a:schemeClr val="tx1"/>
              </a:solidFill>
            </a:rPr>
            <a:t>сріблясту</a:t>
          </a:r>
          <a:r>
            <a:rPr lang="ru-RU" b="1" i="1" dirty="0" smtClean="0">
              <a:solidFill>
                <a:schemeClr val="tx1"/>
              </a:solidFill>
            </a:rPr>
            <a:t> сережку </a:t>
          </a:r>
          <a:r>
            <a:rPr lang="ru-RU" b="1" i="1" dirty="0" err="1" smtClean="0">
              <a:solidFill>
                <a:schemeClr val="tx1"/>
              </a:solidFill>
            </a:rPr>
            <a:t>місяця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(С. </a:t>
          </a:r>
          <a:r>
            <a:rPr lang="ru-RU" b="1" dirty="0" err="1" smtClean="0">
              <a:solidFill>
                <a:schemeClr val="tx1"/>
              </a:solidFill>
            </a:rPr>
            <a:t>Добровольський</a:t>
          </a:r>
          <a:r>
            <a:rPr lang="ru-RU" b="1" dirty="0" smtClean="0">
              <a:solidFill>
                <a:schemeClr val="tx1"/>
              </a:solidFill>
            </a:rPr>
            <a:t>). </a:t>
          </a:r>
          <a:endParaRPr lang="ru-RU" b="1" dirty="0">
            <a:solidFill>
              <a:schemeClr val="tx1"/>
            </a:solidFill>
          </a:endParaRPr>
        </a:p>
      </dgm:t>
    </dgm:pt>
    <dgm:pt modelId="{6FDE1560-6A1F-46A4-98CA-49E5C19C4D55}" type="parTrans" cxnId="{EA4D980D-829C-4267-B4F9-8BB77C8B02AD}">
      <dgm:prSet/>
      <dgm:spPr/>
      <dgm:t>
        <a:bodyPr/>
        <a:lstStyle/>
        <a:p>
          <a:endParaRPr lang="ru-RU"/>
        </a:p>
      </dgm:t>
    </dgm:pt>
    <dgm:pt modelId="{498F48A9-A826-4CCA-96DB-C0B2F89A672A}" type="sibTrans" cxnId="{EA4D980D-829C-4267-B4F9-8BB77C8B02AD}">
      <dgm:prSet/>
      <dgm:spPr/>
      <dgm:t>
        <a:bodyPr/>
        <a:lstStyle/>
        <a:p>
          <a:endParaRPr lang="ru-RU"/>
        </a:p>
      </dgm:t>
    </dgm:pt>
    <dgm:pt modelId="{D2DA9CA8-EEF7-4862-B7CC-71CA4C4E71CD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прикметникові, дієприкметникові (атрибутивні) або метафоричні епітети</a:t>
          </a:r>
          <a:endParaRPr lang="ru-RU" b="1" dirty="0">
            <a:solidFill>
              <a:schemeClr val="tx1"/>
            </a:solidFill>
          </a:endParaRPr>
        </a:p>
      </dgm:t>
    </dgm:pt>
    <dgm:pt modelId="{C7AA85DF-8006-4940-BDF2-EC99C3713CB8}" type="parTrans" cxnId="{753A6616-5B3C-4AD5-BF85-3CA682C202CE}">
      <dgm:prSet/>
      <dgm:spPr/>
      <dgm:t>
        <a:bodyPr/>
        <a:lstStyle/>
        <a:p>
          <a:endParaRPr lang="ru-RU"/>
        </a:p>
      </dgm:t>
    </dgm:pt>
    <dgm:pt modelId="{99F1C355-3A1F-446D-9A36-5D6EE2C066AB}" type="sibTrans" cxnId="{753A6616-5B3C-4AD5-BF85-3CA682C202CE}">
      <dgm:prSet/>
      <dgm:spPr/>
      <dgm:t>
        <a:bodyPr/>
        <a:lstStyle/>
        <a:p>
          <a:endParaRPr lang="ru-RU"/>
        </a:p>
      </dgm:t>
    </dgm:pt>
    <dgm:pt modelId="{015C6DC2-2E68-4959-8DA8-D5F86AD62FF6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вийшов синьоокий, золотозубий вересень </a:t>
          </a:r>
          <a:r>
            <a:rPr lang="uk-UA" b="1" dirty="0" smtClean="0">
              <a:solidFill>
                <a:schemeClr val="tx1"/>
              </a:solidFill>
            </a:rPr>
            <a:t>(М. Стельмах); </a:t>
          </a:r>
          <a:endParaRPr lang="ru-RU" b="1" dirty="0">
            <a:solidFill>
              <a:schemeClr val="tx1"/>
            </a:solidFill>
          </a:endParaRPr>
        </a:p>
      </dgm:t>
    </dgm:pt>
    <dgm:pt modelId="{5D0F6693-306A-4B22-BF4B-C77EE170EE51}" type="parTrans" cxnId="{687F7143-2669-4601-95BF-FE9BFF1B0EE2}">
      <dgm:prSet/>
      <dgm:spPr/>
      <dgm:t>
        <a:bodyPr/>
        <a:lstStyle/>
        <a:p>
          <a:endParaRPr lang="ru-RU"/>
        </a:p>
      </dgm:t>
    </dgm:pt>
    <dgm:pt modelId="{563A9EAE-F71C-49FF-992B-1E407AA65A02}" type="sibTrans" cxnId="{687F7143-2669-4601-95BF-FE9BFF1B0EE2}">
      <dgm:prSet/>
      <dgm:spPr/>
      <dgm:t>
        <a:bodyPr/>
        <a:lstStyle/>
        <a:p>
          <a:endParaRPr lang="ru-RU"/>
        </a:p>
      </dgm:t>
    </dgm:pt>
    <dgm:pt modelId="{DFD7EC49-717E-42D4-BB70-0C739621A306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прислівникові</a:t>
          </a:r>
          <a:r>
            <a:rPr lang="ru-RU" b="1" dirty="0" smtClean="0">
              <a:solidFill>
                <a:srgbClr val="FFFF00"/>
              </a:solidFill>
            </a:rPr>
            <a:t>:</a:t>
          </a:r>
          <a:endParaRPr lang="ru-RU" b="1" dirty="0">
            <a:solidFill>
              <a:srgbClr val="FFFF00"/>
            </a:solidFill>
          </a:endParaRPr>
        </a:p>
      </dgm:t>
    </dgm:pt>
    <dgm:pt modelId="{D3F8009A-8192-42B9-95F4-7B7D70E9C509}" type="parTrans" cxnId="{05B854F1-6767-4E2F-9C29-5FC4C0B1A937}">
      <dgm:prSet/>
      <dgm:spPr/>
      <dgm:t>
        <a:bodyPr/>
        <a:lstStyle/>
        <a:p>
          <a:endParaRPr lang="ru-RU"/>
        </a:p>
      </dgm:t>
    </dgm:pt>
    <dgm:pt modelId="{07B3E2E3-14C3-4719-B946-7A401505CEF8}" type="sibTrans" cxnId="{05B854F1-6767-4E2F-9C29-5FC4C0B1A937}">
      <dgm:prSet/>
      <dgm:spPr/>
      <dgm:t>
        <a:bodyPr/>
        <a:lstStyle/>
        <a:p>
          <a:endParaRPr lang="ru-RU"/>
        </a:p>
      </dgm:t>
    </dgm:pt>
    <dgm:pt modelId="{A4D8306B-A731-4D6C-B158-EE0F13D15E2A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...</a:t>
          </a:r>
          <a:r>
            <a:rPr lang="ru-RU" b="1" i="1" dirty="0" err="1" smtClean="0">
              <a:solidFill>
                <a:schemeClr val="tx1"/>
              </a:solidFill>
            </a:rPr>
            <a:t>дівчата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Виходять</a:t>
          </a:r>
          <a:r>
            <a:rPr lang="ru-RU" b="1" i="1" dirty="0" smtClean="0">
              <a:solidFill>
                <a:schemeClr val="tx1"/>
              </a:solidFill>
            </a:rPr>
            <a:t> з моря </a:t>
          </a:r>
          <a:r>
            <a:rPr lang="ru-RU" b="1" i="1" dirty="0" err="1" smtClean="0">
              <a:solidFill>
                <a:schemeClr val="tx1"/>
              </a:solidFill>
            </a:rPr>
            <a:t>пшениці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(І. Драч); </a:t>
          </a:r>
          <a:r>
            <a:rPr lang="ru-RU" b="1" i="1" dirty="0" smtClean="0">
              <a:solidFill>
                <a:schemeClr val="tx1"/>
              </a:solidFill>
            </a:rPr>
            <a:t>Ми </a:t>
          </a:r>
          <a:r>
            <a:rPr lang="ru-RU" b="1" i="1" dirty="0" err="1" smtClean="0">
              <a:solidFill>
                <a:schemeClr val="tx1"/>
              </a:solidFill>
            </a:rPr>
            <a:t>гортаємо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аркуші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східців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(Б. </a:t>
          </a:r>
          <a:r>
            <a:rPr lang="ru-RU" b="1" dirty="0" err="1" smtClean="0">
              <a:solidFill>
                <a:schemeClr val="tx1"/>
              </a:solidFill>
            </a:rPr>
            <a:t>Олійник</a:t>
          </a:r>
          <a:r>
            <a:rPr lang="ru-RU" b="1" dirty="0" smtClean="0">
              <a:solidFill>
                <a:schemeClr val="tx1"/>
              </a:solidFill>
            </a:rPr>
            <a:t>);</a:t>
          </a:r>
          <a:endParaRPr lang="ru-RU" b="1" dirty="0">
            <a:solidFill>
              <a:schemeClr val="tx1"/>
            </a:solidFill>
          </a:endParaRPr>
        </a:p>
      </dgm:t>
    </dgm:pt>
    <dgm:pt modelId="{A7B52FF7-2522-4E72-81B1-F58E6256B6DD}" type="parTrans" cxnId="{9619C137-83F3-439D-B2B5-8E69131DA505}">
      <dgm:prSet/>
      <dgm:spPr/>
      <dgm:t>
        <a:bodyPr/>
        <a:lstStyle/>
        <a:p>
          <a:endParaRPr lang="ru-RU"/>
        </a:p>
      </dgm:t>
    </dgm:pt>
    <dgm:pt modelId="{B26951B2-FE49-4AC0-A896-1EBC475416DF}" type="sibTrans" cxnId="{9619C137-83F3-439D-B2B5-8E69131DA505}">
      <dgm:prSet/>
      <dgm:spPr/>
      <dgm:t>
        <a:bodyPr/>
        <a:lstStyle/>
        <a:p>
          <a:endParaRPr lang="ru-RU"/>
        </a:p>
      </dgm:t>
    </dgm:pt>
    <dgm:pt modelId="{E7C74D09-3E00-401C-A99C-16DE19B40FFF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Світе ясний! Світе тихий! Світе вольний, несповитий! </a:t>
          </a:r>
          <a:r>
            <a:rPr lang="uk-UA" b="1" dirty="0" smtClean="0">
              <a:solidFill>
                <a:schemeClr val="tx1"/>
              </a:solidFill>
            </a:rPr>
            <a:t>(Т. Шевченко), </a:t>
          </a:r>
          <a:endParaRPr lang="ru-RU" b="1" dirty="0">
            <a:solidFill>
              <a:schemeClr val="tx1"/>
            </a:solidFill>
          </a:endParaRPr>
        </a:p>
      </dgm:t>
    </dgm:pt>
    <dgm:pt modelId="{405273CE-A552-4507-A85F-46E6E3500285}" type="parTrans" cxnId="{BD1359F6-6A43-42EF-999F-8769C3F2E4D4}">
      <dgm:prSet/>
      <dgm:spPr/>
      <dgm:t>
        <a:bodyPr/>
        <a:lstStyle/>
        <a:p>
          <a:endParaRPr lang="ru-RU"/>
        </a:p>
      </dgm:t>
    </dgm:pt>
    <dgm:pt modelId="{B154A9F6-6958-4A52-A2C0-C1FD17B6ACEA}" type="sibTrans" cxnId="{BD1359F6-6A43-42EF-999F-8769C3F2E4D4}">
      <dgm:prSet/>
      <dgm:spPr/>
      <dgm:t>
        <a:bodyPr/>
        <a:lstStyle/>
        <a:p>
          <a:endParaRPr lang="ru-RU"/>
        </a:p>
      </dgm:t>
    </dgm:pt>
    <dgm:pt modelId="{1C058442-7992-4BDD-93C9-8E80EB973641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</a:rPr>
            <a:t>Журно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хиляться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i="1" dirty="0" err="1" smtClean="0">
              <a:solidFill>
                <a:schemeClr val="tx1"/>
              </a:solidFill>
            </a:rPr>
            <a:t>тополі</a:t>
          </a:r>
          <a:r>
            <a:rPr lang="ru-RU" b="1" i="1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(В. </a:t>
          </a:r>
          <a:r>
            <a:rPr lang="ru-RU" b="1" dirty="0" err="1" smtClean="0">
              <a:solidFill>
                <a:schemeClr val="tx1"/>
              </a:solidFill>
            </a:rPr>
            <a:t>Сосюра</a:t>
          </a:r>
          <a:r>
            <a:rPr lang="ru-RU" b="1" dirty="0" smtClean="0">
              <a:solidFill>
                <a:schemeClr val="tx1"/>
              </a:solidFill>
            </a:rPr>
            <a:t>); </a:t>
          </a:r>
          <a:endParaRPr lang="ru-RU" b="1" dirty="0">
            <a:solidFill>
              <a:schemeClr val="tx1"/>
            </a:solidFill>
          </a:endParaRPr>
        </a:p>
      </dgm:t>
    </dgm:pt>
    <dgm:pt modelId="{A48A28DF-A15F-4D06-A7E0-9CAA909D17B6}" type="parTrans" cxnId="{F0866462-0A0F-4DEE-B96F-D6F2F4F9407A}">
      <dgm:prSet/>
      <dgm:spPr/>
      <dgm:t>
        <a:bodyPr/>
        <a:lstStyle/>
        <a:p>
          <a:endParaRPr lang="ru-RU"/>
        </a:p>
      </dgm:t>
    </dgm:pt>
    <dgm:pt modelId="{0415E4AA-679C-4C92-8653-67A6608E53B5}" type="sibTrans" cxnId="{F0866462-0A0F-4DEE-B96F-D6F2F4F9407A}">
      <dgm:prSet/>
      <dgm:spPr/>
      <dgm:t>
        <a:bodyPr/>
        <a:lstStyle/>
        <a:p>
          <a:endParaRPr lang="ru-RU"/>
        </a:p>
      </dgm:t>
    </dgm:pt>
    <dgm:pt modelId="{7876A281-8509-4988-B8D3-3B4FD21A7AE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дієслівні (предикативні):</a:t>
          </a:r>
          <a:endParaRPr lang="ru-RU" b="1" dirty="0">
            <a:solidFill>
              <a:schemeClr val="tx1"/>
            </a:solidFill>
          </a:endParaRPr>
        </a:p>
      </dgm:t>
    </dgm:pt>
    <dgm:pt modelId="{14BD3BA1-CB19-4B62-9877-F474C58F5E36}" type="parTrans" cxnId="{C425D782-5787-44F4-B278-D94AD7189445}">
      <dgm:prSet/>
      <dgm:spPr/>
      <dgm:t>
        <a:bodyPr/>
        <a:lstStyle/>
        <a:p>
          <a:endParaRPr lang="ru-RU"/>
        </a:p>
      </dgm:t>
    </dgm:pt>
    <dgm:pt modelId="{9265991D-4563-43AF-A48C-59F8A70D05BC}" type="sibTrans" cxnId="{C425D782-5787-44F4-B278-D94AD7189445}">
      <dgm:prSet/>
      <dgm:spPr/>
      <dgm:t>
        <a:bodyPr/>
        <a:lstStyle/>
        <a:p>
          <a:endParaRPr lang="ru-RU"/>
        </a:p>
      </dgm:t>
    </dgm:pt>
    <dgm:pt modelId="{07EF9175-0810-43F4-BC0E-BC2E70752D89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Вітер з гаєм розмовляє, шепче з осокою </a:t>
          </a:r>
          <a:r>
            <a:rPr lang="uk-UA" b="1" dirty="0" smtClean="0">
              <a:solidFill>
                <a:schemeClr val="tx1"/>
              </a:solidFill>
            </a:rPr>
            <a:t>(Т. Шевченко)</a:t>
          </a:r>
          <a:endParaRPr lang="ru-RU" b="1" dirty="0">
            <a:solidFill>
              <a:schemeClr val="tx1"/>
            </a:solidFill>
          </a:endParaRPr>
        </a:p>
      </dgm:t>
    </dgm:pt>
    <dgm:pt modelId="{B432A79B-E597-4182-9A56-CE679B929C50}" type="parTrans" cxnId="{80B65AF2-7E18-4510-80C8-2EB77BF77422}">
      <dgm:prSet/>
      <dgm:spPr/>
      <dgm:t>
        <a:bodyPr/>
        <a:lstStyle/>
        <a:p>
          <a:endParaRPr lang="ru-RU"/>
        </a:p>
      </dgm:t>
    </dgm:pt>
    <dgm:pt modelId="{C11C8A88-3272-4A36-80F4-AB938263707E}" type="sibTrans" cxnId="{80B65AF2-7E18-4510-80C8-2EB77BF77422}">
      <dgm:prSet/>
      <dgm:spPr/>
      <dgm:t>
        <a:bodyPr/>
        <a:lstStyle/>
        <a:p>
          <a:endParaRPr lang="ru-RU"/>
        </a:p>
      </dgm:t>
    </dgm:pt>
    <dgm:pt modelId="{03F94B72-A575-4867-9F38-BD1E0C69F790}" type="pres">
      <dgm:prSet presAssocID="{5C4A0713-5A35-4AF9-8769-4844CE5169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AACF6C-5091-4D2F-9DFA-DB06FDEDF2E0}" type="pres">
      <dgm:prSet presAssocID="{8AC7E625-7746-488D-96FD-C33ECA08F89A}" presName="root" presStyleCnt="0"/>
      <dgm:spPr/>
    </dgm:pt>
    <dgm:pt modelId="{F8FA97A4-46FC-4D8C-AFE1-FB1E5AE3612A}" type="pres">
      <dgm:prSet presAssocID="{8AC7E625-7746-488D-96FD-C33ECA08F89A}" presName="rootComposite" presStyleCnt="0"/>
      <dgm:spPr/>
    </dgm:pt>
    <dgm:pt modelId="{C64AFFAF-890A-4C72-A4C5-5DBEEFD71890}" type="pres">
      <dgm:prSet presAssocID="{8AC7E625-7746-488D-96FD-C33ECA08F89A}" presName="rootText" presStyleLbl="node1" presStyleIdx="0" presStyleCnt="4"/>
      <dgm:spPr/>
      <dgm:t>
        <a:bodyPr/>
        <a:lstStyle/>
        <a:p>
          <a:endParaRPr lang="ru-RU"/>
        </a:p>
      </dgm:t>
    </dgm:pt>
    <dgm:pt modelId="{84615A5E-6287-4B70-940A-D66D01D243B3}" type="pres">
      <dgm:prSet presAssocID="{8AC7E625-7746-488D-96FD-C33ECA08F89A}" presName="rootConnector" presStyleLbl="node1" presStyleIdx="0" presStyleCnt="4"/>
      <dgm:spPr/>
      <dgm:t>
        <a:bodyPr/>
        <a:lstStyle/>
        <a:p>
          <a:endParaRPr lang="ru-RU"/>
        </a:p>
      </dgm:t>
    </dgm:pt>
    <dgm:pt modelId="{293D422B-4511-4EDA-A51E-3F2999B16A80}" type="pres">
      <dgm:prSet presAssocID="{8AC7E625-7746-488D-96FD-C33ECA08F89A}" presName="childShape" presStyleCnt="0"/>
      <dgm:spPr/>
    </dgm:pt>
    <dgm:pt modelId="{3CBA2EE8-0111-45EA-9FC1-12E5A99407FB}" type="pres">
      <dgm:prSet presAssocID="{A7B52FF7-2522-4E72-81B1-F58E6256B6D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FAB42CF2-A252-41C3-B265-597FEF49B87F}" type="pres">
      <dgm:prSet presAssocID="{A4D8306B-A731-4D6C-B158-EE0F13D15E2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91EA6-4545-4217-8496-3EC2F166C583}" type="pres">
      <dgm:prSet presAssocID="{6FDE1560-6A1F-46A4-98CA-49E5C19C4D5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E19F79C-5A57-4788-9AC2-F72215F6976B}" type="pres">
      <dgm:prSet presAssocID="{AC80BA45-A3AF-4ACE-913F-1661D23CE3C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27EE5-4E99-4E19-BE10-39C255546AD9}" type="pres">
      <dgm:prSet presAssocID="{D2DA9CA8-EEF7-4862-B7CC-71CA4C4E71CD}" presName="root" presStyleCnt="0"/>
      <dgm:spPr/>
    </dgm:pt>
    <dgm:pt modelId="{40D6FB00-3BDF-410F-A3E8-E9DA1EC849FE}" type="pres">
      <dgm:prSet presAssocID="{D2DA9CA8-EEF7-4862-B7CC-71CA4C4E71CD}" presName="rootComposite" presStyleCnt="0"/>
      <dgm:spPr/>
    </dgm:pt>
    <dgm:pt modelId="{1281E2FC-961E-41EF-94E9-C8EECDFB3EA5}" type="pres">
      <dgm:prSet presAssocID="{D2DA9CA8-EEF7-4862-B7CC-71CA4C4E71CD}" presName="rootText" presStyleLbl="node1" presStyleIdx="1" presStyleCnt="4"/>
      <dgm:spPr/>
      <dgm:t>
        <a:bodyPr/>
        <a:lstStyle/>
        <a:p>
          <a:endParaRPr lang="ru-RU"/>
        </a:p>
      </dgm:t>
    </dgm:pt>
    <dgm:pt modelId="{E0D7E14B-8CA9-4D6C-A4A3-8B83646F2955}" type="pres">
      <dgm:prSet presAssocID="{D2DA9CA8-EEF7-4862-B7CC-71CA4C4E71CD}" presName="rootConnector" presStyleLbl="node1" presStyleIdx="1" presStyleCnt="4"/>
      <dgm:spPr/>
      <dgm:t>
        <a:bodyPr/>
        <a:lstStyle/>
        <a:p>
          <a:endParaRPr lang="ru-RU"/>
        </a:p>
      </dgm:t>
    </dgm:pt>
    <dgm:pt modelId="{ADD7329A-48BE-4EE3-9640-5D5C7CA7B47B}" type="pres">
      <dgm:prSet presAssocID="{D2DA9CA8-EEF7-4862-B7CC-71CA4C4E71CD}" presName="childShape" presStyleCnt="0"/>
      <dgm:spPr/>
    </dgm:pt>
    <dgm:pt modelId="{B39B14B7-A91F-49E5-B772-1AD8D2BADB23}" type="pres">
      <dgm:prSet presAssocID="{5D0F6693-306A-4B22-BF4B-C77EE170EE5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627AEF34-89A9-46D5-B081-3641516ED892}" type="pres">
      <dgm:prSet presAssocID="{015C6DC2-2E68-4959-8DA8-D5F86AD62FF6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2D2FD-245A-4E6F-BEE5-38B25ECDC40E}" type="pres">
      <dgm:prSet presAssocID="{405273CE-A552-4507-A85F-46E6E3500285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793547B-97F4-4D8D-B54F-51977964F463}" type="pres">
      <dgm:prSet presAssocID="{E7C74D09-3E00-401C-A99C-16DE19B40FF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72645-0DE4-49ED-8B34-16C731B3F6A4}" type="pres">
      <dgm:prSet presAssocID="{DFD7EC49-717E-42D4-BB70-0C739621A306}" presName="root" presStyleCnt="0"/>
      <dgm:spPr/>
    </dgm:pt>
    <dgm:pt modelId="{BC11B909-96E7-4504-A571-45950C3117C3}" type="pres">
      <dgm:prSet presAssocID="{DFD7EC49-717E-42D4-BB70-0C739621A306}" presName="rootComposite" presStyleCnt="0"/>
      <dgm:spPr/>
    </dgm:pt>
    <dgm:pt modelId="{8EA91885-8B53-4714-814F-9D29E19E2BB4}" type="pres">
      <dgm:prSet presAssocID="{DFD7EC49-717E-42D4-BB70-0C739621A306}" presName="rootText" presStyleLbl="node1" presStyleIdx="2" presStyleCnt="4"/>
      <dgm:spPr/>
      <dgm:t>
        <a:bodyPr/>
        <a:lstStyle/>
        <a:p>
          <a:endParaRPr lang="ru-RU"/>
        </a:p>
      </dgm:t>
    </dgm:pt>
    <dgm:pt modelId="{A76AF3A2-74D0-4FA9-867A-891118CEC100}" type="pres">
      <dgm:prSet presAssocID="{DFD7EC49-717E-42D4-BB70-0C739621A306}" presName="rootConnector" presStyleLbl="node1" presStyleIdx="2" presStyleCnt="4"/>
      <dgm:spPr/>
      <dgm:t>
        <a:bodyPr/>
        <a:lstStyle/>
        <a:p>
          <a:endParaRPr lang="ru-RU"/>
        </a:p>
      </dgm:t>
    </dgm:pt>
    <dgm:pt modelId="{68802D91-1FA3-496C-995F-F31827B706AF}" type="pres">
      <dgm:prSet presAssocID="{DFD7EC49-717E-42D4-BB70-0C739621A306}" presName="childShape" presStyleCnt="0"/>
      <dgm:spPr/>
    </dgm:pt>
    <dgm:pt modelId="{011DAA55-7704-4F19-A26E-EA1212F38A7A}" type="pres">
      <dgm:prSet presAssocID="{A48A28DF-A15F-4D06-A7E0-9CAA909D17B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6E9083D-9339-4F8A-9C75-F37527962F42}" type="pres">
      <dgm:prSet presAssocID="{1C058442-7992-4BDD-93C9-8E80EB97364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C5AB3-E54E-49CF-9590-FB1C5C56367F}" type="pres">
      <dgm:prSet presAssocID="{7876A281-8509-4988-B8D3-3B4FD21A7AE7}" presName="root" presStyleCnt="0"/>
      <dgm:spPr/>
    </dgm:pt>
    <dgm:pt modelId="{D1C63984-636D-4FD6-8F1E-770D549F6D36}" type="pres">
      <dgm:prSet presAssocID="{7876A281-8509-4988-B8D3-3B4FD21A7AE7}" presName="rootComposite" presStyleCnt="0"/>
      <dgm:spPr/>
    </dgm:pt>
    <dgm:pt modelId="{706B6F13-4157-40E2-B10F-05FFF143EA37}" type="pres">
      <dgm:prSet presAssocID="{7876A281-8509-4988-B8D3-3B4FD21A7AE7}" presName="rootText" presStyleLbl="node1" presStyleIdx="3" presStyleCnt="4"/>
      <dgm:spPr/>
      <dgm:t>
        <a:bodyPr/>
        <a:lstStyle/>
        <a:p>
          <a:endParaRPr lang="ru-RU"/>
        </a:p>
      </dgm:t>
    </dgm:pt>
    <dgm:pt modelId="{4A44A844-3587-4477-900A-D4F98F33844B}" type="pres">
      <dgm:prSet presAssocID="{7876A281-8509-4988-B8D3-3B4FD21A7AE7}" presName="rootConnector" presStyleLbl="node1" presStyleIdx="3" presStyleCnt="4"/>
      <dgm:spPr/>
      <dgm:t>
        <a:bodyPr/>
        <a:lstStyle/>
        <a:p>
          <a:endParaRPr lang="ru-RU"/>
        </a:p>
      </dgm:t>
    </dgm:pt>
    <dgm:pt modelId="{7347831E-8FC5-4CA5-831B-09797DD5F140}" type="pres">
      <dgm:prSet presAssocID="{7876A281-8509-4988-B8D3-3B4FD21A7AE7}" presName="childShape" presStyleCnt="0"/>
      <dgm:spPr/>
    </dgm:pt>
    <dgm:pt modelId="{7971CA53-D53B-4FDD-BB7E-CA6FBCAAA9C2}" type="pres">
      <dgm:prSet presAssocID="{B432A79B-E597-4182-9A56-CE679B929C5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CA67080-4D83-4F7F-9953-3611EA320F87}" type="pres">
      <dgm:prSet presAssocID="{07EF9175-0810-43F4-BC0E-BC2E70752D8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D7239-F8FA-4B5C-A1D1-59CAB8A1EF9C}" srcId="{5C4A0713-5A35-4AF9-8769-4844CE516905}" destId="{8AC7E625-7746-488D-96FD-C33ECA08F89A}" srcOrd="0" destOrd="0" parTransId="{7C9F41D5-41AE-4ED7-8E47-5F0C3FD72F49}" sibTransId="{960951FC-810F-4C69-8AD9-F4428DAE29D8}"/>
    <dgm:cxn modelId="{7F7EB639-B0DA-41E5-946C-263E0D75DE37}" type="presOf" srcId="{5D0F6693-306A-4B22-BF4B-C77EE170EE51}" destId="{B39B14B7-A91F-49E5-B772-1AD8D2BADB23}" srcOrd="0" destOrd="0" presId="urn:microsoft.com/office/officeart/2005/8/layout/hierarchy3"/>
    <dgm:cxn modelId="{753A6616-5B3C-4AD5-BF85-3CA682C202CE}" srcId="{5C4A0713-5A35-4AF9-8769-4844CE516905}" destId="{D2DA9CA8-EEF7-4862-B7CC-71CA4C4E71CD}" srcOrd="1" destOrd="0" parTransId="{C7AA85DF-8006-4940-BDF2-EC99C3713CB8}" sibTransId="{99F1C355-3A1F-446D-9A36-5D6EE2C066AB}"/>
    <dgm:cxn modelId="{36881834-DB0B-4910-9C25-DC9A02348A45}" type="presOf" srcId="{8AC7E625-7746-488D-96FD-C33ECA08F89A}" destId="{84615A5E-6287-4B70-940A-D66D01D243B3}" srcOrd="1" destOrd="0" presId="urn:microsoft.com/office/officeart/2005/8/layout/hierarchy3"/>
    <dgm:cxn modelId="{05B854F1-6767-4E2F-9C29-5FC4C0B1A937}" srcId="{5C4A0713-5A35-4AF9-8769-4844CE516905}" destId="{DFD7EC49-717E-42D4-BB70-0C739621A306}" srcOrd="2" destOrd="0" parTransId="{D3F8009A-8192-42B9-95F4-7B7D70E9C509}" sibTransId="{07B3E2E3-14C3-4719-B946-7A401505CEF8}"/>
    <dgm:cxn modelId="{80B65AF2-7E18-4510-80C8-2EB77BF77422}" srcId="{7876A281-8509-4988-B8D3-3B4FD21A7AE7}" destId="{07EF9175-0810-43F4-BC0E-BC2E70752D89}" srcOrd="0" destOrd="0" parTransId="{B432A79B-E597-4182-9A56-CE679B929C50}" sibTransId="{C11C8A88-3272-4A36-80F4-AB938263707E}"/>
    <dgm:cxn modelId="{002448DA-6E27-4877-8238-A9BDA1DC8C83}" type="presOf" srcId="{B432A79B-E597-4182-9A56-CE679B929C50}" destId="{7971CA53-D53B-4FDD-BB7E-CA6FBCAAA9C2}" srcOrd="0" destOrd="0" presId="urn:microsoft.com/office/officeart/2005/8/layout/hierarchy3"/>
    <dgm:cxn modelId="{BAB024D7-C3E1-4DC3-A8C3-3ACF993B897D}" type="presOf" srcId="{6FDE1560-6A1F-46A4-98CA-49E5C19C4D55}" destId="{C4A91EA6-4545-4217-8496-3EC2F166C583}" srcOrd="0" destOrd="0" presId="urn:microsoft.com/office/officeart/2005/8/layout/hierarchy3"/>
    <dgm:cxn modelId="{9619C137-83F3-439D-B2B5-8E69131DA505}" srcId="{8AC7E625-7746-488D-96FD-C33ECA08F89A}" destId="{A4D8306B-A731-4D6C-B158-EE0F13D15E2A}" srcOrd="0" destOrd="0" parTransId="{A7B52FF7-2522-4E72-81B1-F58E6256B6DD}" sibTransId="{B26951B2-FE49-4AC0-A896-1EBC475416DF}"/>
    <dgm:cxn modelId="{0ED5FA1F-ABB5-4159-83E9-7B4BC2EBAD52}" type="presOf" srcId="{015C6DC2-2E68-4959-8DA8-D5F86AD62FF6}" destId="{627AEF34-89A9-46D5-B081-3641516ED892}" srcOrd="0" destOrd="0" presId="urn:microsoft.com/office/officeart/2005/8/layout/hierarchy3"/>
    <dgm:cxn modelId="{FECB1FB0-00D1-45F3-A1B0-96BBEF8933F1}" type="presOf" srcId="{8AC7E625-7746-488D-96FD-C33ECA08F89A}" destId="{C64AFFAF-890A-4C72-A4C5-5DBEEFD71890}" srcOrd="0" destOrd="0" presId="urn:microsoft.com/office/officeart/2005/8/layout/hierarchy3"/>
    <dgm:cxn modelId="{450936D1-EBA5-4F22-9004-550ADDA5C1EC}" type="presOf" srcId="{7876A281-8509-4988-B8D3-3B4FD21A7AE7}" destId="{706B6F13-4157-40E2-B10F-05FFF143EA37}" srcOrd="0" destOrd="0" presId="urn:microsoft.com/office/officeart/2005/8/layout/hierarchy3"/>
    <dgm:cxn modelId="{DB259538-7458-4A77-B5A4-304A113325D1}" type="presOf" srcId="{E7C74D09-3E00-401C-A99C-16DE19B40FFF}" destId="{A793547B-97F4-4D8D-B54F-51977964F463}" srcOrd="0" destOrd="0" presId="urn:microsoft.com/office/officeart/2005/8/layout/hierarchy3"/>
    <dgm:cxn modelId="{E9A808E6-3284-4C1A-A79E-954CBB56B634}" type="presOf" srcId="{1C058442-7992-4BDD-93C9-8E80EB973641}" destId="{06E9083D-9339-4F8A-9C75-F37527962F42}" srcOrd="0" destOrd="0" presId="urn:microsoft.com/office/officeart/2005/8/layout/hierarchy3"/>
    <dgm:cxn modelId="{3C268AEC-2033-4A1B-86EA-D26F758D7928}" type="presOf" srcId="{5C4A0713-5A35-4AF9-8769-4844CE516905}" destId="{03F94B72-A575-4867-9F38-BD1E0C69F790}" srcOrd="0" destOrd="0" presId="urn:microsoft.com/office/officeart/2005/8/layout/hierarchy3"/>
    <dgm:cxn modelId="{38F52502-D932-4CA5-88AC-40BE155917BE}" type="presOf" srcId="{AC80BA45-A3AF-4ACE-913F-1661D23CE3C3}" destId="{4E19F79C-5A57-4788-9AC2-F72215F6976B}" srcOrd="0" destOrd="0" presId="urn:microsoft.com/office/officeart/2005/8/layout/hierarchy3"/>
    <dgm:cxn modelId="{2F6717CC-D22F-4582-A797-8CAFB78A47DF}" type="presOf" srcId="{07EF9175-0810-43F4-BC0E-BC2E70752D89}" destId="{BCA67080-4D83-4F7F-9953-3611EA320F87}" srcOrd="0" destOrd="0" presId="urn:microsoft.com/office/officeart/2005/8/layout/hierarchy3"/>
    <dgm:cxn modelId="{BD1359F6-6A43-42EF-999F-8769C3F2E4D4}" srcId="{D2DA9CA8-EEF7-4862-B7CC-71CA4C4E71CD}" destId="{E7C74D09-3E00-401C-A99C-16DE19B40FFF}" srcOrd="1" destOrd="0" parTransId="{405273CE-A552-4507-A85F-46E6E3500285}" sibTransId="{B154A9F6-6958-4A52-A2C0-C1FD17B6ACEA}"/>
    <dgm:cxn modelId="{1A7996AA-F72E-4B35-9876-A3DCB75F08E6}" type="presOf" srcId="{DFD7EC49-717E-42D4-BB70-0C739621A306}" destId="{A76AF3A2-74D0-4FA9-867A-891118CEC100}" srcOrd="1" destOrd="0" presId="urn:microsoft.com/office/officeart/2005/8/layout/hierarchy3"/>
    <dgm:cxn modelId="{EA4D980D-829C-4267-B4F9-8BB77C8B02AD}" srcId="{8AC7E625-7746-488D-96FD-C33ECA08F89A}" destId="{AC80BA45-A3AF-4ACE-913F-1661D23CE3C3}" srcOrd="1" destOrd="0" parTransId="{6FDE1560-6A1F-46A4-98CA-49E5C19C4D55}" sibTransId="{498F48A9-A826-4CCA-96DB-C0B2F89A672A}"/>
    <dgm:cxn modelId="{D628A3F4-0F99-49E1-9DB4-35EEE9824C69}" type="presOf" srcId="{A4D8306B-A731-4D6C-B158-EE0F13D15E2A}" destId="{FAB42CF2-A252-41C3-B265-597FEF49B87F}" srcOrd="0" destOrd="0" presId="urn:microsoft.com/office/officeart/2005/8/layout/hierarchy3"/>
    <dgm:cxn modelId="{F0866462-0A0F-4DEE-B96F-D6F2F4F9407A}" srcId="{DFD7EC49-717E-42D4-BB70-0C739621A306}" destId="{1C058442-7992-4BDD-93C9-8E80EB973641}" srcOrd="0" destOrd="0" parTransId="{A48A28DF-A15F-4D06-A7E0-9CAA909D17B6}" sibTransId="{0415E4AA-679C-4C92-8653-67A6608E53B5}"/>
    <dgm:cxn modelId="{A2C7F7A6-B460-4334-8FE1-35C8A7A5BB27}" type="presOf" srcId="{405273CE-A552-4507-A85F-46E6E3500285}" destId="{42D2D2FD-245A-4E6F-BEE5-38B25ECDC40E}" srcOrd="0" destOrd="0" presId="urn:microsoft.com/office/officeart/2005/8/layout/hierarchy3"/>
    <dgm:cxn modelId="{C328CB36-986C-4CF9-974D-16BB6FB4B941}" type="presOf" srcId="{A7B52FF7-2522-4E72-81B1-F58E6256B6DD}" destId="{3CBA2EE8-0111-45EA-9FC1-12E5A99407FB}" srcOrd="0" destOrd="0" presId="urn:microsoft.com/office/officeart/2005/8/layout/hierarchy3"/>
    <dgm:cxn modelId="{687F7143-2669-4601-95BF-FE9BFF1B0EE2}" srcId="{D2DA9CA8-EEF7-4862-B7CC-71CA4C4E71CD}" destId="{015C6DC2-2E68-4959-8DA8-D5F86AD62FF6}" srcOrd="0" destOrd="0" parTransId="{5D0F6693-306A-4B22-BF4B-C77EE170EE51}" sibTransId="{563A9EAE-F71C-49FF-992B-1E407AA65A02}"/>
    <dgm:cxn modelId="{C425D782-5787-44F4-B278-D94AD7189445}" srcId="{5C4A0713-5A35-4AF9-8769-4844CE516905}" destId="{7876A281-8509-4988-B8D3-3B4FD21A7AE7}" srcOrd="3" destOrd="0" parTransId="{14BD3BA1-CB19-4B62-9877-F474C58F5E36}" sibTransId="{9265991D-4563-43AF-A48C-59F8A70D05BC}"/>
    <dgm:cxn modelId="{9218D710-9D46-47E0-8E48-6C6DAF7B955D}" type="presOf" srcId="{7876A281-8509-4988-B8D3-3B4FD21A7AE7}" destId="{4A44A844-3587-4477-900A-D4F98F33844B}" srcOrd="1" destOrd="0" presId="urn:microsoft.com/office/officeart/2005/8/layout/hierarchy3"/>
    <dgm:cxn modelId="{43A5B710-713C-4F5E-86C3-2BBD780A409F}" type="presOf" srcId="{D2DA9CA8-EEF7-4862-B7CC-71CA4C4E71CD}" destId="{1281E2FC-961E-41EF-94E9-C8EECDFB3EA5}" srcOrd="0" destOrd="0" presId="urn:microsoft.com/office/officeart/2005/8/layout/hierarchy3"/>
    <dgm:cxn modelId="{80083ACB-CB06-47EA-8DD3-DF2F708B225D}" type="presOf" srcId="{DFD7EC49-717E-42D4-BB70-0C739621A306}" destId="{8EA91885-8B53-4714-814F-9D29E19E2BB4}" srcOrd="0" destOrd="0" presId="urn:microsoft.com/office/officeart/2005/8/layout/hierarchy3"/>
    <dgm:cxn modelId="{D3A2FDF7-7918-487C-9F65-D85A6C64688C}" type="presOf" srcId="{A48A28DF-A15F-4D06-A7E0-9CAA909D17B6}" destId="{011DAA55-7704-4F19-A26E-EA1212F38A7A}" srcOrd="0" destOrd="0" presId="urn:microsoft.com/office/officeart/2005/8/layout/hierarchy3"/>
    <dgm:cxn modelId="{C6C7711A-F179-48CE-8CAE-09114B47A9F9}" type="presOf" srcId="{D2DA9CA8-EEF7-4862-B7CC-71CA4C4E71CD}" destId="{E0D7E14B-8CA9-4D6C-A4A3-8B83646F2955}" srcOrd="1" destOrd="0" presId="urn:microsoft.com/office/officeart/2005/8/layout/hierarchy3"/>
    <dgm:cxn modelId="{02AC3D50-7AC5-4E38-A2EC-8A6DBC4BECC2}" type="presParOf" srcId="{03F94B72-A575-4867-9F38-BD1E0C69F790}" destId="{ABAACF6C-5091-4D2F-9DFA-DB06FDEDF2E0}" srcOrd="0" destOrd="0" presId="urn:microsoft.com/office/officeart/2005/8/layout/hierarchy3"/>
    <dgm:cxn modelId="{71B0C19A-9B53-4719-AF2A-4B2138C0884D}" type="presParOf" srcId="{ABAACF6C-5091-4D2F-9DFA-DB06FDEDF2E0}" destId="{F8FA97A4-46FC-4D8C-AFE1-FB1E5AE3612A}" srcOrd="0" destOrd="0" presId="urn:microsoft.com/office/officeart/2005/8/layout/hierarchy3"/>
    <dgm:cxn modelId="{F027A0CF-9E38-4B59-B275-2FF84BA66397}" type="presParOf" srcId="{F8FA97A4-46FC-4D8C-AFE1-FB1E5AE3612A}" destId="{C64AFFAF-890A-4C72-A4C5-5DBEEFD71890}" srcOrd="0" destOrd="0" presId="urn:microsoft.com/office/officeart/2005/8/layout/hierarchy3"/>
    <dgm:cxn modelId="{916CDD4A-BA75-4105-BBDB-BD0B63A8088C}" type="presParOf" srcId="{F8FA97A4-46FC-4D8C-AFE1-FB1E5AE3612A}" destId="{84615A5E-6287-4B70-940A-D66D01D243B3}" srcOrd="1" destOrd="0" presId="urn:microsoft.com/office/officeart/2005/8/layout/hierarchy3"/>
    <dgm:cxn modelId="{71DB2482-D745-4896-999E-F19B2186AF19}" type="presParOf" srcId="{ABAACF6C-5091-4D2F-9DFA-DB06FDEDF2E0}" destId="{293D422B-4511-4EDA-A51E-3F2999B16A80}" srcOrd="1" destOrd="0" presId="urn:microsoft.com/office/officeart/2005/8/layout/hierarchy3"/>
    <dgm:cxn modelId="{FD0EA578-940D-44B6-8E9C-E0EFEB151EF3}" type="presParOf" srcId="{293D422B-4511-4EDA-A51E-3F2999B16A80}" destId="{3CBA2EE8-0111-45EA-9FC1-12E5A99407FB}" srcOrd="0" destOrd="0" presId="urn:microsoft.com/office/officeart/2005/8/layout/hierarchy3"/>
    <dgm:cxn modelId="{010A3A64-B34E-4B68-8ED4-9EF9CA6D8DA4}" type="presParOf" srcId="{293D422B-4511-4EDA-A51E-3F2999B16A80}" destId="{FAB42CF2-A252-41C3-B265-597FEF49B87F}" srcOrd="1" destOrd="0" presId="urn:microsoft.com/office/officeart/2005/8/layout/hierarchy3"/>
    <dgm:cxn modelId="{3610B215-383F-4227-B62E-0ED1CA8AEC36}" type="presParOf" srcId="{293D422B-4511-4EDA-A51E-3F2999B16A80}" destId="{C4A91EA6-4545-4217-8496-3EC2F166C583}" srcOrd="2" destOrd="0" presId="urn:microsoft.com/office/officeart/2005/8/layout/hierarchy3"/>
    <dgm:cxn modelId="{2BE3C041-1D4A-429B-855B-CE614B5D6EF5}" type="presParOf" srcId="{293D422B-4511-4EDA-A51E-3F2999B16A80}" destId="{4E19F79C-5A57-4788-9AC2-F72215F6976B}" srcOrd="3" destOrd="0" presId="urn:microsoft.com/office/officeart/2005/8/layout/hierarchy3"/>
    <dgm:cxn modelId="{BF675FC4-9A5C-4DA0-9F88-C7F705B0C39E}" type="presParOf" srcId="{03F94B72-A575-4867-9F38-BD1E0C69F790}" destId="{65B27EE5-4E99-4E19-BE10-39C255546AD9}" srcOrd="1" destOrd="0" presId="urn:microsoft.com/office/officeart/2005/8/layout/hierarchy3"/>
    <dgm:cxn modelId="{481B3C2C-2602-46A4-A6FD-0393B5576125}" type="presParOf" srcId="{65B27EE5-4E99-4E19-BE10-39C255546AD9}" destId="{40D6FB00-3BDF-410F-A3E8-E9DA1EC849FE}" srcOrd="0" destOrd="0" presId="urn:microsoft.com/office/officeart/2005/8/layout/hierarchy3"/>
    <dgm:cxn modelId="{0924B06C-C745-4DC1-B74B-420DF88FDDAD}" type="presParOf" srcId="{40D6FB00-3BDF-410F-A3E8-E9DA1EC849FE}" destId="{1281E2FC-961E-41EF-94E9-C8EECDFB3EA5}" srcOrd="0" destOrd="0" presId="urn:microsoft.com/office/officeart/2005/8/layout/hierarchy3"/>
    <dgm:cxn modelId="{389A2AE6-D408-4A1C-A839-83FF27410EF6}" type="presParOf" srcId="{40D6FB00-3BDF-410F-A3E8-E9DA1EC849FE}" destId="{E0D7E14B-8CA9-4D6C-A4A3-8B83646F2955}" srcOrd="1" destOrd="0" presId="urn:microsoft.com/office/officeart/2005/8/layout/hierarchy3"/>
    <dgm:cxn modelId="{0DB88CCA-A966-418C-A75A-5EA5DCEA1AA5}" type="presParOf" srcId="{65B27EE5-4E99-4E19-BE10-39C255546AD9}" destId="{ADD7329A-48BE-4EE3-9640-5D5C7CA7B47B}" srcOrd="1" destOrd="0" presId="urn:microsoft.com/office/officeart/2005/8/layout/hierarchy3"/>
    <dgm:cxn modelId="{41B65CC9-C4EC-4558-B339-9B9BD974FDBC}" type="presParOf" srcId="{ADD7329A-48BE-4EE3-9640-5D5C7CA7B47B}" destId="{B39B14B7-A91F-49E5-B772-1AD8D2BADB23}" srcOrd="0" destOrd="0" presId="urn:microsoft.com/office/officeart/2005/8/layout/hierarchy3"/>
    <dgm:cxn modelId="{F241A0A4-484F-4D8B-A578-83AD712C5602}" type="presParOf" srcId="{ADD7329A-48BE-4EE3-9640-5D5C7CA7B47B}" destId="{627AEF34-89A9-46D5-B081-3641516ED892}" srcOrd="1" destOrd="0" presId="urn:microsoft.com/office/officeart/2005/8/layout/hierarchy3"/>
    <dgm:cxn modelId="{18990375-B9EB-4063-863E-767762A0BAE7}" type="presParOf" srcId="{ADD7329A-48BE-4EE3-9640-5D5C7CA7B47B}" destId="{42D2D2FD-245A-4E6F-BEE5-38B25ECDC40E}" srcOrd="2" destOrd="0" presId="urn:microsoft.com/office/officeart/2005/8/layout/hierarchy3"/>
    <dgm:cxn modelId="{D04CB2C4-73C9-4954-A681-C5925E51CC96}" type="presParOf" srcId="{ADD7329A-48BE-4EE3-9640-5D5C7CA7B47B}" destId="{A793547B-97F4-4D8D-B54F-51977964F463}" srcOrd="3" destOrd="0" presId="urn:microsoft.com/office/officeart/2005/8/layout/hierarchy3"/>
    <dgm:cxn modelId="{379ED5C1-B429-4947-9A1E-D85A5CDB883C}" type="presParOf" srcId="{03F94B72-A575-4867-9F38-BD1E0C69F790}" destId="{32872645-0DE4-49ED-8B34-16C731B3F6A4}" srcOrd="2" destOrd="0" presId="urn:microsoft.com/office/officeart/2005/8/layout/hierarchy3"/>
    <dgm:cxn modelId="{36B71113-2128-4530-9AC5-3903E1D95AC9}" type="presParOf" srcId="{32872645-0DE4-49ED-8B34-16C731B3F6A4}" destId="{BC11B909-96E7-4504-A571-45950C3117C3}" srcOrd="0" destOrd="0" presId="urn:microsoft.com/office/officeart/2005/8/layout/hierarchy3"/>
    <dgm:cxn modelId="{4ADD73C9-D25E-4BFF-A2ED-EA23AE3FB916}" type="presParOf" srcId="{BC11B909-96E7-4504-A571-45950C3117C3}" destId="{8EA91885-8B53-4714-814F-9D29E19E2BB4}" srcOrd="0" destOrd="0" presId="urn:microsoft.com/office/officeart/2005/8/layout/hierarchy3"/>
    <dgm:cxn modelId="{BFCFB3E3-4F66-4D64-AED5-AEA293B8A67B}" type="presParOf" srcId="{BC11B909-96E7-4504-A571-45950C3117C3}" destId="{A76AF3A2-74D0-4FA9-867A-891118CEC100}" srcOrd="1" destOrd="0" presId="urn:microsoft.com/office/officeart/2005/8/layout/hierarchy3"/>
    <dgm:cxn modelId="{145949B4-1CF3-4224-A5E9-7A07AC54EBD4}" type="presParOf" srcId="{32872645-0DE4-49ED-8B34-16C731B3F6A4}" destId="{68802D91-1FA3-496C-995F-F31827B706AF}" srcOrd="1" destOrd="0" presId="urn:microsoft.com/office/officeart/2005/8/layout/hierarchy3"/>
    <dgm:cxn modelId="{A615D092-3B86-43C8-AA86-A829173EA322}" type="presParOf" srcId="{68802D91-1FA3-496C-995F-F31827B706AF}" destId="{011DAA55-7704-4F19-A26E-EA1212F38A7A}" srcOrd="0" destOrd="0" presId="urn:microsoft.com/office/officeart/2005/8/layout/hierarchy3"/>
    <dgm:cxn modelId="{911E898E-388A-4750-8EBD-C9881035110D}" type="presParOf" srcId="{68802D91-1FA3-496C-995F-F31827B706AF}" destId="{06E9083D-9339-4F8A-9C75-F37527962F42}" srcOrd="1" destOrd="0" presId="urn:microsoft.com/office/officeart/2005/8/layout/hierarchy3"/>
    <dgm:cxn modelId="{F6E85A43-9C75-46D5-81F0-18A7604CFDE2}" type="presParOf" srcId="{03F94B72-A575-4867-9F38-BD1E0C69F790}" destId="{50AC5AB3-E54E-49CF-9590-FB1C5C56367F}" srcOrd="3" destOrd="0" presId="urn:microsoft.com/office/officeart/2005/8/layout/hierarchy3"/>
    <dgm:cxn modelId="{12E0531A-1AC2-41E9-AFFF-149BC9E6FEB5}" type="presParOf" srcId="{50AC5AB3-E54E-49CF-9590-FB1C5C56367F}" destId="{D1C63984-636D-4FD6-8F1E-770D549F6D36}" srcOrd="0" destOrd="0" presId="urn:microsoft.com/office/officeart/2005/8/layout/hierarchy3"/>
    <dgm:cxn modelId="{9EC07BF2-F33B-42EB-8FF6-6B80383E9FAF}" type="presParOf" srcId="{D1C63984-636D-4FD6-8F1E-770D549F6D36}" destId="{706B6F13-4157-40E2-B10F-05FFF143EA37}" srcOrd="0" destOrd="0" presId="urn:microsoft.com/office/officeart/2005/8/layout/hierarchy3"/>
    <dgm:cxn modelId="{55E79C7E-F5A4-425E-A9CF-920C6D14B4FD}" type="presParOf" srcId="{D1C63984-636D-4FD6-8F1E-770D549F6D36}" destId="{4A44A844-3587-4477-900A-D4F98F33844B}" srcOrd="1" destOrd="0" presId="urn:microsoft.com/office/officeart/2005/8/layout/hierarchy3"/>
    <dgm:cxn modelId="{5517D487-C1C5-44FE-A753-7E3D605B48F1}" type="presParOf" srcId="{50AC5AB3-E54E-49CF-9590-FB1C5C56367F}" destId="{7347831E-8FC5-4CA5-831B-09797DD5F140}" srcOrd="1" destOrd="0" presId="urn:microsoft.com/office/officeart/2005/8/layout/hierarchy3"/>
    <dgm:cxn modelId="{C444F177-F4AF-4013-9071-67E002BAB250}" type="presParOf" srcId="{7347831E-8FC5-4CA5-831B-09797DD5F140}" destId="{7971CA53-D53B-4FDD-BB7E-CA6FBCAAA9C2}" srcOrd="0" destOrd="0" presId="urn:microsoft.com/office/officeart/2005/8/layout/hierarchy3"/>
    <dgm:cxn modelId="{B0115C12-2182-4C47-A341-087FCC9E503C}" type="presParOf" srcId="{7347831E-8FC5-4CA5-831B-09797DD5F140}" destId="{BCA67080-4D83-4F7F-9953-3611EA320F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34E62A6-247E-4CCE-86D2-262364A5F981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723CCD-35FE-47D9-AD3D-6CBF90219B5B}">
      <dgm:prSet phldrT="[Текст]"/>
      <dgm:spPr/>
      <dgm:t>
        <a:bodyPr/>
        <a:lstStyle/>
        <a:p>
          <a:r>
            <a:rPr lang="uk-UA" i="1" dirty="0" smtClean="0"/>
            <a:t>проста</a:t>
          </a:r>
          <a:r>
            <a:rPr lang="uk-UA" dirty="0" smtClean="0"/>
            <a:t>, одинична –</a:t>
          </a:r>
          <a:endParaRPr lang="ru-RU" dirty="0"/>
        </a:p>
      </dgm:t>
    </dgm:pt>
    <dgm:pt modelId="{AC07427F-4AFA-413F-BAEE-E3897C6D4969}" type="parTrans" cxnId="{D86C63DE-6363-435A-8D99-1AF39C554634}">
      <dgm:prSet/>
      <dgm:spPr/>
      <dgm:t>
        <a:bodyPr/>
        <a:lstStyle/>
        <a:p>
          <a:endParaRPr lang="ru-RU"/>
        </a:p>
      </dgm:t>
    </dgm:pt>
    <dgm:pt modelId="{A1C275D9-8566-41AF-9024-54F33A893BEB}" type="sibTrans" cxnId="{D86C63DE-6363-435A-8D99-1AF39C554634}">
      <dgm:prSet/>
      <dgm:spPr/>
      <dgm:t>
        <a:bodyPr/>
        <a:lstStyle/>
        <a:p>
          <a:endParaRPr lang="ru-RU"/>
        </a:p>
      </dgm:t>
    </dgm:pt>
    <dgm:pt modelId="{B85A8309-9BF3-402C-B25F-942F4F6A9315}">
      <dgm:prSet phldrT="[Текст]"/>
      <dgm:spPr/>
      <dgm:t>
        <a:bodyPr/>
        <a:lstStyle/>
        <a:p>
          <a:r>
            <a:rPr lang="uk-UA" i="1" dirty="0" smtClean="0"/>
            <a:t>Складна(розгорнена)</a:t>
          </a:r>
          <a:endParaRPr lang="ru-RU" dirty="0"/>
        </a:p>
      </dgm:t>
    </dgm:pt>
    <dgm:pt modelId="{2621FB1F-170A-4805-A052-AA507EEBDB7E}" type="parTrans" cxnId="{78B8EEBD-B2B9-4E01-A321-6179473FA8D3}">
      <dgm:prSet/>
      <dgm:spPr/>
      <dgm:t>
        <a:bodyPr/>
        <a:lstStyle/>
        <a:p>
          <a:endParaRPr lang="ru-RU"/>
        </a:p>
      </dgm:t>
    </dgm:pt>
    <dgm:pt modelId="{FBFF9839-1C8F-49E0-9519-F8B00CC560C8}" type="sibTrans" cxnId="{78B8EEBD-B2B9-4E01-A321-6179473FA8D3}">
      <dgm:prSet/>
      <dgm:spPr/>
      <dgm:t>
        <a:bodyPr/>
        <a:lstStyle/>
        <a:p>
          <a:endParaRPr lang="ru-RU"/>
        </a:p>
      </dgm:t>
    </dgm:pt>
    <dgm:pt modelId="{6C712EAB-A3B1-4926-801A-4ED4D2F9C659}">
      <dgm:prSet phldrT="[Текст]" custT="1"/>
      <dgm:spPr/>
      <dgm:t>
        <a:bodyPr/>
        <a:lstStyle/>
        <a:p>
          <a:r>
            <a:rPr lang="uk-UA" sz="1800" dirty="0" smtClean="0"/>
            <a:t>конструкція, представлена використанням кількох метафорично перетворених висловів (цілий ряд метафор), що надає мові особливої виразності та експресивності</a:t>
          </a:r>
          <a:endParaRPr lang="ru-RU" sz="1800" dirty="0"/>
        </a:p>
      </dgm:t>
    </dgm:pt>
    <dgm:pt modelId="{9B41DCC4-02F0-49F5-8135-324F5DB3E7B4}" type="parTrans" cxnId="{EB9375DF-0461-42FF-83DA-7F836DFF5F11}">
      <dgm:prSet/>
      <dgm:spPr/>
      <dgm:t>
        <a:bodyPr/>
        <a:lstStyle/>
        <a:p>
          <a:endParaRPr lang="ru-RU"/>
        </a:p>
      </dgm:t>
    </dgm:pt>
    <dgm:pt modelId="{E3A04B43-9CBF-48E0-B32C-6A41F6B87418}" type="sibTrans" cxnId="{EB9375DF-0461-42FF-83DA-7F836DFF5F11}">
      <dgm:prSet/>
      <dgm:spPr/>
      <dgm:t>
        <a:bodyPr/>
        <a:lstStyle/>
        <a:p>
          <a:endParaRPr lang="ru-RU"/>
        </a:p>
      </dgm:t>
    </dgm:pt>
    <dgm:pt modelId="{9FEE942F-BBD5-4257-B641-CE6F34682B76}">
      <dgm:prSet phldrT="[Текст]" custT="1"/>
      <dgm:spPr/>
      <dgm:t>
        <a:bodyPr/>
        <a:lstStyle/>
        <a:p>
          <a:r>
            <a:rPr lang="uk-UA" sz="1800" i="1" dirty="0" smtClean="0">
              <a:solidFill>
                <a:srgbClr val="FFFF00"/>
              </a:solidFill>
            </a:rPr>
            <a:t>Десь на дні мого серця Заплела дивну казку любов </a:t>
          </a:r>
          <a:r>
            <a:rPr lang="uk-UA" sz="1800" dirty="0" smtClean="0">
              <a:solidFill>
                <a:srgbClr val="FFFF00"/>
              </a:solidFill>
            </a:rPr>
            <a:t>(П. Тичина); </a:t>
          </a:r>
          <a:r>
            <a:rPr lang="uk-UA" sz="1800" i="1" dirty="0" smtClean="0">
              <a:solidFill>
                <a:srgbClr val="FFFF00"/>
              </a:solidFill>
            </a:rPr>
            <a:t>...Україно моя у кипінні вишневих світань... </a:t>
          </a:r>
          <a:r>
            <a:rPr lang="uk-UA" sz="1800" dirty="0" smtClean="0">
              <a:solidFill>
                <a:srgbClr val="FFFF00"/>
              </a:solidFill>
            </a:rPr>
            <a:t>(Р. Лубківський); </a:t>
          </a:r>
          <a:r>
            <a:rPr lang="uk-UA" sz="1800" i="1" dirty="0" smtClean="0">
              <a:solidFill>
                <a:srgbClr val="FFFF00"/>
              </a:solidFill>
            </a:rPr>
            <a:t>Дрімають дуби над дорогою, як рекрути з віку минулого. Пасами кори підперезані, стоять мовчазні, </a:t>
          </a:r>
          <a:r>
            <a:rPr lang="uk-UA" sz="1800" i="1" dirty="0" err="1" smtClean="0">
              <a:solidFill>
                <a:srgbClr val="FFFF00"/>
              </a:solidFill>
            </a:rPr>
            <a:t>бронзолиці</a:t>
          </a:r>
          <a:r>
            <a:rPr lang="uk-UA" sz="1800" i="1" dirty="0" smtClean="0">
              <a:solidFill>
                <a:srgbClr val="FFFF00"/>
              </a:solidFill>
            </a:rPr>
            <a:t> </a:t>
          </a:r>
          <a:r>
            <a:rPr lang="uk-UA" sz="1800" dirty="0" smtClean="0">
              <a:solidFill>
                <a:srgbClr val="FFFF00"/>
              </a:solidFill>
            </a:rPr>
            <a:t>(Д. Луценко); </a:t>
          </a:r>
          <a:endParaRPr lang="ru-RU" sz="1800" dirty="0">
            <a:solidFill>
              <a:srgbClr val="FFFF00"/>
            </a:solidFill>
          </a:endParaRPr>
        </a:p>
      </dgm:t>
    </dgm:pt>
    <dgm:pt modelId="{80E854F6-0F4B-4A66-B329-EDFFBB29FC75}" type="parTrans" cxnId="{DC1B42D3-7F93-46CB-B008-FF6369CD3D86}">
      <dgm:prSet/>
      <dgm:spPr/>
      <dgm:t>
        <a:bodyPr/>
        <a:lstStyle/>
        <a:p>
          <a:endParaRPr lang="ru-RU"/>
        </a:p>
      </dgm:t>
    </dgm:pt>
    <dgm:pt modelId="{A47AC8E7-FBB6-4290-A8EF-5E58C51A330C}" type="sibTrans" cxnId="{DC1B42D3-7F93-46CB-B008-FF6369CD3D86}">
      <dgm:prSet/>
      <dgm:spPr/>
      <dgm:t>
        <a:bodyPr/>
        <a:lstStyle/>
        <a:p>
          <a:endParaRPr lang="ru-RU"/>
        </a:p>
      </dgm:t>
    </dgm:pt>
    <dgm:pt modelId="{B2ED666C-1BD3-4EEE-AC5D-A898687F48E5}">
      <dgm:prSet phldrT="[Текст]"/>
      <dgm:spPr/>
      <dgm:t>
        <a:bodyPr/>
        <a:lstStyle/>
        <a:p>
          <a:r>
            <a:rPr lang="uk-UA" dirty="0" smtClean="0"/>
            <a:t> вжито один вираз у переносному значенні (</a:t>
          </a:r>
          <a:r>
            <a:rPr lang="uk-UA" i="1" dirty="0" smtClean="0"/>
            <a:t>чаєнята брів</a:t>
          </a:r>
          <a:r>
            <a:rPr lang="uk-UA" dirty="0" smtClean="0"/>
            <a:t>)</a:t>
          </a:r>
          <a:endParaRPr lang="ru-RU" dirty="0"/>
        </a:p>
      </dgm:t>
    </dgm:pt>
    <dgm:pt modelId="{7E5389B0-B82A-4A6A-B60C-F7307CB3F4DA}" type="parTrans" cxnId="{F54DED5F-B0C1-4C96-8AB5-7ACE68228B65}">
      <dgm:prSet/>
      <dgm:spPr/>
      <dgm:t>
        <a:bodyPr/>
        <a:lstStyle/>
        <a:p>
          <a:endParaRPr lang="ru-RU"/>
        </a:p>
      </dgm:t>
    </dgm:pt>
    <dgm:pt modelId="{A0E06EEB-6F25-4BE5-B962-888211DBE387}" type="sibTrans" cxnId="{F54DED5F-B0C1-4C96-8AB5-7ACE68228B65}">
      <dgm:prSet/>
      <dgm:spPr/>
      <dgm:t>
        <a:bodyPr/>
        <a:lstStyle/>
        <a:p>
          <a:endParaRPr lang="ru-RU"/>
        </a:p>
      </dgm:t>
    </dgm:pt>
    <dgm:pt modelId="{4437AE75-CF77-4E39-87F7-B5E8EA7D68FF}" type="pres">
      <dgm:prSet presAssocID="{D34E62A6-247E-4CCE-86D2-262364A5F98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C2562-95CE-42EF-8D23-B82690537EA1}" type="pres">
      <dgm:prSet presAssocID="{D34E62A6-247E-4CCE-86D2-262364A5F981}" presName="Background" presStyleLbl="node1" presStyleIdx="0" presStyleCnt="1" custScaleX="143390" custScaleY="133019" custLinFactNeighborX="-558" custLinFactNeighborY="346"/>
      <dgm:spPr/>
    </dgm:pt>
    <dgm:pt modelId="{6961E807-4271-495A-827E-596102B848E7}" type="pres">
      <dgm:prSet presAssocID="{D34E62A6-247E-4CCE-86D2-262364A5F981}" presName="Divider" presStyleLbl="callout" presStyleIdx="0" presStyleCnt="1"/>
      <dgm:spPr/>
    </dgm:pt>
    <dgm:pt modelId="{32F2B683-7BBE-40FF-9F2A-DB1DCF8183B2}" type="pres">
      <dgm:prSet presAssocID="{D34E62A6-247E-4CCE-86D2-262364A5F981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EB1A7-CAF5-472B-822F-FEF02A5BB576}" type="pres">
      <dgm:prSet presAssocID="{D34E62A6-247E-4CCE-86D2-262364A5F981}" presName="ChildText2" presStyleLbl="revTx" presStyleIdx="0" presStyleCnt="0" custLinFactNeighborX="-858" custLinFactNeighborY="-19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7491E-9282-4D25-B3A0-C7C2C46EF533}" type="pres">
      <dgm:prSet presAssocID="{D34E62A6-247E-4CCE-86D2-262364A5F981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435F747-C7E1-46F6-B438-B5DBE6460534}" type="pres">
      <dgm:prSet presAssocID="{D34E62A6-247E-4CCE-86D2-262364A5F981}" presName="ParentShape1" presStyleLbl="alignImgPlace1" presStyleIdx="0" presStyleCnt="2" custLinFactNeighborX="-36812" custLinFactNeighborY="27889">
        <dgm:presLayoutVars/>
      </dgm:prSet>
      <dgm:spPr/>
      <dgm:t>
        <a:bodyPr/>
        <a:lstStyle/>
        <a:p>
          <a:endParaRPr lang="ru-RU"/>
        </a:p>
      </dgm:t>
    </dgm:pt>
    <dgm:pt modelId="{777EEBD6-41D3-4C40-8F31-D03E6770FBFE}" type="pres">
      <dgm:prSet presAssocID="{D34E62A6-247E-4CCE-86D2-262364A5F981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D049C3A-F94D-4C1E-BCF7-1CC5EA515BB7}" type="pres">
      <dgm:prSet presAssocID="{D34E62A6-247E-4CCE-86D2-262364A5F981}" presName="ParentShape2" presStyleLbl="alignImgPlace1" presStyleIdx="1" presStyleCnt="2" custLinFactNeighborX="88813" custLinFactNeighborY="-10141">
        <dgm:presLayoutVars/>
      </dgm:prSet>
      <dgm:spPr/>
      <dgm:t>
        <a:bodyPr/>
        <a:lstStyle/>
        <a:p>
          <a:endParaRPr lang="ru-RU"/>
        </a:p>
      </dgm:t>
    </dgm:pt>
  </dgm:ptLst>
  <dgm:cxnLst>
    <dgm:cxn modelId="{B0F2D68D-9F9E-497C-A8F9-E5F4E2DA7780}" type="presOf" srcId="{9FEE942F-BBD5-4257-B641-CE6F34682B76}" destId="{3B0EB1A7-CAF5-472B-822F-FEF02A5BB576}" srcOrd="0" destOrd="1" presId="urn:microsoft.com/office/officeart/2009/3/layout/OpposingIdeas"/>
    <dgm:cxn modelId="{AA9B44EC-8ECD-4F5D-B445-78D3DA6E7B02}" type="presOf" srcId="{A3723CCD-35FE-47D9-AD3D-6CBF90219B5B}" destId="{D435F747-C7E1-46F6-B438-B5DBE6460534}" srcOrd="1" destOrd="0" presId="urn:microsoft.com/office/officeart/2009/3/layout/OpposingIdeas"/>
    <dgm:cxn modelId="{78B8EEBD-B2B9-4E01-A321-6179473FA8D3}" srcId="{D34E62A6-247E-4CCE-86D2-262364A5F981}" destId="{B85A8309-9BF3-402C-B25F-942F4F6A9315}" srcOrd="1" destOrd="0" parTransId="{2621FB1F-170A-4805-A052-AA507EEBDB7E}" sibTransId="{FBFF9839-1C8F-49E0-9519-F8B00CC560C8}"/>
    <dgm:cxn modelId="{CC11120F-C87E-47B5-B8B6-52F0FAE7D14D}" type="presOf" srcId="{D34E62A6-247E-4CCE-86D2-262364A5F981}" destId="{4437AE75-CF77-4E39-87F7-B5E8EA7D68FF}" srcOrd="0" destOrd="0" presId="urn:microsoft.com/office/officeart/2009/3/layout/OpposingIdeas"/>
    <dgm:cxn modelId="{E68B6F62-40B0-4188-98BF-DD0F811A230A}" type="presOf" srcId="{B85A8309-9BF3-402C-B25F-942F4F6A9315}" destId="{777EEBD6-41D3-4C40-8F31-D03E6770FBFE}" srcOrd="0" destOrd="0" presId="urn:microsoft.com/office/officeart/2009/3/layout/OpposingIdeas"/>
    <dgm:cxn modelId="{D86C63DE-6363-435A-8D99-1AF39C554634}" srcId="{D34E62A6-247E-4CCE-86D2-262364A5F981}" destId="{A3723CCD-35FE-47D9-AD3D-6CBF90219B5B}" srcOrd="0" destOrd="0" parTransId="{AC07427F-4AFA-413F-BAEE-E3897C6D4969}" sibTransId="{A1C275D9-8566-41AF-9024-54F33A893BEB}"/>
    <dgm:cxn modelId="{DC1B42D3-7F93-46CB-B008-FF6369CD3D86}" srcId="{B85A8309-9BF3-402C-B25F-942F4F6A9315}" destId="{9FEE942F-BBD5-4257-B641-CE6F34682B76}" srcOrd="1" destOrd="0" parTransId="{80E854F6-0F4B-4A66-B329-EDFFBB29FC75}" sibTransId="{A47AC8E7-FBB6-4290-A8EF-5E58C51A330C}"/>
    <dgm:cxn modelId="{F2ECF7B7-446D-429E-8C1C-ED892B1D5130}" type="presOf" srcId="{A3723CCD-35FE-47D9-AD3D-6CBF90219B5B}" destId="{E887491E-9282-4D25-B3A0-C7C2C46EF533}" srcOrd="0" destOrd="0" presId="urn:microsoft.com/office/officeart/2009/3/layout/OpposingIdeas"/>
    <dgm:cxn modelId="{EB9375DF-0461-42FF-83DA-7F836DFF5F11}" srcId="{B85A8309-9BF3-402C-B25F-942F4F6A9315}" destId="{6C712EAB-A3B1-4926-801A-4ED4D2F9C659}" srcOrd="0" destOrd="0" parTransId="{9B41DCC4-02F0-49F5-8135-324F5DB3E7B4}" sibTransId="{E3A04B43-9CBF-48E0-B32C-6A41F6B87418}"/>
    <dgm:cxn modelId="{F54DED5F-B0C1-4C96-8AB5-7ACE68228B65}" srcId="{A3723CCD-35FE-47D9-AD3D-6CBF90219B5B}" destId="{B2ED666C-1BD3-4EEE-AC5D-A898687F48E5}" srcOrd="0" destOrd="0" parTransId="{7E5389B0-B82A-4A6A-B60C-F7307CB3F4DA}" sibTransId="{A0E06EEB-6F25-4BE5-B962-888211DBE387}"/>
    <dgm:cxn modelId="{9CF42173-167E-4208-9B34-161DDC04DE34}" type="presOf" srcId="{B85A8309-9BF3-402C-B25F-942F4F6A9315}" destId="{AD049C3A-F94D-4C1E-BCF7-1CC5EA515BB7}" srcOrd="1" destOrd="0" presId="urn:microsoft.com/office/officeart/2009/3/layout/OpposingIdeas"/>
    <dgm:cxn modelId="{2EE97E44-4F85-4788-9557-FF4E60142E56}" type="presOf" srcId="{6C712EAB-A3B1-4926-801A-4ED4D2F9C659}" destId="{3B0EB1A7-CAF5-472B-822F-FEF02A5BB576}" srcOrd="0" destOrd="0" presId="urn:microsoft.com/office/officeart/2009/3/layout/OpposingIdeas"/>
    <dgm:cxn modelId="{830FABD0-7F83-4127-9D4B-ACC71A780BB0}" type="presOf" srcId="{B2ED666C-1BD3-4EEE-AC5D-A898687F48E5}" destId="{32F2B683-7BBE-40FF-9F2A-DB1DCF8183B2}" srcOrd="0" destOrd="0" presId="urn:microsoft.com/office/officeart/2009/3/layout/OpposingIdeas"/>
    <dgm:cxn modelId="{3E1D9BEA-1AAF-4636-85D2-96FD4D8C7D3E}" type="presParOf" srcId="{4437AE75-CF77-4E39-87F7-B5E8EA7D68FF}" destId="{92DC2562-95CE-42EF-8D23-B82690537EA1}" srcOrd="0" destOrd="0" presId="urn:microsoft.com/office/officeart/2009/3/layout/OpposingIdeas"/>
    <dgm:cxn modelId="{A5C3EEE8-8165-4E24-9827-251EE30378E2}" type="presParOf" srcId="{4437AE75-CF77-4E39-87F7-B5E8EA7D68FF}" destId="{6961E807-4271-495A-827E-596102B848E7}" srcOrd="1" destOrd="0" presId="urn:microsoft.com/office/officeart/2009/3/layout/OpposingIdeas"/>
    <dgm:cxn modelId="{66599AAD-3D7F-4F8E-8927-60F9308090AE}" type="presParOf" srcId="{4437AE75-CF77-4E39-87F7-B5E8EA7D68FF}" destId="{32F2B683-7BBE-40FF-9F2A-DB1DCF8183B2}" srcOrd="2" destOrd="0" presId="urn:microsoft.com/office/officeart/2009/3/layout/OpposingIdeas"/>
    <dgm:cxn modelId="{D472EC2E-452E-4399-82B0-D1AAF85E9343}" type="presParOf" srcId="{4437AE75-CF77-4E39-87F7-B5E8EA7D68FF}" destId="{3B0EB1A7-CAF5-472B-822F-FEF02A5BB576}" srcOrd="3" destOrd="0" presId="urn:microsoft.com/office/officeart/2009/3/layout/OpposingIdeas"/>
    <dgm:cxn modelId="{554BBBD3-C33A-4B73-8A5A-BD5343EEB464}" type="presParOf" srcId="{4437AE75-CF77-4E39-87F7-B5E8EA7D68FF}" destId="{E887491E-9282-4D25-B3A0-C7C2C46EF533}" srcOrd="4" destOrd="0" presId="urn:microsoft.com/office/officeart/2009/3/layout/OpposingIdeas"/>
    <dgm:cxn modelId="{C0743C84-4FDB-4DC1-A94E-5CE5526FD6AC}" type="presParOf" srcId="{4437AE75-CF77-4E39-87F7-B5E8EA7D68FF}" destId="{D435F747-C7E1-46F6-B438-B5DBE6460534}" srcOrd="5" destOrd="0" presId="urn:microsoft.com/office/officeart/2009/3/layout/OpposingIdeas"/>
    <dgm:cxn modelId="{D916B156-867D-4CFC-A831-EF36FF2987D0}" type="presParOf" srcId="{4437AE75-CF77-4E39-87F7-B5E8EA7D68FF}" destId="{777EEBD6-41D3-4C40-8F31-D03E6770FBFE}" srcOrd="6" destOrd="0" presId="urn:microsoft.com/office/officeart/2009/3/layout/OpposingIdeas"/>
    <dgm:cxn modelId="{06E312AF-215D-4593-B698-F72502AF58E2}" type="presParOf" srcId="{4437AE75-CF77-4E39-87F7-B5E8EA7D68FF}" destId="{AD049C3A-F94D-4C1E-BCF7-1CC5EA515BB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16C5DB6-5A28-455D-87C4-FCCFFE0F0C0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8BDBD-3E08-4DD6-B784-CA3579A299FA}">
      <dgm:prSet phldrT="[Текст]"/>
      <dgm:spPr/>
      <dgm:t>
        <a:bodyPr/>
        <a:lstStyle/>
        <a:p>
          <a:r>
            <a:rPr lang="uk-UA" dirty="0" smtClean="0"/>
            <a:t>Лексико-граматична категорія істот/неістот</a:t>
          </a:r>
          <a:endParaRPr lang="ru-RU" dirty="0"/>
        </a:p>
      </dgm:t>
    </dgm:pt>
    <dgm:pt modelId="{FD1C47F1-305F-4252-9D44-84131F0CC27F}" type="parTrans" cxnId="{781EC7F5-EA60-4010-8576-C87A636650E1}">
      <dgm:prSet/>
      <dgm:spPr/>
      <dgm:t>
        <a:bodyPr/>
        <a:lstStyle/>
        <a:p>
          <a:endParaRPr lang="ru-RU"/>
        </a:p>
      </dgm:t>
    </dgm:pt>
    <dgm:pt modelId="{527083CA-D75F-468A-8B62-CEF4BAECF4D8}" type="sibTrans" cxnId="{781EC7F5-EA60-4010-8576-C87A636650E1}">
      <dgm:prSet/>
      <dgm:spPr/>
      <dgm:t>
        <a:bodyPr/>
        <a:lstStyle/>
        <a:p>
          <a:endParaRPr lang="ru-RU"/>
        </a:p>
      </dgm:t>
    </dgm:pt>
    <dgm:pt modelId="{5174BEC4-AF97-4913-BECE-305D33D21E5E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персоніфікація</a:t>
          </a:r>
          <a:endParaRPr lang="ru-RU" dirty="0">
            <a:solidFill>
              <a:srgbClr val="0070C0"/>
            </a:solidFill>
          </a:endParaRPr>
        </a:p>
      </dgm:t>
    </dgm:pt>
    <dgm:pt modelId="{F3C64152-AEA6-4F88-912E-AF6E0D139ED8}" type="parTrans" cxnId="{4D796ED0-B869-4F56-AB87-776CABAE5A0B}">
      <dgm:prSet/>
      <dgm:spPr/>
      <dgm:t>
        <a:bodyPr/>
        <a:lstStyle/>
        <a:p>
          <a:endParaRPr lang="ru-RU"/>
        </a:p>
      </dgm:t>
    </dgm:pt>
    <dgm:pt modelId="{F0C986D1-CD20-493B-BEB8-B0EBB0807778}" type="sibTrans" cxnId="{4D796ED0-B869-4F56-AB87-776CABAE5A0B}">
      <dgm:prSet/>
      <dgm:spPr/>
      <dgm:t>
        <a:bodyPr/>
        <a:lstStyle/>
        <a:p>
          <a:endParaRPr lang="ru-RU"/>
        </a:p>
      </dgm:t>
    </dgm:pt>
    <dgm:pt modelId="{608AA242-942A-4187-A819-7FB84835B955}" type="pres">
      <dgm:prSet presAssocID="{216C5DB6-5A28-455D-87C4-FCCFFE0F0C0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19DD3D-344F-4728-AA3B-AEF9811CB248}" type="pres">
      <dgm:prSet presAssocID="{216C5DB6-5A28-455D-87C4-FCCFFE0F0C0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49919-7368-412A-B64F-933067DB756C}" type="pres">
      <dgm:prSet presAssocID="{216C5DB6-5A28-455D-87C4-FCCFFE0F0C04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E793382C-B9ED-49ED-9A70-9484F5194889}" type="pres">
      <dgm:prSet presAssocID="{216C5DB6-5A28-455D-87C4-FCCFFE0F0C0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03A4-B4ED-44F6-8717-D067B7E1DDCF}" type="pres">
      <dgm:prSet presAssocID="{216C5DB6-5A28-455D-87C4-FCCFFE0F0C04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AD3DE74-9142-44CB-9D6B-E584C7D6E220}" type="pres">
      <dgm:prSet presAssocID="{216C5DB6-5A28-455D-87C4-FCCFFE0F0C04}" presName="TopArrow" presStyleLbl="node1" presStyleIdx="0" presStyleCnt="2"/>
      <dgm:spPr/>
    </dgm:pt>
    <dgm:pt modelId="{022E7F7B-A565-467C-A2F9-712BADB362DF}" type="pres">
      <dgm:prSet presAssocID="{216C5DB6-5A28-455D-87C4-FCCFFE0F0C04}" presName="BottomArrow" presStyleLbl="node1" presStyleIdx="1" presStyleCnt="2"/>
      <dgm:spPr/>
    </dgm:pt>
  </dgm:ptLst>
  <dgm:cxnLst>
    <dgm:cxn modelId="{E6E003CB-B965-469B-99E7-C6318F128167}" type="presOf" srcId="{5174BEC4-AF97-4913-BECE-305D33D21E5E}" destId="{E793382C-B9ED-49ED-9A70-9484F5194889}" srcOrd="0" destOrd="0" presId="urn:microsoft.com/office/officeart/2009/layout/ReverseList"/>
    <dgm:cxn modelId="{3B3B56A3-0459-42DE-B692-EF064043B099}" type="presOf" srcId="{216C5DB6-5A28-455D-87C4-FCCFFE0F0C04}" destId="{608AA242-942A-4187-A819-7FB84835B955}" srcOrd="0" destOrd="0" presId="urn:microsoft.com/office/officeart/2009/layout/ReverseList"/>
    <dgm:cxn modelId="{0666FA63-02E7-4660-AD81-CD8C4E777AF0}" type="presOf" srcId="{7FD8BDBD-3E08-4DD6-B784-CA3579A299FA}" destId="{2A19DD3D-344F-4728-AA3B-AEF9811CB248}" srcOrd="0" destOrd="0" presId="urn:microsoft.com/office/officeart/2009/layout/ReverseList"/>
    <dgm:cxn modelId="{4D796ED0-B869-4F56-AB87-776CABAE5A0B}" srcId="{216C5DB6-5A28-455D-87C4-FCCFFE0F0C04}" destId="{5174BEC4-AF97-4913-BECE-305D33D21E5E}" srcOrd="1" destOrd="0" parTransId="{F3C64152-AEA6-4F88-912E-AF6E0D139ED8}" sibTransId="{F0C986D1-CD20-493B-BEB8-B0EBB0807778}"/>
    <dgm:cxn modelId="{D6BF56D3-0B59-475D-BD2C-40D9527127CD}" type="presOf" srcId="{5174BEC4-AF97-4913-BECE-305D33D21E5E}" destId="{365503A4-B4ED-44F6-8717-D067B7E1DDCF}" srcOrd="1" destOrd="0" presId="urn:microsoft.com/office/officeart/2009/layout/ReverseList"/>
    <dgm:cxn modelId="{781EC7F5-EA60-4010-8576-C87A636650E1}" srcId="{216C5DB6-5A28-455D-87C4-FCCFFE0F0C04}" destId="{7FD8BDBD-3E08-4DD6-B784-CA3579A299FA}" srcOrd="0" destOrd="0" parTransId="{FD1C47F1-305F-4252-9D44-84131F0CC27F}" sibTransId="{527083CA-D75F-468A-8B62-CEF4BAECF4D8}"/>
    <dgm:cxn modelId="{99622113-96B0-46F8-9CB8-5E5A86E3BA93}" type="presOf" srcId="{7FD8BDBD-3E08-4DD6-B784-CA3579A299FA}" destId="{1B549919-7368-412A-B64F-933067DB756C}" srcOrd="1" destOrd="0" presId="urn:microsoft.com/office/officeart/2009/layout/ReverseList"/>
    <dgm:cxn modelId="{DD8439ED-3F3E-4DC7-AFE5-3DB07BF5F654}" type="presParOf" srcId="{608AA242-942A-4187-A819-7FB84835B955}" destId="{2A19DD3D-344F-4728-AA3B-AEF9811CB248}" srcOrd="0" destOrd="0" presId="urn:microsoft.com/office/officeart/2009/layout/ReverseList"/>
    <dgm:cxn modelId="{73710277-29E3-40C3-B5FD-BA90383C5C1D}" type="presParOf" srcId="{608AA242-942A-4187-A819-7FB84835B955}" destId="{1B549919-7368-412A-B64F-933067DB756C}" srcOrd="1" destOrd="0" presId="urn:microsoft.com/office/officeart/2009/layout/ReverseList"/>
    <dgm:cxn modelId="{C21DA2A6-7274-4D9B-AB7A-A088E7B4419C}" type="presParOf" srcId="{608AA242-942A-4187-A819-7FB84835B955}" destId="{E793382C-B9ED-49ED-9A70-9484F5194889}" srcOrd="2" destOrd="0" presId="urn:microsoft.com/office/officeart/2009/layout/ReverseList"/>
    <dgm:cxn modelId="{66F6CD2D-458A-4464-88A2-F6F49FCC7615}" type="presParOf" srcId="{608AA242-942A-4187-A819-7FB84835B955}" destId="{365503A4-B4ED-44F6-8717-D067B7E1DDCF}" srcOrd="3" destOrd="0" presId="urn:microsoft.com/office/officeart/2009/layout/ReverseList"/>
    <dgm:cxn modelId="{55D5C3BF-7DF8-4639-B16C-BF2C551DAEB6}" type="presParOf" srcId="{608AA242-942A-4187-A819-7FB84835B955}" destId="{DAD3DE74-9142-44CB-9D6B-E584C7D6E220}" srcOrd="4" destOrd="0" presId="urn:microsoft.com/office/officeart/2009/layout/ReverseList"/>
    <dgm:cxn modelId="{7D6ABC83-8292-4C7E-8C21-7AD81B7CFADB}" type="presParOf" srcId="{608AA242-942A-4187-A819-7FB84835B955}" destId="{022E7F7B-A565-467C-A2F9-712BADB362D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52EBB10-4B6E-4450-A7AF-C7094431845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9F0EE79-F0B1-4FD8-9E50-82C8FE13461B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Надає образності, увиразнення, </a:t>
          </a:r>
          <a:r>
            <a:rPr lang="uk-UA" b="1" dirty="0" err="1" smtClean="0">
              <a:solidFill>
                <a:srgbClr val="FFFF00"/>
              </a:solidFill>
            </a:rPr>
            <a:t>експресивізації</a:t>
          </a:r>
          <a:r>
            <a:rPr lang="uk-UA" b="1" dirty="0" smtClean="0">
              <a:solidFill>
                <a:srgbClr val="FFFF00"/>
              </a:solidFill>
            </a:rPr>
            <a:t> мовлення</a:t>
          </a:r>
          <a:endParaRPr lang="ru-RU" b="1" dirty="0">
            <a:solidFill>
              <a:srgbClr val="FFFF00"/>
            </a:solidFill>
          </a:endParaRPr>
        </a:p>
      </dgm:t>
    </dgm:pt>
    <dgm:pt modelId="{F4619008-AD14-44D8-8374-A697D30DCF66}" type="parTrans" cxnId="{AC4C953E-083A-4C19-8C31-080E6E8265F8}">
      <dgm:prSet/>
      <dgm:spPr/>
      <dgm:t>
        <a:bodyPr/>
        <a:lstStyle/>
        <a:p>
          <a:endParaRPr lang="ru-RU"/>
        </a:p>
      </dgm:t>
    </dgm:pt>
    <dgm:pt modelId="{B84C6969-7B86-4B98-AD8A-1AC09CA68E50}" type="sibTrans" cxnId="{AC4C953E-083A-4C19-8C31-080E6E8265F8}">
      <dgm:prSet/>
      <dgm:spPr/>
      <dgm:t>
        <a:bodyPr/>
        <a:lstStyle/>
        <a:p>
          <a:endParaRPr lang="ru-RU"/>
        </a:p>
      </dgm:t>
    </dgm:pt>
    <dgm:pt modelId="{FEC4126C-4044-41A2-9592-C6389C038C8A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динамізм</a:t>
          </a:r>
          <a:endParaRPr lang="ru-RU" b="1" dirty="0">
            <a:solidFill>
              <a:srgbClr val="FFFF00"/>
            </a:solidFill>
          </a:endParaRPr>
        </a:p>
      </dgm:t>
    </dgm:pt>
    <dgm:pt modelId="{810E40CB-02B7-40B0-B524-4E069147BB85}" type="parTrans" cxnId="{86DD60C8-3503-469D-9ED5-C2823F0B1BB6}">
      <dgm:prSet/>
      <dgm:spPr/>
      <dgm:t>
        <a:bodyPr/>
        <a:lstStyle/>
        <a:p>
          <a:endParaRPr lang="ru-RU"/>
        </a:p>
      </dgm:t>
    </dgm:pt>
    <dgm:pt modelId="{8BC94675-D012-4234-B315-D2C2543AC7C6}" type="sibTrans" cxnId="{86DD60C8-3503-469D-9ED5-C2823F0B1BB6}">
      <dgm:prSet/>
      <dgm:spPr/>
      <dgm:t>
        <a:bodyPr/>
        <a:lstStyle/>
        <a:p>
          <a:endParaRPr lang="ru-RU"/>
        </a:p>
      </dgm:t>
    </dgm:pt>
    <dgm:pt modelId="{A7B0457E-5290-4B29-8AA0-692C705192C1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 індивідуальність</a:t>
          </a:r>
          <a:endParaRPr lang="ru-RU" b="1" dirty="0">
            <a:solidFill>
              <a:srgbClr val="FFFF00"/>
            </a:solidFill>
          </a:endParaRPr>
        </a:p>
      </dgm:t>
    </dgm:pt>
    <dgm:pt modelId="{E34A2224-1F20-4275-B532-D09D5C98B59D}" type="parTrans" cxnId="{56205BE8-69D5-46F0-A5B5-04F2254EE73B}">
      <dgm:prSet/>
      <dgm:spPr/>
      <dgm:t>
        <a:bodyPr/>
        <a:lstStyle/>
        <a:p>
          <a:endParaRPr lang="ru-RU"/>
        </a:p>
      </dgm:t>
    </dgm:pt>
    <dgm:pt modelId="{FEC3E08D-36FF-4F53-978C-9D5C4BA6BB55}" type="sibTrans" cxnId="{56205BE8-69D5-46F0-A5B5-04F2254EE73B}">
      <dgm:prSet/>
      <dgm:spPr/>
      <dgm:t>
        <a:bodyPr/>
        <a:lstStyle/>
        <a:p>
          <a:endParaRPr lang="ru-RU"/>
        </a:p>
      </dgm:t>
    </dgm:pt>
    <dgm:pt modelId="{D3BE3773-D46D-4E9F-A1F5-A7023582549B}" type="pres">
      <dgm:prSet presAssocID="{C52EBB10-4B6E-4450-A7AF-C70944318452}" presName="CompostProcess" presStyleCnt="0">
        <dgm:presLayoutVars>
          <dgm:dir/>
          <dgm:resizeHandles val="exact"/>
        </dgm:presLayoutVars>
      </dgm:prSet>
      <dgm:spPr/>
    </dgm:pt>
    <dgm:pt modelId="{05148786-C1CF-4FB3-8B65-61AE233FD159}" type="pres">
      <dgm:prSet presAssocID="{C52EBB10-4B6E-4450-A7AF-C70944318452}" presName="arrow" presStyleLbl="bgShp" presStyleIdx="0" presStyleCnt="1"/>
      <dgm:spPr/>
    </dgm:pt>
    <dgm:pt modelId="{679485DB-09A6-4496-BD7B-BB3FEEDFC101}" type="pres">
      <dgm:prSet presAssocID="{C52EBB10-4B6E-4450-A7AF-C70944318452}" presName="linearProcess" presStyleCnt="0"/>
      <dgm:spPr/>
    </dgm:pt>
    <dgm:pt modelId="{C9ECCC3C-5C65-4A50-8055-0E42B35697BB}" type="pres">
      <dgm:prSet presAssocID="{69F0EE79-F0B1-4FD8-9E50-82C8FE1346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4B7B6-FA46-4211-8FFC-6C8EBC1AD686}" type="pres">
      <dgm:prSet presAssocID="{B84C6969-7B86-4B98-AD8A-1AC09CA68E50}" presName="sibTrans" presStyleCnt="0"/>
      <dgm:spPr/>
    </dgm:pt>
    <dgm:pt modelId="{048BC54F-1CD1-4DD2-9E0F-9F37565C27AE}" type="pres">
      <dgm:prSet presAssocID="{FEC4126C-4044-41A2-9592-C6389C038C8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D6147-7037-4A3D-83D1-ABEFCA4BF9AD}" type="pres">
      <dgm:prSet presAssocID="{8BC94675-D012-4234-B315-D2C2543AC7C6}" presName="sibTrans" presStyleCnt="0"/>
      <dgm:spPr/>
    </dgm:pt>
    <dgm:pt modelId="{B3C4B27B-CCC3-473D-B1CE-1C7849D26932}" type="pres">
      <dgm:prSet presAssocID="{A7B0457E-5290-4B29-8AA0-692C705192C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C2FD28-89EC-45D2-8539-BCEA332DC814}" type="presOf" srcId="{FEC4126C-4044-41A2-9592-C6389C038C8A}" destId="{048BC54F-1CD1-4DD2-9E0F-9F37565C27AE}" srcOrd="0" destOrd="0" presId="urn:microsoft.com/office/officeart/2005/8/layout/hProcess9"/>
    <dgm:cxn modelId="{56205BE8-69D5-46F0-A5B5-04F2254EE73B}" srcId="{C52EBB10-4B6E-4450-A7AF-C70944318452}" destId="{A7B0457E-5290-4B29-8AA0-692C705192C1}" srcOrd="2" destOrd="0" parTransId="{E34A2224-1F20-4275-B532-D09D5C98B59D}" sibTransId="{FEC3E08D-36FF-4F53-978C-9D5C4BA6BB55}"/>
    <dgm:cxn modelId="{86DD60C8-3503-469D-9ED5-C2823F0B1BB6}" srcId="{C52EBB10-4B6E-4450-A7AF-C70944318452}" destId="{FEC4126C-4044-41A2-9592-C6389C038C8A}" srcOrd="1" destOrd="0" parTransId="{810E40CB-02B7-40B0-B524-4E069147BB85}" sibTransId="{8BC94675-D012-4234-B315-D2C2543AC7C6}"/>
    <dgm:cxn modelId="{1E758BFD-F90F-4C91-8646-4EC013976339}" type="presOf" srcId="{A7B0457E-5290-4B29-8AA0-692C705192C1}" destId="{B3C4B27B-CCC3-473D-B1CE-1C7849D26932}" srcOrd="0" destOrd="0" presId="urn:microsoft.com/office/officeart/2005/8/layout/hProcess9"/>
    <dgm:cxn modelId="{23322F62-BED8-4B98-BAED-0C187FD21F13}" type="presOf" srcId="{C52EBB10-4B6E-4450-A7AF-C70944318452}" destId="{D3BE3773-D46D-4E9F-A1F5-A7023582549B}" srcOrd="0" destOrd="0" presId="urn:microsoft.com/office/officeart/2005/8/layout/hProcess9"/>
    <dgm:cxn modelId="{AC4C953E-083A-4C19-8C31-080E6E8265F8}" srcId="{C52EBB10-4B6E-4450-A7AF-C70944318452}" destId="{69F0EE79-F0B1-4FD8-9E50-82C8FE13461B}" srcOrd="0" destOrd="0" parTransId="{F4619008-AD14-44D8-8374-A697D30DCF66}" sibTransId="{B84C6969-7B86-4B98-AD8A-1AC09CA68E50}"/>
    <dgm:cxn modelId="{8278C139-DC17-4620-9225-52AEE6F8CA97}" type="presOf" srcId="{69F0EE79-F0B1-4FD8-9E50-82C8FE13461B}" destId="{C9ECCC3C-5C65-4A50-8055-0E42B35697BB}" srcOrd="0" destOrd="0" presId="urn:microsoft.com/office/officeart/2005/8/layout/hProcess9"/>
    <dgm:cxn modelId="{B12DD3D5-3681-44BB-A5B9-2EC3763AE936}" type="presParOf" srcId="{D3BE3773-D46D-4E9F-A1F5-A7023582549B}" destId="{05148786-C1CF-4FB3-8B65-61AE233FD159}" srcOrd="0" destOrd="0" presId="urn:microsoft.com/office/officeart/2005/8/layout/hProcess9"/>
    <dgm:cxn modelId="{7063AC07-C771-4676-B98E-836EC759480D}" type="presParOf" srcId="{D3BE3773-D46D-4E9F-A1F5-A7023582549B}" destId="{679485DB-09A6-4496-BD7B-BB3FEEDFC101}" srcOrd="1" destOrd="0" presId="urn:microsoft.com/office/officeart/2005/8/layout/hProcess9"/>
    <dgm:cxn modelId="{DF564EDC-2E0B-49BD-8638-47D584947EB3}" type="presParOf" srcId="{679485DB-09A6-4496-BD7B-BB3FEEDFC101}" destId="{C9ECCC3C-5C65-4A50-8055-0E42B35697BB}" srcOrd="0" destOrd="0" presId="urn:microsoft.com/office/officeart/2005/8/layout/hProcess9"/>
    <dgm:cxn modelId="{9725F36F-2365-45DF-BD28-5EBE5779162F}" type="presParOf" srcId="{679485DB-09A6-4496-BD7B-BB3FEEDFC101}" destId="{52D4B7B6-FA46-4211-8FFC-6C8EBC1AD686}" srcOrd="1" destOrd="0" presId="urn:microsoft.com/office/officeart/2005/8/layout/hProcess9"/>
    <dgm:cxn modelId="{FB37BA20-79E9-4D84-ADF7-45F0FD43E1A1}" type="presParOf" srcId="{679485DB-09A6-4496-BD7B-BB3FEEDFC101}" destId="{048BC54F-1CD1-4DD2-9E0F-9F37565C27AE}" srcOrd="2" destOrd="0" presId="urn:microsoft.com/office/officeart/2005/8/layout/hProcess9"/>
    <dgm:cxn modelId="{C83A6FC0-5D5B-4584-9457-E01970823E53}" type="presParOf" srcId="{679485DB-09A6-4496-BD7B-BB3FEEDFC101}" destId="{5C0D6147-7037-4A3D-83D1-ABEFCA4BF9AD}" srcOrd="3" destOrd="0" presId="urn:microsoft.com/office/officeart/2005/8/layout/hProcess9"/>
    <dgm:cxn modelId="{932E5F63-56CD-40C2-8A77-C4A30A09F2B6}" type="presParOf" srcId="{679485DB-09A6-4496-BD7B-BB3FEEDFC101}" destId="{B3C4B27B-CCC3-473D-B1CE-1C7849D269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46F58D9-0326-491C-AA40-DB655E357FEE}" type="doc">
      <dgm:prSet loTypeId="urn:microsoft.com/office/officeart/2005/8/layout/cycle8" loCatId="cycle" qsTypeId="urn:microsoft.com/office/officeart/2005/8/quickstyle/simple1" qsCatId="simple" csTypeId="urn:microsoft.com/office/officeart/2005/8/colors/accent2_4" csCatId="accent2" phldr="1"/>
      <dgm:spPr/>
    </dgm:pt>
    <dgm:pt modelId="{732E8CEE-0078-44C6-8255-6248FACD2D19}">
      <dgm:prSet phldrT="[Текст]"/>
      <dgm:spPr/>
      <dgm:t>
        <a:bodyPr/>
        <a:lstStyle/>
        <a:p>
          <a:r>
            <a:rPr lang="uk-UA" i="1" dirty="0" smtClean="0"/>
            <a:t>Національні</a:t>
          </a:r>
          <a:endParaRPr lang="ru-RU" dirty="0"/>
        </a:p>
      </dgm:t>
    </dgm:pt>
    <dgm:pt modelId="{39BF40DE-252C-4CB4-BEE6-9F8217BF4119}" type="parTrans" cxnId="{3E062DDB-2CB9-48CC-9209-728FD5F0421C}">
      <dgm:prSet/>
      <dgm:spPr/>
      <dgm:t>
        <a:bodyPr/>
        <a:lstStyle/>
        <a:p>
          <a:endParaRPr lang="ru-RU"/>
        </a:p>
      </dgm:t>
    </dgm:pt>
    <dgm:pt modelId="{771F451A-426D-4539-8D1C-594696E97343}" type="sibTrans" cxnId="{3E062DDB-2CB9-48CC-9209-728FD5F0421C}">
      <dgm:prSet/>
      <dgm:spPr/>
      <dgm:t>
        <a:bodyPr/>
        <a:lstStyle/>
        <a:p>
          <a:endParaRPr lang="ru-RU"/>
        </a:p>
      </dgm:t>
    </dgm:pt>
    <dgm:pt modelId="{5AFD1380-3EF9-47DF-8B80-CB3098B8BF16}">
      <dgm:prSet phldrT="[Текст]"/>
      <dgm:spPr/>
      <dgm:t>
        <a:bodyPr/>
        <a:lstStyle/>
        <a:p>
          <a:r>
            <a:rPr lang="uk-UA" i="1" dirty="0" smtClean="0"/>
            <a:t>Універсальні</a:t>
          </a:r>
          <a:endParaRPr lang="ru-RU" dirty="0"/>
        </a:p>
      </dgm:t>
    </dgm:pt>
    <dgm:pt modelId="{463FAA68-B06D-4211-B09B-4475DFC4FB2C}" type="parTrans" cxnId="{08667174-640B-4250-A7EB-82A086F3B1F2}">
      <dgm:prSet/>
      <dgm:spPr/>
      <dgm:t>
        <a:bodyPr/>
        <a:lstStyle/>
        <a:p>
          <a:endParaRPr lang="ru-RU"/>
        </a:p>
      </dgm:t>
    </dgm:pt>
    <dgm:pt modelId="{132249F0-4262-4039-89B4-AC1893ED3A03}" type="sibTrans" cxnId="{08667174-640B-4250-A7EB-82A086F3B1F2}">
      <dgm:prSet/>
      <dgm:spPr/>
      <dgm:t>
        <a:bodyPr/>
        <a:lstStyle/>
        <a:p>
          <a:endParaRPr lang="ru-RU"/>
        </a:p>
      </dgm:t>
    </dgm:pt>
    <dgm:pt modelId="{CD707E43-3991-4486-B97D-6A3472E51550}">
      <dgm:prSet phldrT="[Текст]"/>
      <dgm:spPr/>
      <dgm:t>
        <a:bodyPr/>
        <a:lstStyle/>
        <a:p>
          <a:r>
            <a:rPr lang="uk-UA" i="1" dirty="0" smtClean="0"/>
            <a:t>Індивідуально-авторські </a:t>
          </a:r>
          <a:endParaRPr lang="ru-RU" dirty="0"/>
        </a:p>
      </dgm:t>
    </dgm:pt>
    <dgm:pt modelId="{D566541E-7470-40C0-9AF3-248F8C403249}" type="parTrans" cxnId="{F9D0532F-DEE7-40CC-B6D1-E32CFD418651}">
      <dgm:prSet/>
      <dgm:spPr/>
      <dgm:t>
        <a:bodyPr/>
        <a:lstStyle/>
        <a:p>
          <a:endParaRPr lang="ru-RU"/>
        </a:p>
      </dgm:t>
    </dgm:pt>
    <dgm:pt modelId="{02CD1D43-C5B9-4531-A797-CFDA750FC03C}" type="sibTrans" cxnId="{F9D0532F-DEE7-40CC-B6D1-E32CFD418651}">
      <dgm:prSet/>
      <dgm:spPr/>
      <dgm:t>
        <a:bodyPr/>
        <a:lstStyle/>
        <a:p>
          <a:endParaRPr lang="ru-RU"/>
        </a:p>
      </dgm:t>
    </dgm:pt>
    <dgm:pt modelId="{BF59BEDF-F520-49BB-98B8-C3C0129771C4}" type="pres">
      <dgm:prSet presAssocID="{746F58D9-0326-491C-AA40-DB655E357FEE}" presName="compositeShape" presStyleCnt="0">
        <dgm:presLayoutVars>
          <dgm:chMax val="7"/>
          <dgm:dir/>
          <dgm:resizeHandles val="exact"/>
        </dgm:presLayoutVars>
      </dgm:prSet>
      <dgm:spPr/>
    </dgm:pt>
    <dgm:pt modelId="{C26A51F2-3EED-428A-ACC9-3F7069F9932F}" type="pres">
      <dgm:prSet presAssocID="{746F58D9-0326-491C-AA40-DB655E357FEE}" presName="wedge1" presStyleLbl="node1" presStyleIdx="0" presStyleCnt="3"/>
      <dgm:spPr/>
      <dgm:t>
        <a:bodyPr/>
        <a:lstStyle/>
        <a:p>
          <a:endParaRPr lang="ru-RU"/>
        </a:p>
      </dgm:t>
    </dgm:pt>
    <dgm:pt modelId="{08849DCE-1C49-4C0F-861C-E4DF243B29A0}" type="pres">
      <dgm:prSet presAssocID="{746F58D9-0326-491C-AA40-DB655E357FEE}" presName="dummy1a" presStyleCnt="0"/>
      <dgm:spPr/>
    </dgm:pt>
    <dgm:pt modelId="{C4A71BF5-983F-4E6D-8EC7-029068A56BCD}" type="pres">
      <dgm:prSet presAssocID="{746F58D9-0326-491C-AA40-DB655E357FEE}" presName="dummy1b" presStyleCnt="0"/>
      <dgm:spPr/>
    </dgm:pt>
    <dgm:pt modelId="{67C0ADBE-B8A7-4F0E-B646-F46A2B6C1C12}" type="pres">
      <dgm:prSet presAssocID="{746F58D9-0326-491C-AA40-DB655E357F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A2A18-D9C8-49FD-8729-96F1F24150EE}" type="pres">
      <dgm:prSet presAssocID="{746F58D9-0326-491C-AA40-DB655E357FEE}" presName="wedge2" presStyleLbl="node1" presStyleIdx="1" presStyleCnt="3"/>
      <dgm:spPr/>
      <dgm:t>
        <a:bodyPr/>
        <a:lstStyle/>
        <a:p>
          <a:endParaRPr lang="ru-RU"/>
        </a:p>
      </dgm:t>
    </dgm:pt>
    <dgm:pt modelId="{2CF72893-72E7-4FD9-AB62-2EAEA25E70EE}" type="pres">
      <dgm:prSet presAssocID="{746F58D9-0326-491C-AA40-DB655E357FEE}" presName="dummy2a" presStyleCnt="0"/>
      <dgm:spPr/>
    </dgm:pt>
    <dgm:pt modelId="{C2FD9BC2-3BB3-41DF-AE2B-7A9F1905B0D9}" type="pres">
      <dgm:prSet presAssocID="{746F58D9-0326-491C-AA40-DB655E357FEE}" presName="dummy2b" presStyleCnt="0"/>
      <dgm:spPr/>
    </dgm:pt>
    <dgm:pt modelId="{31A60782-8982-4276-A1EB-737A9A835894}" type="pres">
      <dgm:prSet presAssocID="{746F58D9-0326-491C-AA40-DB655E357F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826C-990A-4B42-B872-2E5B6C211291}" type="pres">
      <dgm:prSet presAssocID="{746F58D9-0326-491C-AA40-DB655E357FEE}" presName="wedge3" presStyleLbl="node1" presStyleIdx="2" presStyleCnt="3"/>
      <dgm:spPr/>
      <dgm:t>
        <a:bodyPr/>
        <a:lstStyle/>
        <a:p>
          <a:endParaRPr lang="ru-RU"/>
        </a:p>
      </dgm:t>
    </dgm:pt>
    <dgm:pt modelId="{154AAD7E-2CB3-4E4B-BD38-FEAC339623B0}" type="pres">
      <dgm:prSet presAssocID="{746F58D9-0326-491C-AA40-DB655E357FEE}" presName="dummy3a" presStyleCnt="0"/>
      <dgm:spPr/>
    </dgm:pt>
    <dgm:pt modelId="{8F4E4208-9652-4B27-B803-7FC2195F8077}" type="pres">
      <dgm:prSet presAssocID="{746F58D9-0326-491C-AA40-DB655E357FEE}" presName="dummy3b" presStyleCnt="0"/>
      <dgm:spPr/>
    </dgm:pt>
    <dgm:pt modelId="{8110E69E-FFA2-4BCD-B9F6-DA7230C2F3B0}" type="pres">
      <dgm:prSet presAssocID="{746F58D9-0326-491C-AA40-DB655E357F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DD06A-D78D-4CB7-AFEF-2D55ED5D50C6}" type="pres">
      <dgm:prSet presAssocID="{771F451A-426D-4539-8D1C-594696E97343}" presName="arrowWedge1" presStyleLbl="fgSibTrans2D1" presStyleIdx="0" presStyleCnt="3"/>
      <dgm:spPr/>
    </dgm:pt>
    <dgm:pt modelId="{6C55F1E7-B880-49A6-950C-56EAAB472CDF}" type="pres">
      <dgm:prSet presAssocID="{132249F0-4262-4039-89B4-AC1893ED3A03}" presName="arrowWedge2" presStyleLbl="fgSibTrans2D1" presStyleIdx="1" presStyleCnt="3"/>
      <dgm:spPr/>
    </dgm:pt>
    <dgm:pt modelId="{0D10DAE7-2A5C-4E0F-9AF6-322D66C290BB}" type="pres">
      <dgm:prSet presAssocID="{02CD1D43-C5B9-4531-A797-CFDA750FC03C}" presName="arrowWedge3" presStyleLbl="fgSibTrans2D1" presStyleIdx="2" presStyleCnt="3"/>
      <dgm:spPr/>
    </dgm:pt>
  </dgm:ptLst>
  <dgm:cxnLst>
    <dgm:cxn modelId="{3E062DDB-2CB9-48CC-9209-728FD5F0421C}" srcId="{746F58D9-0326-491C-AA40-DB655E357FEE}" destId="{732E8CEE-0078-44C6-8255-6248FACD2D19}" srcOrd="0" destOrd="0" parTransId="{39BF40DE-252C-4CB4-BEE6-9F8217BF4119}" sibTransId="{771F451A-426D-4539-8D1C-594696E97343}"/>
    <dgm:cxn modelId="{C4249D9B-B558-4814-A2C2-90F238399CE7}" type="presOf" srcId="{CD707E43-3991-4486-B97D-6A3472E51550}" destId="{7583826C-990A-4B42-B872-2E5B6C211291}" srcOrd="0" destOrd="0" presId="urn:microsoft.com/office/officeart/2005/8/layout/cycle8"/>
    <dgm:cxn modelId="{4A5AF0F7-CDFE-430C-87DC-3260C693CE3A}" type="presOf" srcId="{5AFD1380-3EF9-47DF-8B80-CB3098B8BF16}" destId="{392A2A18-D9C8-49FD-8729-96F1F24150EE}" srcOrd="0" destOrd="0" presId="urn:microsoft.com/office/officeart/2005/8/layout/cycle8"/>
    <dgm:cxn modelId="{F9D0532F-DEE7-40CC-B6D1-E32CFD418651}" srcId="{746F58D9-0326-491C-AA40-DB655E357FEE}" destId="{CD707E43-3991-4486-B97D-6A3472E51550}" srcOrd="2" destOrd="0" parTransId="{D566541E-7470-40C0-9AF3-248F8C403249}" sibTransId="{02CD1D43-C5B9-4531-A797-CFDA750FC03C}"/>
    <dgm:cxn modelId="{2E34E6F7-0386-481E-BAAD-B8DBBACEB8BC}" type="presOf" srcId="{CD707E43-3991-4486-B97D-6A3472E51550}" destId="{8110E69E-FFA2-4BCD-B9F6-DA7230C2F3B0}" srcOrd="1" destOrd="0" presId="urn:microsoft.com/office/officeart/2005/8/layout/cycle8"/>
    <dgm:cxn modelId="{650AFE03-591E-4622-BFF9-FA2456277411}" type="presOf" srcId="{732E8CEE-0078-44C6-8255-6248FACD2D19}" destId="{C26A51F2-3EED-428A-ACC9-3F7069F9932F}" srcOrd="0" destOrd="0" presId="urn:microsoft.com/office/officeart/2005/8/layout/cycle8"/>
    <dgm:cxn modelId="{DAE084B9-DFAF-40A6-B3CE-AB8BFC0F4C64}" type="presOf" srcId="{5AFD1380-3EF9-47DF-8B80-CB3098B8BF16}" destId="{31A60782-8982-4276-A1EB-737A9A835894}" srcOrd="1" destOrd="0" presId="urn:microsoft.com/office/officeart/2005/8/layout/cycle8"/>
    <dgm:cxn modelId="{08667174-640B-4250-A7EB-82A086F3B1F2}" srcId="{746F58D9-0326-491C-AA40-DB655E357FEE}" destId="{5AFD1380-3EF9-47DF-8B80-CB3098B8BF16}" srcOrd="1" destOrd="0" parTransId="{463FAA68-B06D-4211-B09B-4475DFC4FB2C}" sibTransId="{132249F0-4262-4039-89B4-AC1893ED3A03}"/>
    <dgm:cxn modelId="{5B11C58B-670B-45F1-B0EB-A372C5EBE62F}" type="presOf" srcId="{746F58D9-0326-491C-AA40-DB655E357FEE}" destId="{BF59BEDF-F520-49BB-98B8-C3C0129771C4}" srcOrd="0" destOrd="0" presId="urn:microsoft.com/office/officeart/2005/8/layout/cycle8"/>
    <dgm:cxn modelId="{0342A47A-619A-4CBB-91E2-793B348E47CC}" type="presOf" srcId="{732E8CEE-0078-44C6-8255-6248FACD2D19}" destId="{67C0ADBE-B8A7-4F0E-B646-F46A2B6C1C12}" srcOrd="1" destOrd="0" presId="urn:microsoft.com/office/officeart/2005/8/layout/cycle8"/>
    <dgm:cxn modelId="{0929BB28-E3F2-4A9C-9C60-7792ACEA6CB6}" type="presParOf" srcId="{BF59BEDF-F520-49BB-98B8-C3C0129771C4}" destId="{C26A51F2-3EED-428A-ACC9-3F7069F9932F}" srcOrd="0" destOrd="0" presId="urn:microsoft.com/office/officeart/2005/8/layout/cycle8"/>
    <dgm:cxn modelId="{6592ECD1-A0CE-4B6C-A7B5-3B5F401D7D0E}" type="presParOf" srcId="{BF59BEDF-F520-49BB-98B8-C3C0129771C4}" destId="{08849DCE-1C49-4C0F-861C-E4DF243B29A0}" srcOrd="1" destOrd="0" presId="urn:microsoft.com/office/officeart/2005/8/layout/cycle8"/>
    <dgm:cxn modelId="{CE9B6840-CB14-4754-9528-C9D0FCE933D5}" type="presParOf" srcId="{BF59BEDF-F520-49BB-98B8-C3C0129771C4}" destId="{C4A71BF5-983F-4E6D-8EC7-029068A56BCD}" srcOrd="2" destOrd="0" presId="urn:microsoft.com/office/officeart/2005/8/layout/cycle8"/>
    <dgm:cxn modelId="{BF4B5BE6-4C6E-48AC-820C-230F064F07FB}" type="presParOf" srcId="{BF59BEDF-F520-49BB-98B8-C3C0129771C4}" destId="{67C0ADBE-B8A7-4F0E-B646-F46A2B6C1C12}" srcOrd="3" destOrd="0" presId="urn:microsoft.com/office/officeart/2005/8/layout/cycle8"/>
    <dgm:cxn modelId="{DF7B3D5F-0C96-4B3E-A072-32D3EE7906C3}" type="presParOf" srcId="{BF59BEDF-F520-49BB-98B8-C3C0129771C4}" destId="{392A2A18-D9C8-49FD-8729-96F1F24150EE}" srcOrd="4" destOrd="0" presId="urn:microsoft.com/office/officeart/2005/8/layout/cycle8"/>
    <dgm:cxn modelId="{26C29700-8B47-489D-9A7E-B3A6B8FD1553}" type="presParOf" srcId="{BF59BEDF-F520-49BB-98B8-C3C0129771C4}" destId="{2CF72893-72E7-4FD9-AB62-2EAEA25E70EE}" srcOrd="5" destOrd="0" presId="urn:microsoft.com/office/officeart/2005/8/layout/cycle8"/>
    <dgm:cxn modelId="{91144364-5B16-42F8-AE37-66662A414B80}" type="presParOf" srcId="{BF59BEDF-F520-49BB-98B8-C3C0129771C4}" destId="{C2FD9BC2-3BB3-41DF-AE2B-7A9F1905B0D9}" srcOrd="6" destOrd="0" presId="urn:microsoft.com/office/officeart/2005/8/layout/cycle8"/>
    <dgm:cxn modelId="{83ECBF25-DF06-4814-83F0-80592005A99B}" type="presParOf" srcId="{BF59BEDF-F520-49BB-98B8-C3C0129771C4}" destId="{31A60782-8982-4276-A1EB-737A9A835894}" srcOrd="7" destOrd="0" presId="urn:microsoft.com/office/officeart/2005/8/layout/cycle8"/>
    <dgm:cxn modelId="{007895CD-9890-43B5-9F2D-8AE6882EC573}" type="presParOf" srcId="{BF59BEDF-F520-49BB-98B8-C3C0129771C4}" destId="{7583826C-990A-4B42-B872-2E5B6C211291}" srcOrd="8" destOrd="0" presId="urn:microsoft.com/office/officeart/2005/8/layout/cycle8"/>
    <dgm:cxn modelId="{9740FA8A-6D4B-42AA-A0F4-7E4F4D13CE47}" type="presParOf" srcId="{BF59BEDF-F520-49BB-98B8-C3C0129771C4}" destId="{154AAD7E-2CB3-4E4B-BD38-FEAC339623B0}" srcOrd="9" destOrd="0" presId="urn:microsoft.com/office/officeart/2005/8/layout/cycle8"/>
    <dgm:cxn modelId="{D6D2BAF6-762B-4970-86D6-12A6621AB67E}" type="presParOf" srcId="{BF59BEDF-F520-49BB-98B8-C3C0129771C4}" destId="{8F4E4208-9652-4B27-B803-7FC2195F8077}" srcOrd="10" destOrd="0" presId="urn:microsoft.com/office/officeart/2005/8/layout/cycle8"/>
    <dgm:cxn modelId="{46191FCF-D425-4079-8FA1-CDAD872F8517}" type="presParOf" srcId="{BF59BEDF-F520-49BB-98B8-C3C0129771C4}" destId="{8110E69E-FFA2-4BCD-B9F6-DA7230C2F3B0}" srcOrd="11" destOrd="0" presId="urn:microsoft.com/office/officeart/2005/8/layout/cycle8"/>
    <dgm:cxn modelId="{5D156ED9-CA27-494F-B173-A1DC9F54A767}" type="presParOf" srcId="{BF59BEDF-F520-49BB-98B8-C3C0129771C4}" destId="{18BDD06A-D78D-4CB7-AFEF-2D55ED5D50C6}" srcOrd="12" destOrd="0" presId="urn:microsoft.com/office/officeart/2005/8/layout/cycle8"/>
    <dgm:cxn modelId="{4D6BC4C4-1A56-437D-BE9A-CEE57C32AA8A}" type="presParOf" srcId="{BF59BEDF-F520-49BB-98B8-C3C0129771C4}" destId="{6C55F1E7-B880-49A6-950C-56EAAB472CDF}" srcOrd="13" destOrd="0" presId="urn:microsoft.com/office/officeart/2005/8/layout/cycle8"/>
    <dgm:cxn modelId="{74A05ED6-EE95-41FA-B48A-8B96360A3146}" type="presParOf" srcId="{BF59BEDF-F520-49BB-98B8-C3C0129771C4}" destId="{0D10DAE7-2A5C-4E0F-9AF6-322D66C290B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5256C46-14FD-4790-9B37-71F1DACB4ED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118CFF3-BA76-43FD-848D-6F97484710E2}">
      <dgm:prSet phldrT="[Текст]"/>
      <dgm:spPr/>
      <dgm:t>
        <a:bodyPr/>
        <a:lstStyle/>
        <a:p>
          <a:r>
            <a:rPr lang="uk-UA" dirty="0" err="1" smtClean="0"/>
            <a:t>розмовно</a:t>
          </a:r>
          <a:r>
            <a:rPr lang="uk-UA" dirty="0" smtClean="0"/>
            <a:t>-побутовий стиль</a:t>
          </a:r>
          <a:endParaRPr lang="ru-RU" dirty="0"/>
        </a:p>
      </dgm:t>
    </dgm:pt>
    <dgm:pt modelId="{35D1ACDB-97BF-400D-900E-84E5E70494CB}" type="parTrans" cxnId="{E02C80D3-3EED-4CD3-AF20-CBC1C6F55F1E}">
      <dgm:prSet/>
      <dgm:spPr/>
      <dgm:t>
        <a:bodyPr/>
        <a:lstStyle/>
        <a:p>
          <a:endParaRPr lang="ru-RU"/>
        </a:p>
      </dgm:t>
    </dgm:pt>
    <dgm:pt modelId="{3FEBCA3D-2689-438D-96E0-1BEA7A4D7739}" type="sibTrans" cxnId="{E02C80D3-3EED-4CD3-AF20-CBC1C6F55F1E}">
      <dgm:prSet/>
      <dgm:spPr/>
      <dgm:t>
        <a:bodyPr/>
        <a:lstStyle/>
        <a:p>
          <a:endParaRPr lang="ru-RU"/>
        </a:p>
      </dgm:t>
    </dgm:pt>
    <dgm:pt modelId="{C768CB56-5F55-493D-9903-4160B6E844F2}">
      <dgm:prSet phldrT="[Текст]"/>
      <dgm:spPr/>
      <dgm:t>
        <a:bodyPr/>
        <a:lstStyle/>
        <a:p>
          <a:r>
            <a:rPr lang="uk-UA" dirty="0" smtClean="0"/>
            <a:t> скомпресована, згорнена номінативна структура, зручна для використання в усному мовленні</a:t>
          </a:r>
          <a:endParaRPr lang="ru-RU" dirty="0"/>
        </a:p>
      </dgm:t>
    </dgm:pt>
    <dgm:pt modelId="{781D4E94-4522-4A3A-A203-A9F8ECA28F7A}" type="parTrans" cxnId="{E31265C4-5A11-40B7-9C0D-93FE32B243CA}">
      <dgm:prSet/>
      <dgm:spPr/>
      <dgm:t>
        <a:bodyPr/>
        <a:lstStyle/>
        <a:p>
          <a:endParaRPr lang="ru-RU"/>
        </a:p>
      </dgm:t>
    </dgm:pt>
    <dgm:pt modelId="{D4D6A0D5-203F-436A-8B91-4A802DBB19FE}" type="sibTrans" cxnId="{E31265C4-5A11-40B7-9C0D-93FE32B243CA}">
      <dgm:prSet/>
      <dgm:spPr/>
      <dgm:t>
        <a:bodyPr/>
        <a:lstStyle/>
        <a:p>
          <a:endParaRPr lang="ru-RU"/>
        </a:p>
      </dgm:t>
    </dgm:pt>
    <dgm:pt modelId="{BC2C5583-744B-4DAB-9F9A-B36EE7A0F1B3}">
      <dgm:prSet phldrT="[Текст]"/>
      <dgm:spPr/>
      <dgm:t>
        <a:bodyPr/>
        <a:lstStyle/>
        <a:p>
          <a:r>
            <a:rPr lang="uk-UA" i="1" dirty="0" smtClean="0"/>
            <a:t>його знає весь будинок</a:t>
          </a:r>
          <a:r>
            <a:rPr lang="uk-UA" dirty="0" smtClean="0"/>
            <a:t>; </a:t>
          </a:r>
          <a:r>
            <a:rPr lang="uk-UA" i="1" dirty="0" smtClean="0"/>
            <a:t>село повчало</a:t>
          </a:r>
          <a:r>
            <a:rPr lang="uk-UA" dirty="0" smtClean="0"/>
            <a:t>; </a:t>
          </a:r>
          <a:r>
            <a:rPr lang="uk-UA" i="1" dirty="0" smtClean="0"/>
            <a:t>район знайшов кошти</a:t>
          </a:r>
          <a:r>
            <a:rPr lang="uk-UA" dirty="0" smtClean="0"/>
            <a:t>; </a:t>
          </a:r>
          <a:r>
            <a:rPr lang="uk-UA" i="1" dirty="0" smtClean="0"/>
            <a:t>інститут підтягнувся</a:t>
          </a:r>
          <a:r>
            <a:rPr lang="uk-UA" dirty="0" smtClean="0"/>
            <a:t>; </a:t>
          </a:r>
          <a:r>
            <a:rPr lang="uk-UA" i="1" dirty="0" smtClean="0"/>
            <a:t>міністерство згодне </a:t>
          </a:r>
          <a:endParaRPr lang="ru-RU" dirty="0"/>
        </a:p>
      </dgm:t>
    </dgm:pt>
    <dgm:pt modelId="{0C3A1739-16DE-43F7-A088-B9971A45DB38}" type="parTrans" cxnId="{5EAC586D-0E3E-4CD3-87A6-97AB520B452F}">
      <dgm:prSet/>
      <dgm:spPr/>
      <dgm:t>
        <a:bodyPr/>
        <a:lstStyle/>
        <a:p>
          <a:endParaRPr lang="ru-RU"/>
        </a:p>
      </dgm:t>
    </dgm:pt>
    <dgm:pt modelId="{A4526F3C-D855-49D4-8224-FE40E19BAC29}" type="sibTrans" cxnId="{5EAC586D-0E3E-4CD3-87A6-97AB520B452F}">
      <dgm:prSet/>
      <dgm:spPr/>
      <dgm:t>
        <a:bodyPr/>
        <a:lstStyle/>
        <a:p>
          <a:endParaRPr lang="ru-RU"/>
        </a:p>
      </dgm:t>
    </dgm:pt>
    <dgm:pt modelId="{4AD46439-B9C3-42F3-94D4-5D9DE7249F38}">
      <dgm:prSet phldrT="[Текст]"/>
      <dgm:spPr/>
      <dgm:t>
        <a:bodyPr/>
        <a:lstStyle/>
        <a:p>
          <a:r>
            <a:rPr lang="uk-UA" dirty="0" smtClean="0"/>
            <a:t>художній стиль</a:t>
          </a:r>
          <a:endParaRPr lang="ru-RU" dirty="0"/>
        </a:p>
      </dgm:t>
    </dgm:pt>
    <dgm:pt modelId="{F92D1F72-F9D0-48DA-BF80-F972A6397218}" type="parTrans" cxnId="{66777851-FD34-4DEB-B257-B4F425966E56}">
      <dgm:prSet/>
      <dgm:spPr/>
      <dgm:t>
        <a:bodyPr/>
        <a:lstStyle/>
        <a:p>
          <a:endParaRPr lang="ru-RU"/>
        </a:p>
      </dgm:t>
    </dgm:pt>
    <dgm:pt modelId="{0F4BB775-8601-42CE-A4D4-18669B533D27}" type="sibTrans" cxnId="{66777851-FD34-4DEB-B257-B4F425966E56}">
      <dgm:prSet/>
      <dgm:spPr/>
      <dgm:t>
        <a:bodyPr/>
        <a:lstStyle/>
        <a:p>
          <a:endParaRPr lang="ru-RU"/>
        </a:p>
      </dgm:t>
    </dgm:pt>
    <dgm:pt modelId="{3D6891A8-1174-4178-9F39-28B5364DAC0B}">
      <dgm:prSet phldrT="[Текст]"/>
      <dgm:spPr/>
      <dgm:t>
        <a:bodyPr/>
        <a:lstStyle/>
        <a:p>
          <a:r>
            <a:rPr lang="uk-UA" dirty="0" smtClean="0"/>
            <a:t>дозволяє сфокусувати увагу на найважливішому слові, дає змогу виділити найбільш характерну рису, ознаку об’єкта зображення та глибоко і яскраво, почасти в несподіваній формі, її показати. </a:t>
          </a:r>
          <a:endParaRPr lang="ru-RU" dirty="0"/>
        </a:p>
      </dgm:t>
    </dgm:pt>
    <dgm:pt modelId="{E1A60387-D136-49EB-81B6-DC38A10F5EA8}" type="parTrans" cxnId="{FA704858-774F-4B0A-A800-2805725A3D9E}">
      <dgm:prSet/>
      <dgm:spPr/>
      <dgm:t>
        <a:bodyPr/>
        <a:lstStyle/>
        <a:p>
          <a:endParaRPr lang="ru-RU"/>
        </a:p>
      </dgm:t>
    </dgm:pt>
    <dgm:pt modelId="{0306BF68-B2AD-478F-8A0F-89F77F722992}" type="sibTrans" cxnId="{FA704858-774F-4B0A-A800-2805725A3D9E}">
      <dgm:prSet/>
      <dgm:spPr/>
      <dgm:t>
        <a:bodyPr/>
        <a:lstStyle/>
        <a:p>
          <a:endParaRPr lang="ru-RU"/>
        </a:p>
      </dgm:t>
    </dgm:pt>
    <dgm:pt modelId="{69A1944F-15E2-427C-A258-2E66225897FC}">
      <dgm:prSet phldrT="[Текст]"/>
      <dgm:spPr/>
      <dgm:t>
        <a:bodyPr/>
        <a:lstStyle/>
        <a:p>
          <a:r>
            <a:rPr lang="uk-UA" i="1" dirty="0" smtClean="0"/>
            <a:t>А як тепер співатиме </a:t>
          </a:r>
          <a:r>
            <a:rPr lang="uk-UA" b="1" i="1" dirty="0" smtClean="0"/>
            <a:t>Полтава</a:t>
          </a:r>
          <a:r>
            <a:rPr lang="uk-UA" i="1" dirty="0" smtClean="0"/>
            <a:t>? Чи сльози не душитимуть її? </a:t>
          </a:r>
          <a:r>
            <a:rPr lang="uk-UA" dirty="0" smtClean="0"/>
            <a:t>(Л. Костенко); </a:t>
          </a:r>
          <a:r>
            <a:rPr lang="uk-UA" i="1" dirty="0" smtClean="0"/>
            <a:t>Дніпро на нас розсердився, плаче </a:t>
          </a:r>
          <a:r>
            <a:rPr lang="uk-UA" b="1" i="1" dirty="0" smtClean="0"/>
            <a:t>Україна</a:t>
          </a:r>
          <a:r>
            <a:rPr lang="uk-UA" dirty="0" smtClean="0"/>
            <a:t>; </a:t>
          </a:r>
          <a:r>
            <a:rPr lang="uk-UA" i="1" dirty="0" smtClean="0"/>
            <a:t>І </a:t>
          </a:r>
          <a:r>
            <a:rPr lang="uk-UA" b="1" i="1" dirty="0" err="1" smtClean="0"/>
            <a:t>Коллара</a:t>
          </a:r>
          <a:r>
            <a:rPr lang="uk-UA" b="1" i="1" dirty="0" smtClean="0"/>
            <a:t> </a:t>
          </a:r>
          <a:r>
            <a:rPr lang="uk-UA" i="1" dirty="0" smtClean="0"/>
            <a:t>читаєте З усієї сили, І </a:t>
          </a:r>
          <a:r>
            <a:rPr lang="uk-UA" b="1" i="1" dirty="0" smtClean="0"/>
            <a:t>Шафарика</a:t>
          </a:r>
          <a:r>
            <a:rPr lang="uk-UA" i="1" dirty="0" smtClean="0"/>
            <a:t>, і </a:t>
          </a:r>
          <a:r>
            <a:rPr lang="uk-UA" b="1" i="1" dirty="0" smtClean="0"/>
            <a:t>Ганка</a:t>
          </a:r>
          <a:r>
            <a:rPr lang="uk-UA" i="1" dirty="0" smtClean="0"/>
            <a:t>, І в слов'янофіли (</a:t>
          </a:r>
          <a:r>
            <a:rPr lang="uk-UA" i="1" dirty="0" err="1" smtClean="0"/>
            <a:t>Т.Шевченко</a:t>
          </a:r>
          <a:r>
            <a:rPr lang="uk-UA" i="1" dirty="0" smtClean="0"/>
            <a:t>)</a:t>
          </a:r>
          <a:endParaRPr lang="ru-RU" dirty="0"/>
        </a:p>
      </dgm:t>
    </dgm:pt>
    <dgm:pt modelId="{73B1537E-2812-44EF-8CAD-5EEAD952CFB3}" type="parTrans" cxnId="{6925B846-ADA5-46F5-B456-7ADD2E9145AC}">
      <dgm:prSet/>
      <dgm:spPr/>
      <dgm:t>
        <a:bodyPr/>
        <a:lstStyle/>
        <a:p>
          <a:endParaRPr lang="ru-RU"/>
        </a:p>
      </dgm:t>
    </dgm:pt>
    <dgm:pt modelId="{202372FC-988F-407D-9620-734314364A1F}" type="sibTrans" cxnId="{6925B846-ADA5-46F5-B456-7ADD2E9145AC}">
      <dgm:prSet/>
      <dgm:spPr/>
      <dgm:t>
        <a:bodyPr/>
        <a:lstStyle/>
        <a:p>
          <a:endParaRPr lang="ru-RU"/>
        </a:p>
      </dgm:t>
    </dgm:pt>
    <dgm:pt modelId="{424D2744-492F-4820-B782-191D6F15D58F}">
      <dgm:prSet phldrT="[Текст]"/>
      <dgm:spPr/>
      <dgm:t>
        <a:bodyPr/>
        <a:lstStyle/>
        <a:p>
          <a:r>
            <a:rPr lang="uk-UA" dirty="0" smtClean="0"/>
            <a:t> продуктивна, стилістично експресивна </a:t>
          </a:r>
          <a:endParaRPr lang="ru-RU" dirty="0"/>
        </a:p>
      </dgm:t>
    </dgm:pt>
    <dgm:pt modelId="{78053436-B2E0-4D9D-B929-8746E7A60FAE}" type="parTrans" cxnId="{6886E5DF-209F-4C83-8381-B5A28C5C04BF}">
      <dgm:prSet/>
      <dgm:spPr/>
      <dgm:t>
        <a:bodyPr/>
        <a:lstStyle/>
        <a:p>
          <a:endParaRPr lang="ru-RU"/>
        </a:p>
      </dgm:t>
    </dgm:pt>
    <dgm:pt modelId="{8D77F1C8-7A66-4523-9CF9-700377BE24F6}" type="sibTrans" cxnId="{6886E5DF-209F-4C83-8381-B5A28C5C04BF}">
      <dgm:prSet/>
      <dgm:spPr/>
      <dgm:t>
        <a:bodyPr/>
        <a:lstStyle/>
        <a:p>
          <a:endParaRPr lang="ru-RU"/>
        </a:p>
      </dgm:t>
    </dgm:pt>
    <dgm:pt modelId="{F200EDF0-ADC7-4B47-A819-05DABB746AE9}" type="pres">
      <dgm:prSet presAssocID="{35256C46-14FD-4790-9B37-71F1DACB4E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6D41EE-3F5F-48DF-AB3F-C9E3941EA8B1}" type="pres">
      <dgm:prSet presAssocID="{5118CFF3-BA76-43FD-848D-6F97484710E2}" presName="root" presStyleCnt="0"/>
      <dgm:spPr/>
    </dgm:pt>
    <dgm:pt modelId="{4A4A556D-89BB-4A4E-8F36-E5AE354DDEC6}" type="pres">
      <dgm:prSet presAssocID="{5118CFF3-BA76-43FD-848D-6F97484710E2}" presName="rootComposite" presStyleCnt="0"/>
      <dgm:spPr/>
    </dgm:pt>
    <dgm:pt modelId="{E2B05DCC-C7FA-43FF-94BB-DF583CB9704F}" type="pres">
      <dgm:prSet presAssocID="{5118CFF3-BA76-43FD-848D-6F97484710E2}" presName="rootText" presStyleLbl="node1" presStyleIdx="0" presStyleCnt="2"/>
      <dgm:spPr/>
      <dgm:t>
        <a:bodyPr/>
        <a:lstStyle/>
        <a:p>
          <a:endParaRPr lang="ru-RU"/>
        </a:p>
      </dgm:t>
    </dgm:pt>
    <dgm:pt modelId="{FEF83E5A-6155-4489-9A8A-3BCA7263A12A}" type="pres">
      <dgm:prSet presAssocID="{5118CFF3-BA76-43FD-848D-6F97484710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136EA883-0D04-4465-B4B7-F2B14F5A8FE8}" type="pres">
      <dgm:prSet presAssocID="{5118CFF3-BA76-43FD-848D-6F97484710E2}" presName="childShape" presStyleCnt="0"/>
      <dgm:spPr/>
    </dgm:pt>
    <dgm:pt modelId="{919D2B5E-8672-4A82-B6A8-AB4FDE86D3EB}" type="pres">
      <dgm:prSet presAssocID="{781D4E94-4522-4A3A-A203-A9F8ECA28F7A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B5B7FEC-C7CA-4444-9B5F-73841E2A265D}" type="pres">
      <dgm:prSet presAssocID="{C768CB56-5F55-493D-9903-4160B6E844F2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D819E-A91B-4D10-9D83-E2CD17E52BA1}" type="pres">
      <dgm:prSet presAssocID="{78053436-B2E0-4D9D-B929-8746E7A60FA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11A4898-EC07-4DB5-9A59-B9BAC8F881CC}" type="pres">
      <dgm:prSet presAssocID="{424D2744-492F-4820-B782-191D6F15D58F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209D4-53B6-4F48-AB61-341677FC558C}" type="pres">
      <dgm:prSet presAssocID="{0C3A1739-16DE-43F7-A088-B9971A45DB38}" presName="Name13" presStyleLbl="parChTrans1D2" presStyleIdx="2" presStyleCnt="5"/>
      <dgm:spPr/>
      <dgm:t>
        <a:bodyPr/>
        <a:lstStyle/>
        <a:p>
          <a:endParaRPr lang="ru-RU"/>
        </a:p>
      </dgm:t>
    </dgm:pt>
    <dgm:pt modelId="{8AE1BFEF-0A32-4DCE-B4D3-7AD3BD0ED9A8}" type="pres">
      <dgm:prSet presAssocID="{BC2C5583-744B-4DAB-9F9A-B36EE7A0F1B3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12140-9281-418C-8E99-912EABF14217}" type="pres">
      <dgm:prSet presAssocID="{4AD46439-B9C3-42F3-94D4-5D9DE7249F38}" presName="root" presStyleCnt="0"/>
      <dgm:spPr/>
    </dgm:pt>
    <dgm:pt modelId="{1685B7FA-4682-463B-91CD-5600D1D33F0B}" type="pres">
      <dgm:prSet presAssocID="{4AD46439-B9C3-42F3-94D4-5D9DE7249F38}" presName="rootComposite" presStyleCnt="0"/>
      <dgm:spPr/>
    </dgm:pt>
    <dgm:pt modelId="{94902EED-EB79-4FC2-AACE-309B98AA582D}" type="pres">
      <dgm:prSet presAssocID="{4AD46439-B9C3-42F3-94D4-5D9DE7249F38}" presName="rootText" presStyleLbl="node1" presStyleIdx="1" presStyleCnt="2"/>
      <dgm:spPr/>
      <dgm:t>
        <a:bodyPr/>
        <a:lstStyle/>
        <a:p>
          <a:endParaRPr lang="ru-RU"/>
        </a:p>
      </dgm:t>
    </dgm:pt>
    <dgm:pt modelId="{3A730D64-4AB8-4126-8051-77C56652E789}" type="pres">
      <dgm:prSet presAssocID="{4AD46439-B9C3-42F3-94D4-5D9DE7249F38}" presName="rootConnector" presStyleLbl="node1" presStyleIdx="1" presStyleCnt="2"/>
      <dgm:spPr/>
      <dgm:t>
        <a:bodyPr/>
        <a:lstStyle/>
        <a:p>
          <a:endParaRPr lang="ru-RU"/>
        </a:p>
      </dgm:t>
    </dgm:pt>
    <dgm:pt modelId="{A3D21DD7-3EAE-4143-A1EA-213D438EEB30}" type="pres">
      <dgm:prSet presAssocID="{4AD46439-B9C3-42F3-94D4-5D9DE7249F38}" presName="childShape" presStyleCnt="0"/>
      <dgm:spPr/>
    </dgm:pt>
    <dgm:pt modelId="{761F6B31-1323-4D75-B365-612EBB6AD464}" type="pres">
      <dgm:prSet presAssocID="{E1A60387-D136-49EB-81B6-DC38A10F5EA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D3E4EDF-6FE5-47B0-9DDA-AA03706FB9DC}" type="pres">
      <dgm:prSet presAssocID="{3D6891A8-1174-4178-9F39-28B5364DAC0B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D27C7-8066-4973-8157-BC47144910A1}" type="pres">
      <dgm:prSet presAssocID="{73B1537E-2812-44EF-8CAD-5EEAD952CFB3}" presName="Name13" presStyleLbl="parChTrans1D2" presStyleIdx="4" presStyleCnt="5"/>
      <dgm:spPr/>
      <dgm:t>
        <a:bodyPr/>
        <a:lstStyle/>
        <a:p>
          <a:endParaRPr lang="ru-RU"/>
        </a:p>
      </dgm:t>
    </dgm:pt>
    <dgm:pt modelId="{2DC066F7-2737-4F86-9C9C-83C70A527EBC}" type="pres">
      <dgm:prSet presAssocID="{69A1944F-15E2-427C-A258-2E66225897FC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4792E-E857-4F95-8169-CC736AB358C6}" type="presOf" srcId="{BC2C5583-744B-4DAB-9F9A-B36EE7A0F1B3}" destId="{8AE1BFEF-0A32-4DCE-B4D3-7AD3BD0ED9A8}" srcOrd="0" destOrd="0" presId="urn:microsoft.com/office/officeart/2005/8/layout/hierarchy3"/>
    <dgm:cxn modelId="{8C6449DF-DA90-4733-97C2-E0455128CD7C}" type="presOf" srcId="{0C3A1739-16DE-43F7-A088-B9971A45DB38}" destId="{1D2209D4-53B6-4F48-AB61-341677FC558C}" srcOrd="0" destOrd="0" presId="urn:microsoft.com/office/officeart/2005/8/layout/hierarchy3"/>
    <dgm:cxn modelId="{EFAFDE6F-01A6-408F-98E7-791A1F187356}" type="presOf" srcId="{69A1944F-15E2-427C-A258-2E66225897FC}" destId="{2DC066F7-2737-4F86-9C9C-83C70A527EBC}" srcOrd="0" destOrd="0" presId="urn:microsoft.com/office/officeart/2005/8/layout/hierarchy3"/>
    <dgm:cxn modelId="{FFED0DDC-696C-4E38-A9E7-97C893852154}" type="presOf" srcId="{3D6891A8-1174-4178-9F39-28B5364DAC0B}" destId="{2D3E4EDF-6FE5-47B0-9DDA-AA03706FB9DC}" srcOrd="0" destOrd="0" presId="urn:microsoft.com/office/officeart/2005/8/layout/hierarchy3"/>
    <dgm:cxn modelId="{59A3834A-8AE2-4AE2-966E-81254E0DCFB0}" type="presOf" srcId="{73B1537E-2812-44EF-8CAD-5EEAD952CFB3}" destId="{720D27C7-8066-4973-8157-BC47144910A1}" srcOrd="0" destOrd="0" presId="urn:microsoft.com/office/officeart/2005/8/layout/hierarchy3"/>
    <dgm:cxn modelId="{284CB3D5-7D69-4684-B877-BA7F9B88A911}" type="presOf" srcId="{78053436-B2E0-4D9D-B929-8746E7A60FAE}" destId="{FE5D819E-A91B-4D10-9D83-E2CD17E52BA1}" srcOrd="0" destOrd="0" presId="urn:microsoft.com/office/officeart/2005/8/layout/hierarchy3"/>
    <dgm:cxn modelId="{E31265C4-5A11-40B7-9C0D-93FE32B243CA}" srcId="{5118CFF3-BA76-43FD-848D-6F97484710E2}" destId="{C768CB56-5F55-493D-9903-4160B6E844F2}" srcOrd="0" destOrd="0" parTransId="{781D4E94-4522-4A3A-A203-A9F8ECA28F7A}" sibTransId="{D4D6A0D5-203F-436A-8B91-4A802DBB19FE}"/>
    <dgm:cxn modelId="{E02C80D3-3EED-4CD3-AF20-CBC1C6F55F1E}" srcId="{35256C46-14FD-4790-9B37-71F1DACB4EDF}" destId="{5118CFF3-BA76-43FD-848D-6F97484710E2}" srcOrd="0" destOrd="0" parTransId="{35D1ACDB-97BF-400D-900E-84E5E70494CB}" sibTransId="{3FEBCA3D-2689-438D-96E0-1BEA7A4D7739}"/>
    <dgm:cxn modelId="{66777851-FD34-4DEB-B257-B4F425966E56}" srcId="{35256C46-14FD-4790-9B37-71F1DACB4EDF}" destId="{4AD46439-B9C3-42F3-94D4-5D9DE7249F38}" srcOrd="1" destOrd="0" parTransId="{F92D1F72-F9D0-48DA-BF80-F972A6397218}" sibTransId="{0F4BB775-8601-42CE-A4D4-18669B533D27}"/>
    <dgm:cxn modelId="{6FD0E20B-E468-47B9-AD28-CC659A1A8E52}" type="presOf" srcId="{E1A60387-D136-49EB-81B6-DC38A10F5EA8}" destId="{761F6B31-1323-4D75-B365-612EBB6AD464}" srcOrd="0" destOrd="0" presId="urn:microsoft.com/office/officeart/2005/8/layout/hierarchy3"/>
    <dgm:cxn modelId="{3160D0BA-D202-4553-97E8-47C921E7995A}" type="presOf" srcId="{C768CB56-5F55-493D-9903-4160B6E844F2}" destId="{2B5B7FEC-C7CA-4444-9B5F-73841E2A265D}" srcOrd="0" destOrd="0" presId="urn:microsoft.com/office/officeart/2005/8/layout/hierarchy3"/>
    <dgm:cxn modelId="{00C24A26-8E75-4304-9805-AD1B186C4CAC}" type="presOf" srcId="{4AD46439-B9C3-42F3-94D4-5D9DE7249F38}" destId="{94902EED-EB79-4FC2-AACE-309B98AA582D}" srcOrd="0" destOrd="0" presId="urn:microsoft.com/office/officeart/2005/8/layout/hierarchy3"/>
    <dgm:cxn modelId="{79EE3CCB-41A1-4AB6-95C3-14F55671F78B}" type="presOf" srcId="{35256C46-14FD-4790-9B37-71F1DACB4EDF}" destId="{F200EDF0-ADC7-4B47-A819-05DABB746AE9}" srcOrd="0" destOrd="0" presId="urn:microsoft.com/office/officeart/2005/8/layout/hierarchy3"/>
    <dgm:cxn modelId="{8F58A0E9-CB0A-4F48-AAAE-4CE093CE5A8F}" type="presOf" srcId="{4AD46439-B9C3-42F3-94D4-5D9DE7249F38}" destId="{3A730D64-4AB8-4126-8051-77C56652E789}" srcOrd="1" destOrd="0" presId="urn:microsoft.com/office/officeart/2005/8/layout/hierarchy3"/>
    <dgm:cxn modelId="{FA704858-774F-4B0A-A800-2805725A3D9E}" srcId="{4AD46439-B9C3-42F3-94D4-5D9DE7249F38}" destId="{3D6891A8-1174-4178-9F39-28B5364DAC0B}" srcOrd="0" destOrd="0" parTransId="{E1A60387-D136-49EB-81B6-DC38A10F5EA8}" sibTransId="{0306BF68-B2AD-478F-8A0F-89F77F722992}"/>
    <dgm:cxn modelId="{6886E5DF-209F-4C83-8381-B5A28C5C04BF}" srcId="{5118CFF3-BA76-43FD-848D-6F97484710E2}" destId="{424D2744-492F-4820-B782-191D6F15D58F}" srcOrd="1" destOrd="0" parTransId="{78053436-B2E0-4D9D-B929-8746E7A60FAE}" sibTransId="{8D77F1C8-7A66-4523-9CF9-700377BE24F6}"/>
    <dgm:cxn modelId="{D4EA52B5-E514-4628-997B-0A2DC1D2C193}" type="presOf" srcId="{5118CFF3-BA76-43FD-848D-6F97484710E2}" destId="{FEF83E5A-6155-4489-9A8A-3BCA7263A12A}" srcOrd="1" destOrd="0" presId="urn:microsoft.com/office/officeart/2005/8/layout/hierarchy3"/>
    <dgm:cxn modelId="{1577E335-A051-4FFB-B354-6E6BDA3E3160}" type="presOf" srcId="{781D4E94-4522-4A3A-A203-A9F8ECA28F7A}" destId="{919D2B5E-8672-4A82-B6A8-AB4FDE86D3EB}" srcOrd="0" destOrd="0" presId="urn:microsoft.com/office/officeart/2005/8/layout/hierarchy3"/>
    <dgm:cxn modelId="{4B00C24F-78A5-4627-8754-589C3A1CAFFE}" type="presOf" srcId="{424D2744-492F-4820-B782-191D6F15D58F}" destId="{911A4898-EC07-4DB5-9A59-B9BAC8F881CC}" srcOrd="0" destOrd="0" presId="urn:microsoft.com/office/officeart/2005/8/layout/hierarchy3"/>
    <dgm:cxn modelId="{9C229573-90CF-421B-A147-981B2580E6F2}" type="presOf" srcId="{5118CFF3-BA76-43FD-848D-6F97484710E2}" destId="{E2B05DCC-C7FA-43FF-94BB-DF583CB9704F}" srcOrd="0" destOrd="0" presId="urn:microsoft.com/office/officeart/2005/8/layout/hierarchy3"/>
    <dgm:cxn modelId="{5EAC586D-0E3E-4CD3-87A6-97AB520B452F}" srcId="{5118CFF3-BA76-43FD-848D-6F97484710E2}" destId="{BC2C5583-744B-4DAB-9F9A-B36EE7A0F1B3}" srcOrd="2" destOrd="0" parTransId="{0C3A1739-16DE-43F7-A088-B9971A45DB38}" sibTransId="{A4526F3C-D855-49D4-8224-FE40E19BAC29}"/>
    <dgm:cxn modelId="{6925B846-ADA5-46F5-B456-7ADD2E9145AC}" srcId="{4AD46439-B9C3-42F3-94D4-5D9DE7249F38}" destId="{69A1944F-15E2-427C-A258-2E66225897FC}" srcOrd="1" destOrd="0" parTransId="{73B1537E-2812-44EF-8CAD-5EEAD952CFB3}" sibTransId="{202372FC-988F-407D-9620-734314364A1F}"/>
    <dgm:cxn modelId="{290CE8DF-A7BD-48B1-8207-794CA6F02D1C}" type="presParOf" srcId="{F200EDF0-ADC7-4B47-A819-05DABB746AE9}" destId="{A76D41EE-3F5F-48DF-AB3F-C9E3941EA8B1}" srcOrd="0" destOrd="0" presId="urn:microsoft.com/office/officeart/2005/8/layout/hierarchy3"/>
    <dgm:cxn modelId="{118C81DF-E954-4F99-9680-47EB567B23D6}" type="presParOf" srcId="{A76D41EE-3F5F-48DF-AB3F-C9E3941EA8B1}" destId="{4A4A556D-89BB-4A4E-8F36-E5AE354DDEC6}" srcOrd="0" destOrd="0" presId="urn:microsoft.com/office/officeart/2005/8/layout/hierarchy3"/>
    <dgm:cxn modelId="{32D6B5A5-AD94-407D-99AF-A214146C16F1}" type="presParOf" srcId="{4A4A556D-89BB-4A4E-8F36-E5AE354DDEC6}" destId="{E2B05DCC-C7FA-43FF-94BB-DF583CB9704F}" srcOrd="0" destOrd="0" presId="urn:microsoft.com/office/officeart/2005/8/layout/hierarchy3"/>
    <dgm:cxn modelId="{3E88119C-32E2-4F58-826F-F01436DA542B}" type="presParOf" srcId="{4A4A556D-89BB-4A4E-8F36-E5AE354DDEC6}" destId="{FEF83E5A-6155-4489-9A8A-3BCA7263A12A}" srcOrd="1" destOrd="0" presId="urn:microsoft.com/office/officeart/2005/8/layout/hierarchy3"/>
    <dgm:cxn modelId="{FFDFD0A1-083D-449B-8735-50AEEE6523D0}" type="presParOf" srcId="{A76D41EE-3F5F-48DF-AB3F-C9E3941EA8B1}" destId="{136EA883-0D04-4465-B4B7-F2B14F5A8FE8}" srcOrd="1" destOrd="0" presId="urn:microsoft.com/office/officeart/2005/8/layout/hierarchy3"/>
    <dgm:cxn modelId="{F7587708-1091-4FC5-8102-8557E59580B9}" type="presParOf" srcId="{136EA883-0D04-4465-B4B7-F2B14F5A8FE8}" destId="{919D2B5E-8672-4A82-B6A8-AB4FDE86D3EB}" srcOrd="0" destOrd="0" presId="urn:microsoft.com/office/officeart/2005/8/layout/hierarchy3"/>
    <dgm:cxn modelId="{BC9CA367-32C3-4FE2-80AE-B4B0620A0220}" type="presParOf" srcId="{136EA883-0D04-4465-B4B7-F2B14F5A8FE8}" destId="{2B5B7FEC-C7CA-4444-9B5F-73841E2A265D}" srcOrd="1" destOrd="0" presId="urn:microsoft.com/office/officeart/2005/8/layout/hierarchy3"/>
    <dgm:cxn modelId="{A0CE2E20-DA4A-4D34-B412-DBF61F6632A3}" type="presParOf" srcId="{136EA883-0D04-4465-B4B7-F2B14F5A8FE8}" destId="{FE5D819E-A91B-4D10-9D83-E2CD17E52BA1}" srcOrd="2" destOrd="0" presId="urn:microsoft.com/office/officeart/2005/8/layout/hierarchy3"/>
    <dgm:cxn modelId="{9EDF7693-CFE4-41D1-AC64-90496ACD5939}" type="presParOf" srcId="{136EA883-0D04-4465-B4B7-F2B14F5A8FE8}" destId="{911A4898-EC07-4DB5-9A59-B9BAC8F881CC}" srcOrd="3" destOrd="0" presId="urn:microsoft.com/office/officeart/2005/8/layout/hierarchy3"/>
    <dgm:cxn modelId="{D8800051-3DEC-4E48-947F-00C2B248132A}" type="presParOf" srcId="{136EA883-0D04-4465-B4B7-F2B14F5A8FE8}" destId="{1D2209D4-53B6-4F48-AB61-341677FC558C}" srcOrd="4" destOrd="0" presId="urn:microsoft.com/office/officeart/2005/8/layout/hierarchy3"/>
    <dgm:cxn modelId="{4504321E-A063-4D26-B438-95C9860BDCE4}" type="presParOf" srcId="{136EA883-0D04-4465-B4B7-F2B14F5A8FE8}" destId="{8AE1BFEF-0A32-4DCE-B4D3-7AD3BD0ED9A8}" srcOrd="5" destOrd="0" presId="urn:microsoft.com/office/officeart/2005/8/layout/hierarchy3"/>
    <dgm:cxn modelId="{E325DD3E-CBDC-4171-AA66-D072701FBD23}" type="presParOf" srcId="{F200EDF0-ADC7-4B47-A819-05DABB746AE9}" destId="{37E12140-9281-418C-8E99-912EABF14217}" srcOrd="1" destOrd="0" presId="urn:microsoft.com/office/officeart/2005/8/layout/hierarchy3"/>
    <dgm:cxn modelId="{E7B5B9C5-1B25-4B37-B5B9-406DD83F4BDB}" type="presParOf" srcId="{37E12140-9281-418C-8E99-912EABF14217}" destId="{1685B7FA-4682-463B-91CD-5600D1D33F0B}" srcOrd="0" destOrd="0" presId="urn:microsoft.com/office/officeart/2005/8/layout/hierarchy3"/>
    <dgm:cxn modelId="{84F73EA1-7255-4932-935C-CA8A83F69F05}" type="presParOf" srcId="{1685B7FA-4682-463B-91CD-5600D1D33F0B}" destId="{94902EED-EB79-4FC2-AACE-309B98AA582D}" srcOrd="0" destOrd="0" presId="urn:microsoft.com/office/officeart/2005/8/layout/hierarchy3"/>
    <dgm:cxn modelId="{B3F08DC8-9ADC-4B59-8A29-6974CC2689CA}" type="presParOf" srcId="{1685B7FA-4682-463B-91CD-5600D1D33F0B}" destId="{3A730D64-4AB8-4126-8051-77C56652E789}" srcOrd="1" destOrd="0" presId="urn:microsoft.com/office/officeart/2005/8/layout/hierarchy3"/>
    <dgm:cxn modelId="{536727D2-EC32-4182-B6E6-DD20339E5C72}" type="presParOf" srcId="{37E12140-9281-418C-8E99-912EABF14217}" destId="{A3D21DD7-3EAE-4143-A1EA-213D438EEB30}" srcOrd="1" destOrd="0" presId="urn:microsoft.com/office/officeart/2005/8/layout/hierarchy3"/>
    <dgm:cxn modelId="{670EE676-2751-4FDC-B2B1-17552B495606}" type="presParOf" srcId="{A3D21DD7-3EAE-4143-A1EA-213D438EEB30}" destId="{761F6B31-1323-4D75-B365-612EBB6AD464}" srcOrd="0" destOrd="0" presId="urn:microsoft.com/office/officeart/2005/8/layout/hierarchy3"/>
    <dgm:cxn modelId="{EE097E8D-1A05-44F5-9537-8302C8F108DD}" type="presParOf" srcId="{A3D21DD7-3EAE-4143-A1EA-213D438EEB30}" destId="{2D3E4EDF-6FE5-47B0-9DDA-AA03706FB9DC}" srcOrd="1" destOrd="0" presId="urn:microsoft.com/office/officeart/2005/8/layout/hierarchy3"/>
    <dgm:cxn modelId="{655CF310-4026-4540-AF7A-DDB2DF5A9967}" type="presParOf" srcId="{A3D21DD7-3EAE-4143-A1EA-213D438EEB30}" destId="{720D27C7-8066-4973-8157-BC47144910A1}" srcOrd="2" destOrd="0" presId="urn:microsoft.com/office/officeart/2005/8/layout/hierarchy3"/>
    <dgm:cxn modelId="{4B476713-67BC-426C-963C-BA4DBF11EA8B}" type="presParOf" srcId="{A3D21DD7-3EAE-4143-A1EA-213D438EEB30}" destId="{2DC066F7-2737-4F86-9C9C-83C70A527EB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1371980-A229-4CC9-B38C-1CF8D87164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40040-CC0F-4E9B-AA1E-396480D3204F}">
      <dgm:prSet phldrT="[Текст]"/>
      <dgm:spPr/>
      <dgm:t>
        <a:bodyPr/>
        <a:lstStyle/>
        <a:p>
          <a:r>
            <a:rPr lang="uk-UA" dirty="0" smtClean="0"/>
            <a:t>Види синекдохи</a:t>
          </a:r>
          <a:endParaRPr lang="ru-RU" dirty="0"/>
        </a:p>
      </dgm:t>
    </dgm:pt>
    <dgm:pt modelId="{5902D416-B6CE-4F98-8733-67C9EFE99BD2}" type="parTrans" cxnId="{756DA5FA-2BB7-4092-ACAA-340D2B8EFD59}">
      <dgm:prSet/>
      <dgm:spPr/>
      <dgm:t>
        <a:bodyPr/>
        <a:lstStyle/>
        <a:p>
          <a:endParaRPr lang="ru-RU"/>
        </a:p>
      </dgm:t>
    </dgm:pt>
    <dgm:pt modelId="{ADFD37BE-CD93-453B-8884-A27B24ED9A50}" type="sibTrans" cxnId="{756DA5FA-2BB7-4092-ACAA-340D2B8EFD59}">
      <dgm:prSet/>
      <dgm:spPr/>
      <dgm:t>
        <a:bodyPr/>
        <a:lstStyle/>
        <a:p>
          <a:endParaRPr lang="ru-RU"/>
        </a:p>
      </dgm:t>
    </dgm:pt>
    <dgm:pt modelId="{D54F429B-4CB6-45E2-8CB9-24135D33E67F}">
      <dgm:prSet phldrT="[Текст]"/>
      <dgm:spPr/>
      <dgm:t>
        <a:bodyPr/>
        <a:lstStyle/>
        <a:p>
          <a:r>
            <a:rPr lang="uk-UA" dirty="0" smtClean="0"/>
            <a:t>сукупність, ціле, загальне подається частковим вираженням, найменуванням частини, що є найбільш значимим і суттєвим</a:t>
          </a:r>
          <a:endParaRPr lang="ru-RU" dirty="0"/>
        </a:p>
      </dgm:t>
    </dgm:pt>
    <dgm:pt modelId="{E6532548-733D-4692-A20F-D16817FA1C1F}" type="parTrans" cxnId="{C65AE911-5DFC-4AFC-A649-2ECA207AF29A}">
      <dgm:prSet/>
      <dgm:spPr/>
      <dgm:t>
        <a:bodyPr/>
        <a:lstStyle/>
        <a:p>
          <a:endParaRPr lang="ru-RU"/>
        </a:p>
      </dgm:t>
    </dgm:pt>
    <dgm:pt modelId="{4A73BED7-EC5C-4318-B464-9A0B300DC97E}" type="sibTrans" cxnId="{C65AE911-5DFC-4AFC-A649-2ECA207AF29A}">
      <dgm:prSet/>
      <dgm:spPr/>
      <dgm:t>
        <a:bodyPr/>
        <a:lstStyle/>
        <a:p>
          <a:endParaRPr lang="ru-RU"/>
        </a:p>
      </dgm:t>
    </dgm:pt>
    <dgm:pt modelId="{9E19F83F-5740-48D1-80BF-BBCE54C927A6}">
      <dgm:prSet phldrT="[Текст]"/>
      <dgm:spPr/>
      <dgm:t>
        <a:bodyPr/>
        <a:lstStyle/>
        <a:p>
          <a:r>
            <a:rPr lang="uk-UA" dirty="0" smtClean="0"/>
            <a:t>однина подається через множину чи навпаки</a:t>
          </a:r>
          <a:endParaRPr lang="ru-RU" dirty="0"/>
        </a:p>
      </dgm:t>
    </dgm:pt>
    <dgm:pt modelId="{1AF25D36-9A32-49C4-B891-C2612360F9CD}" type="parTrans" cxnId="{14158D2D-C620-41D1-89AE-F19416343A9A}">
      <dgm:prSet/>
      <dgm:spPr/>
      <dgm:t>
        <a:bodyPr/>
        <a:lstStyle/>
        <a:p>
          <a:endParaRPr lang="ru-RU"/>
        </a:p>
      </dgm:t>
    </dgm:pt>
    <dgm:pt modelId="{5FBC5FFA-268C-4C72-B239-D4B5060B0FC4}" type="sibTrans" cxnId="{14158D2D-C620-41D1-89AE-F19416343A9A}">
      <dgm:prSet/>
      <dgm:spPr/>
      <dgm:t>
        <a:bodyPr/>
        <a:lstStyle/>
        <a:p>
          <a:endParaRPr lang="ru-RU"/>
        </a:p>
      </dgm:t>
    </dgm:pt>
    <dgm:pt modelId="{FA80AE35-06FD-4FC6-9FEB-E9728DCC7494}">
      <dgm:prSet phldrT="[Текст]"/>
      <dgm:spPr/>
      <dgm:t>
        <a:bodyPr/>
        <a:lstStyle/>
        <a:p>
          <a:r>
            <a:rPr lang="uk-UA" dirty="0" smtClean="0"/>
            <a:t>заміна неозначеного числівника означеним і навпаки, заперечення означеного числівника; позначення «ми» заміщується «я» тощо</a:t>
          </a:r>
          <a:endParaRPr lang="ru-RU" dirty="0"/>
        </a:p>
      </dgm:t>
    </dgm:pt>
    <dgm:pt modelId="{58279E77-EF84-454D-AD67-EC3CE6BC6361}" type="parTrans" cxnId="{9DFC7A7A-46F1-4E32-A51D-496B4BF9B656}">
      <dgm:prSet/>
      <dgm:spPr/>
      <dgm:t>
        <a:bodyPr/>
        <a:lstStyle/>
        <a:p>
          <a:endParaRPr lang="ru-RU"/>
        </a:p>
      </dgm:t>
    </dgm:pt>
    <dgm:pt modelId="{07BF8288-0B8E-4DFD-9004-CA2D3DF9B3F6}" type="sibTrans" cxnId="{9DFC7A7A-46F1-4E32-A51D-496B4BF9B656}">
      <dgm:prSet/>
      <dgm:spPr/>
      <dgm:t>
        <a:bodyPr/>
        <a:lstStyle/>
        <a:p>
          <a:endParaRPr lang="ru-RU"/>
        </a:p>
      </dgm:t>
    </dgm:pt>
    <dgm:pt modelId="{AE4785BD-5C73-49B9-BB5D-1934B5441F0D}" type="pres">
      <dgm:prSet presAssocID="{71371980-A229-4CC9-B38C-1CF8D87164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B9E255-231B-4954-B6BC-913E92E2BA05}" type="pres">
      <dgm:prSet presAssocID="{E9040040-CC0F-4E9B-AA1E-396480D3204F}" presName="root1" presStyleCnt="0"/>
      <dgm:spPr/>
    </dgm:pt>
    <dgm:pt modelId="{09C98F6A-27CF-4585-BD06-D83663303629}" type="pres">
      <dgm:prSet presAssocID="{E9040040-CC0F-4E9B-AA1E-396480D320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A51DAE-8B4B-4F39-BE23-A29256007E24}" type="pres">
      <dgm:prSet presAssocID="{E9040040-CC0F-4E9B-AA1E-396480D3204F}" presName="level2hierChild" presStyleCnt="0"/>
      <dgm:spPr/>
    </dgm:pt>
    <dgm:pt modelId="{7F56E463-F459-423B-8F1F-60C52D2AB05B}" type="pres">
      <dgm:prSet presAssocID="{E6532548-733D-4692-A20F-D16817FA1C1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9D40DAD-9D79-48CA-8CC6-6A0963130F31}" type="pres">
      <dgm:prSet presAssocID="{E6532548-733D-4692-A20F-D16817FA1C1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966ED0C-066D-44FA-8209-3F21575FC1A4}" type="pres">
      <dgm:prSet presAssocID="{D54F429B-4CB6-45E2-8CB9-24135D33E67F}" presName="root2" presStyleCnt="0"/>
      <dgm:spPr/>
    </dgm:pt>
    <dgm:pt modelId="{2C424D88-5E1A-4FBD-A6A7-AAC2AA658FCC}" type="pres">
      <dgm:prSet presAssocID="{D54F429B-4CB6-45E2-8CB9-24135D33E67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0CC84D-3D36-428D-A237-30442DA1453F}" type="pres">
      <dgm:prSet presAssocID="{D54F429B-4CB6-45E2-8CB9-24135D33E67F}" presName="level3hierChild" presStyleCnt="0"/>
      <dgm:spPr/>
    </dgm:pt>
    <dgm:pt modelId="{81FA98E9-08D6-474D-9C88-A276E9961188}" type="pres">
      <dgm:prSet presAssocID="{1AF25D36-9A32-49C4-B891-C2612360F9C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3E33CE7-DEAB-4380-8E15-124D53BA0088}" type="pres">
      <dgm:prSet presAssocID="{1AF25D36-9A32-49C4-B891-C2612360F9C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1645657-4453-46D0-A998-E2EDA51F378B}" type="pres">
      <dgm:prSet presAssocID="{9E19F83F-5740-48D1-80BF-BBCE54C927A6}" presName="root2" presStyleCnt="0"/>
      <dgm:spPr/>
    </dgm:pt>
    <dgm:pt modelId="{82AB5F99-122A-44A1-B03F-D387AF6EED81}" type="pres">
      <dgm:prSet presAssocID="{9E19F83F-5740-48D1-80BF-BBCE54C927A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2CFE0-ACCF-42DB-A790-413A0B11FC87}" type="pres">
      <dgm:prSet presAssocID="{9E19F83F-5740-48D1-80BF-BBCE54C927A6}" presName="level3hierChild" presStyleCnt="0"/>
      <dgm:spPr/>
    </dgm:pt>
    <dgm:pt modelId="{7B5CBF69-D37B-404D-9B58-0E9EFC7EA7A3}" type="pres">
      <dgm:prSet presAssocID="{58279E77-EF84-454D-AD67-EC3CE6BC636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320DDAC-153B-4EC6-861B-C5060650E790}" type="pres">
      <dgm:prSet presAssocID="{58279E77-EF84-454D-AD67-EC3CE6BC636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E2D4710-1D5D-44FD-B5CE-A8D4B7748CAE}" type="pres">
      <dgm:prSet presAssocID="{FA80AE35-06FD-4FC6-9FEB-E9728DCC7494}" presName="root2" presStyleCnt="0"/>
      <dgm:spPr/>
    </dgm:pt>
    <dgm:pt modelId="{16FEFA16-73F1-4ADC-B675-5BF844DE7FB6}" type="pres">
      <dgm:prSet presAssocID="{FA80AE35-06FD-4FC6-9FEB-E9728DCC749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7BE5B-BEDA-439A-8586-58B7918EB07A}" type="pres">
      <dgm:prSet presAssocID="{FA80AE35-06FD-4FC6-9FEB-E9728DCC7494}" presName="level3hierChild" presStyleCnt="0"/>
      <dgm:spPr/>
    </dgm:pt>
  </dgm:ptLst>
  <dgm:cxnLst>
    <dgm:cxn modelId="{C65AE911-5DFC-4AFC-A649-2ECA207AF29A}" srcId="{E9040040-CC0F-4E9B-AA1E-396480D3204F}" destId="{D54F429B-4CB6-45E2-8CB9-24135D33E67F}" srcOrd="0" destOrd="0" parTransId="{E6532548-733D-4692-A20F-D16817FA1C1F}" sibTransId="{4A73BED7-EC5C-4318-B464-9A0B300DC97E}"/>
    <dgm:cxn modelId="{53A4DF4B-CB57-41DB-8877-B0BE11AFEF75}" type="presOf" srcId="{1AF25D36-9A32-49C4-B891-C2612360F9CD}" destId="{53E33CE7-DEAB-4380-8E15-124D53BA0088}" srcOrd="1" destOrd="0" presId="urn:microsoft.com/office/officeart/2008/layout/HorizontalMultiLevelHierarchy"/>
    <dgm:cxn modelId="{03A73953-8C38-4D04-A42F-9E6E21E14A79}" type="presOf" srcId="{D54F429B-4CB6-45E2-8CB9-24135D33E67F}" destId="{2C424D88-5E1A-4FBD-A6A7-AAC2AA658FCC}" srcOrd="0" destOrd="0" presId="urn:microsoft.com/office/officeart/2008/layout/HorizontalMultiLevelHierarchy"/>
    <dgm:cxn modelId="{9DFC7A7A-46F1-4E32-A51D-496B4BF9B656}" srcId="{E9040040-CC0F-4E9B-AA1E-396480D3204F}" destId="{FA80AE35-06FD-4FC6-9FEB-E9728DCC7494}" srcOrd="2" destOrd="0" parTransId="{58279E77-EF84-454D-AD67-EC3CE6BC6361}" sibTransId="{07BF8288-0B8E-4DFD-9004-CA2D3DF9B3F6}"/>
    <dgm:cxn modelId="{05770F01-FB12-48B0-BCC0-A0787FB6AD4F}" type="presOf" srcId="{E6532548-733D-4692-A20F-D16817FA1C1F}" destId="{7F56E463-F459-423B-8F1F-60C52D2AB05B}" srcOrd="0" destOrd="0" presId="urn:microsoft.com/office/officeart/2008/layout/HorizontalMultiLevelHierarchy"/>
    <dgm:cxn modelId="{756DA5FA-2BB7-4092-ACAA-340D2B8EFD59}" srcId="{71371980-A229-4CC9-B38C-1CF8D87164A0}" destId="{E9040040-CC0F-4E9B-AA1E-396480D3204F}" srcOrd="0" destOrd="0" parTransId="{5902D416-B6CE-4F98-8733-67C9EFE99BD2}" sibTransId="{ADFD37BE-CD93-453B-8884-A27B24ED9A50}"/>
    <dgm:cxn modelId="{C48BAEB6-F0AC-42CE-9AD3-C1B06A31FC91}" type="presOf" srcId="{9E19F83F-5740-48D1-80BF-BBCE54C927A6}" destId="{82AB5F99-122A-44A1-B03F-D387AF6EED81}" srcOrd="0" destOrd="0" presId="urn:microsoft.com/office/officeart/2008/layout/HorizontalMultiLevelHierarchy"/>
    <dgm:cxn modelId="{D9906C46-CF71-4D76-A2CF-B3A326923035}" type="presOf" srcId="{71371980-A229-4CC9-B38C-1CF8D87164A0}" destId="{AE4785BD-5C73-49B9-BB5D-1934B5441F0D}" srcOrd="0" destOrd="0" presId="urn:microsoft.com/office/officeart/2008/layout/HorizontalMultiLevelHierarchy"/>
    <dgm:cxn modelId="{37CFF705-A129-4A9D-932E-C8AEAD1473C6}" type="presOf" srcId="{1AF25D36-9A32-49C4-B891-C2612360F9CD}" destId="{81FA98E9-08D6-474D-9C88-A276E9961188}" srcOrd="0" destOrd="0" presId="urn:microsoft.com/office/officeart/2008/layout/HorizontalMultiLevelHierarchy"/>
    <dgm:cxn modelId="{14158D2D-C620-41D1-89AE-F19416343A9A}" srcId="{E9040040-CC0F-4E9B-AA1E-396480D3204F}" destId="{9E19F83F-5740-48D1-80BF-BBCE54C927A6}" srcOrd="1" destOrd="0" parTransId="{1AF25D36-9A32-49C4-B891-C2612360F9CD}" sibTransId="{5FBC5FFA-268C-4C72-B239-D4B5060B0FC4}"/>
    <dgm:cxn modelId="{A48E2CAF-051D-4891-9042-9011823ECC21}" type="presOf" srcId="{FA80AE35-06FD-4FC6-9FEB-E9728DCC7494}" destId="{16FEFA16-73F1-4ADC-B675-5BF844DE7FB6}" srcOrd="0" destOrd="0" presId="urn:microsoft.com/office/officeart/2008/layout/HorizontalMultiLevelHierarchy"/>
    <dgm:cxn modelId="{9CDA9FD2-C032-4ADE-B2FB-C125C871A731}" type="presOf" srcId="{58279E77-EF84-454D-AD67-EC3CE6BC6361}" destId="{7320DDAC-153B-4EC6-861B-C5060650E790}" srcOrd="1" destOrd="0" presId="urn:microsoft.com/office/officeart/2008/layout/HorizontalMultiLevelHierarchy"/>
    <dgm:cxn modelId="{E6D81FFE-CCEE-4459-B2FF-4A64752C4299}" type="presOf" srcId="{E6532548-733D-4692-A20F-D16817FA1C1F}" destId="{89D40DAD-9D79-48CA-8CC6-6A0963130F31}" srcOrd="1" destOrd="0" presId="urn:microsoft.com/office/officeart/2008/layout/HorizontalMultiLevelHierarchy"/>
    <dgm:cxn modelId="{78B713DB-D0F1-4C53-8960-5A0CFB45418E}" type="presOf" srcId="{E9040040-CC0F-4E9B-AA1E-396480D3204F}" destId="{09C98F6A-27CF-4585-BD06-D83663303629}" srcOrd="0" destOrd="0" presId="urn:microsoft.com/office/officeart/2008/layout/HorizontalMultiLevelHierarchy"/>
    <dgm:cxn modelId="{580D74EE-7D45-4A78-84C3-BDD6C83D00D4}" type="presOf" srcId="{58279E77-EF84-454D-AD67-EC3CE6BC6361}" destId="{7B5CBF69-D37B-404D-9B58-0E9EFC7EA7A3}" srcOrd="0" destOrd="0" presId="urn:microsoft.com/office/officeart/2008/layout/HorizontalMultiLevelHierarchy"/>
    <dgm:cxn modelId="{4D3690B7-165C-4630-AA08-FC1D9A94D18D}" type="presParOf" srcId="{AE4785BD-5C73-49B9-BB5D-1934B5441F0D}" destId="{1FB9E255-231B-4954-B6BC-913E92E2BA05}" srcOrd="0" destOrd="0" presId="urn:microsoft.com/office/officeart/2008/layout/HorizontalMultiLevelHierarchy"/>
    <dgm:cxn modelId="{E5B42483-465B-40EF-97A9-77631EE0B40D}" type="presParOf" srcId="{1FB9E255-231B-4954-B6BC-913E92E2BA05}" destId="{09C98F6A-27CF-4585-BD06-D83663303629}" srcOrd="0" destOrd="0" presId="urn:microsoft.com/office/officeart/2008/layout/HorizontalMultiLevelHierarchy"/>
    <dgm:cxn modelId="{D388F4DA-ACE4-4249-844B-B506681BAC4C}" type="presParOf" srcId="{1FB9E255-231B-4954-B6BC-913E92E2BA05}" destId="{A5A51DAE-8B4B-4F39-BE23-A29256007E24}" srcOrd="1" destOrd="0" presId="urn:microsoft.com/office/officeart/2008/layout/HorizontalMultiLevelHierarchy"/>
    <dgm:cxn modelId="{EDAF028B-496A-4358-8317-5576C01FC079}" type="presParOf" srcId="{A5A51DAE-8B4B-4F39-BE23-A29256007E24}" destId="{7F56E463-F459-423B-8F1F-60C52D2AB05B}" srcOrd="0" destOrd="0" presId="urn:microsoft.com/office/officeart/2008/layout/HorizontalMultiLevelHierarchy"/>
    <dgm:cxn modelId="{130E7B72-CAE2-4EBE-B3EA-D0A9B0C9FD21}" type="presParOf" srcId="{7F56E463-F459-423B-8F1F-60C52D2AB05B}" destId="{89D40DAD-9D79-48CA-8CC6-6A0963130F31}" srcOrd="0" destOrd="0" presId="urn:microsoft.com/office/officeart/2008/layout/HorizontalMultiLevelHierarchy"/>
    <dgm:cxn modelId="{96887F6B-2212-4A30-B2CA-4443098BF0D2}" type="presParOf" srcId="{A5A51DAE-8B4B-4F39-BE23-A29256007E24}" destId="{8966ED0C-066D-44FA-8209-3F21575FC1A4}" srcOrd="1" destOrd="0" presId="urn:microsoft.com/office/officeart/2008/layout/HorizontalMultiLevelHierarchy"/>
    <dgm:cxn modelId="{D9A23705-3071-4A24-9869-AA6EC4C353B0}" type="presParOf" srcId="{8966ED0C-066D-44FA-8209-3F21575FC1A4}" destId="{2C424D88-5E1A-4FBD-A6A7-AAC2AA658FCC}" srcOrd="0" destOrd="0" presId="urn:microsoft.com/office/officeart/2008/layout/HorizontalMultiLevelHierarchy"/>
    <dgm:cxn modelId="{156AF5F7-0A57-4C72-9607-F56FA81D8392}" type="presParOf" srcId="{8966ED0C-066D-44FA-8209-3F21575FC1A4}" destId="{710CC84D-3D36-428D-A237-30442DA1453F}" srcOrd="1" destOrd="0" presId="urn:microsoft.com/office/officeart/2008/layout/HorizontalMultiLevelHierarchy"/>
    <dgm:cxn modelId="{B90379B1-2E1C-4876-A86B-1683F360BB88}" type="presParOf" srcId="{A5A51DAE-8B4B-4F39-BE23-A29256007E24}" destId="{81FA98E9-08D6-474D-9C88-A276E9961188}" srcOrd="2" destOrd="0" presId="urn:microsoft.com/office/officeart/2008/layout/HorizontalMultiLevelHierarchy"/>
    <dgm:cxn modelId="{E62CA9FF-5D51-42BE-8D51-B5986A5F59EA}" type="presParOf" srcId="{81FA98E9-08D6-474D-9C88-A276E9961188}" destId="{53E33CE7-DEAB-4380-8E15-124D53BA0088}" srcOrd="0" destOrd="0" presId="urn:microsoft.com/office/officeart/2008/layout/HorizontalMultiLevelHierarchy"/>
    <dgm:cxn modelId="{543BEAC1-2D18-4B8C-B0A5-5B1E4F37D0CD}" type="presParOf" srcId="{A5A51DAE-8B4B-4F39-BE23-A29256007E24}" destId="{21645657-4453-46D0-A998-E2EDA51F378B}" srcOrd="3" destOrd="0" presId="urn:microsoft.com/office/officeart/2008/layout/HorizontalMultiLevelHierarchy"/>
    <dgm:cxn modelId="{DAC0F9E1-55DF-4089-BD07-60EE63E988EF}" type="presParOf" srcId="{21645657-4453-46D0-A998-E2EDA51F378B}" destId="{82AB5F99-122A-44A1-B03F-D387AF6EED81}" srcOrd="0" destOrd="0" presId="urn:microsoft.com/office/officeart/2008/layout/HorizontalMultiLevelHierarchy"/>
    <dgm:cxn modelId="{0BAE3240-9B4E-4C96-ABDE-DE543200AE63}" type="presParOf" srcId="{21645657-4453-46D0-A998-E2EDA51F378B}" destId="{C8C2CFE0-ACCF-42DB-A790-413A0B11FC87}" srcOrd="1" destOrd="0" presId="urn:microsoft.com/office/officeart/2008/layout/HorizontalMultiLevelHierarchy"/>
    <dgm:cxn modelId="{837D4835-20CC-4266-AAA4-37D671732996}" type="presParOf" srcId="{A5A51DAE-8B4B-4F39-BE23-A29256007E24}" destId="{7B5CBF69-D37B-404D-9B58-0E9EFC7EA7A3}" srcOrd="4" destOrd="0" presId="urn:microsoft.com/office/officeart/2008/layout/HorizontalMultiLevelHierarchy"/>
    <dgm:cxn modelId="{897C77F5-A924-4247-BD2B-FA229F833C38}" type="presParOf" srcId="{7B5CBF69-D37B-404D-9B58-0E9EFC7EA7A3}" destId="{7320DDAC-153B-4EC6-861B-C5060650E790}" srcOrd="0" destOrd="0" presId="urn:microsoft.com/office/officeart/2008/layout/HorizontalMultiLevelHierarchy"/>
    <dgm:cxn modelId="{D904CEB1-9818-4397-B815-66632E5AF6A9}" type="presParOf" srcId="{A5A51DAE-8B4B-4F39-BE23-A29256007E24}" destId="{1E2D4710-1D5D-44FD-B5CE-A8D4B7748CAE}" srcOrd="5" destOrd="0" presId="urn:microsoft.com/office/officeart/2008/layout/HorizontalMultiLevelHierarchy"/>
    <dgm:cxn modelId="{220897F0-EA3D-4D2A-BB0A-6D443FCAE26B}" type="presParOf" srcId="{1E2D4710-1D5D-44FD-B5CE-A8D4B7748CAE}" destId="{16FEFA16-73F1-4ADC-B675-5BF844DE7FB6}" srcOrd="0" destOrd="0" presId="urn:microsoft.com/office/officeart/2008/layout/HorizontalMultiLevelHierarchy"/>
    <dgm:cxn modelId="{69CAEEB0-F196-4EBF-88F7-52A8307D89B1}" type="presParOf" srcId="{1E2D4710-1D5D-44FD-B5CE-A8D4B7748CAE}" destId="{3C07BE5B-BEDA-439A-8586-58B7918EB0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78E0341-A390-4D14-893F-42D27FDC5E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F9C2FD-411B-492D-9A21-F92D3808335C}">
      <dgm:prSet phldrT="[Текст]"/>
      <dgm:spPr/>
      <dgm:t>
        <a:bodyPr/>
        <a:lstStyle/>
        <a:p>
          <a:r>
            <a:rPr lang="uk-UA" u="sng" dirty="0" smtClean="0">
              <a:solidFill>
                <a:srgbClr val="0070C0"/>
              </a:solidFill>
            </a:rPr>
            <a:t>зіставлення</a:t>
          </a:r>
          <a:r>
            <a:rPr lang="uk-UA" dirty="0" smtClean="0">
              <a:solidFill>
                <a:srgbClr val="0070C0"/>
              </a:solidFill>
            </a:rPr>
            <a:t> двох різнорідних предметів зі спільною для них </a:t>
          </a:r>
          <a:r>
            <a:rPr lang="uk-UA" u="sng" dirty="0" smtClean="0">
              <a:solidFill>
                <a:srgbClr val="0070C0"/>
              </a:solidFill>
            </a:rPr>
            <a:t>кількісною</a:t>
          </a:r>
          <a:r>
            <a:rPr lang="uk-UA" dirty="0" smtClean="0">
              <a:solidFill>
                <a:srgbClr val="0070C0"/>
              </a:solidFill>
            </a:rPr>
            <a:t> ознакою</a:t>
          </a:r>
          <a:endParaRPr lang="ru-RU" dirty="0">
            <a:solidFill>
              <a:srgbClr val="0070C0"/>
            </a:solidFill>
          </a:endParaRPr>
        </a:p>
      </dgm:t>
    </dgm:pt>
    <dgm:pt modelId="{1E5E648F-A98B-4907-B8CB-C2AE8FABC378}" type="parTrans" cxnId="{C7F8A475-B64B-4B61-AF6C-DCFE7F952CC2}">
      <dgm:prSet/>
      <dgm:spPr/>
      <dgm:t>
        <a:bodyPr/>
        <a:lstStyle/>
        <a:p>
          <a:endParaRPr lang="ru-RU"/>
        </a:p>
      </dgm:t>
    </dgm:pt>
    <dgm:pt modelId="{701414BE-E85F-445A-82BF-638651A1C83F}" type="sibTrans" cxnId="{C7F8A475-B64B-4B61-AF6C-DCFE7F952CC2}">
      <dgm:prSet/>
      <dgm:spPr/>
      <dgm:t>
        <a:bodyPr/>
        <a:lstStyle/>
        <a:p>
          <a:endParaRPr lang="ru-RU"/>
        </a:p>
      </dgm:t>
    </dgm:pt>
    <dgm:pt modelId="{6ABECA2B-648D-408A-B616-DC037A48D5AC}">
      <dgm:prSet phldrT="[Текст]"/>
      <dgm:spPr/>
      <dgm:t>
        <a:bodyPr/>
        <a:lstStyle/>
        <a:p>
          <a:r>
            <a:rPr lang="uk-UA" dirty="0" smtClean="0"/>
            <a:t>спільна ознака приписується одному із них </a:t>
          </a:r>
          <a:r>
            <a:rPr lang="uk-UA" dirty="0" smtClean="0">
              <a:solidFill>
                <a:srgbClr val="FF0000"/>
              </a:solidFill>
            </a:rPr>
            <a:t>більшою</a:t>
          </a:r>
          <a:r>
            <a:rPr lang="uk-UA" dirty="0" smtClean="0"/>
            <a:t> мірою</a:t>
          </a:r>
          <a:endParaRPr lang="ru-RU" dirty="0"/>
        </a:p>
      </dgm:t>
    </dgm:pt>
    <dgm:pt modelId="{1A2E68B9-2078-4FE3-9D48-EE9F658A0305}" type="parTrans" cxnId="{8245234F-C784-4FE2-8CB3-58E7BB2FD18C}">
      <dgm:prSet/>
      <dgm:spPr/>
      <dgm:t>
        <a:bodyPr/>
        <a:lstStyle/>
        <a:p>
          <a:endParaRPr lang="ru-RU"/>
        </a:p>
      </dgm:t>
    </dgm:pt>
    <dgm:pt modelId="{096DF9DB-D1D3-4044-A563-DE4A65AA9D42}" type="sibTrans" cxnId="{8245234F-C784-4FE2-8CB3-58E7BB2FD18C}">
      <dgm:prSet/>
      <dgm:spPr/>
      <dgm:t>
        <a:bodyPr/>
        <a:lstStyle/>
        <a:p>
          <a:endParaRPr lang="ru-RU"/>
        </a:p>
      </dgm:t>
    </dgm:pt>
    <dgm:pt modelId="{CD077EA5-61F4-45A1-B043-40963EACF257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FF0000"/>
              </a:solidFill>
            </a:rPr>
            <a:t>гіпербола</a:t>
          </a:r>
          <a:endParaRPr lang="ru-RU" sz="2400" b="1" dirty="0">
            <a:solidFill>
              <a:srgbClr val="FF0000"/>
            </a:solidFill>
          </a:endParaRPr>
        </a:p>
      </dgm:t>
    </dgm:pt>
    <dgm:pt modelId="{CC63E240-FAEC-4EB3-9D22-F5E28111510F}" type="parTrans" cxnId="{0A80F8FC-EDD8-4967-B8A7-F5C7621FB475}">
      <dgm:prSet/>
      <dgm:spPr/>
      <dgm:t>
        <a:bodyPr/>
        <a:lstStyle/>
        <a:p>
          <a:endParaRPr lang="ru-RU"/>
        </a:p>
      </dgm:t>
    </dgm:pt>
    <dgm:pt modelId="{A3CA79F6-7A34-44E3-8207-CA3963E331A7}" type="sibTrans" cxnId="{0A80F8FC-EDD8-4967-B8A7-F5C7621FB475}">
      <dgm:prSet/>
      <dgm:spPr/>
      <dgm:t>
        <a:bodyPr/>
        <a:lstStyle/>
        <a:p>
          <a:endParaRPr lang="ru-RU"/>
        </a:p>
      </dgm:t>
    </dgm:pt>
    <dgm:pt modelId="{87E61B02-55E2-40CF-A306-3DB90B67808E}">
      <dgm:prSet phldrT="[Текст]"/>
      <dgm:spPr/>
      <dgm:t>
        <a:bodyPr/>
        <a:lstStyle/>
        <a:p>
          <a:r>
            <a:rPr lang="uk-UA" dirty="0" smtClean="0"/>
            <a:t>спільна ознака приписується одному із них </a:t>
          </a:r>
          <a:r>
            <a:rPr lang="uk-UA" b="1" dirty="0" smtClean="0">
              <a:solidFill>
                <a:srgbClr val="0070C0"/>
              </a:solidFill>
            </a:rPr>
            <a:t>меншою</a:t>
          </a:r>
          <a:r>
            <a:rPr lang="uk-UA" dirty="0" smtClean="0"/>
            <a:t> мірою</a:t>
          </a:r>
          <a:endParaRPr lang="ru-RU" dirty="0"/>
        </a:p>
      </dgm:t>
    </dgm:pt>
    <dgm:pt modelId="{3C4B1F81-0E47-407B-B6A5-55F64DE475BE}" type="parTrans" cxnId="{0AFB31AB-DA06-4AEB-99E9-0C16566A2FF3}">
      <dgm:prSet/>
      <dgm:spPr/>
      <dgm:t>
        <a:bodyPr/>
        <a:lstStyle/>
        <a:p>
          <a:endParaRPr lang="ru-RU"/>
        </a:p>
      </dgm:t>
    </dgm:pt>
    <dgm:pt modelId="{CB2BE1F1-0E2E-446D-93B1-04FBEA356D5F}" type="sibTrans" cxnId="{0AFB31AB-DA06-4AEB-99E9-0C16566A2FF3}">
      <dgm:prSet/>
      <dgm:spPr/>
      <dgm:t>
        <a:bodyPr/>
        <a:lstStyle/>
        <a:p>
          <a:endParaRPr lang="ru-RU"/>
        </a:p>
      </dgm:t>
    </dgm:pt>
    <dgm:pt modelId="{AA4F5038-DE5C-4159-BBD3-0D85421F4492}">
      <dgm:prSet phldrT="[Текст]" custT="1"/>
      <dgm:spPr/>
      <dgm:t>
        <a:bodyPr/>
        <a:lstStyle/>
        <a:p>
          <a:r>
            <a:rPr lang="uk-UA" sz="2400" b="1" i="1" dirty="0" err="1" smtClean="0">
              <a:solidFill>
                <a:srgbClr val="0070C0"/>
              </a:solidFill>
            </a:rPr>
            <a:t>мейозис</a:t>
          </a:r>
          <a:endParaRPr lang="ru-RU" sz="2400" b="1" dirty="0">
            <a:solidFill>
              <a:srgbClr val="0070C0"/>
            </a:solidFill>
          </a:endParaRPr>
        </a:p>
      </dgm:t>
    </dgm:pt>
    <dgm:pt modelId="{C46CA1FD-0A9C-42DF-B1DD-886977C7FC96}" type="parTrans" cxnId="{1E7F6B86-FF7E-41E4-A17F-FFF7079DF69D}">
      <dgm:prSet/>
      <dgm:spPr/>
      <dgm:t>
        <a:bodyPr/>
        <a:lstStyle/>
        <a:p>
          <a:endParaRPr lang="ru-RU"/>
        </a:p>
      </dgm:t>
    </dgm:pt>
    <dgm:pt modelId="{C8522B65-0D06-4675-B1FE-79A06119497B}" type="sibTrans" cxnId="{1E7F6B86-FF7E-41E4-A17F-FFF7079DF69D}">
      <dgm:prSet/>
      <dgm:spPr/>
      <dgm:t>
        <a:bodyPr/>
        <a:lstStyle/>
        <a:p>
          <a:endParaRPr lang="ru-RU"/>
        </a:p>
      </dgm:t>
    </dgm:pt>
    <dgm:pt modelId="{E86497B4-73E7-4070-AF7C-ACDB98A6CE0C}">
      <dgm:prSet phldrT="[Текст]"/>
      <dgm:spPr/>
      <dgm:t>
        <a:bodyPr/>
        <a:lstStyle/>
        <a:p>
          <a:r>
            <a:rPr lang="uk-UA" i="1" dirty="0" smtClean="0">
              <a:solidFill>
                <a:srgbClr val="0070C0"/>
              </a:solidFill>
            </a:rPr>
            <a:t>літота</a:t>
          </a:r>
          <a:endParaRPr lang="ru-RU" dirty="0">
            <a:solidFill>
              <a:srgbClr val="0070C0"/>
            </a:solidFill>
          </a:endParaRPr>
        </a:p>
      </dgm:t>
    </dgm:pt>
    <dgm:pt modelId="{BA39F853-0C78-46CD-BF69-474D272045B1}" type="parTrans" cxnId="{31044E5E-6279-4BC8-9840-D5FE16AC0E38}">
      <dgm:prSet/>
      <dgm:spPr/>
      <dgm:t>
        <a:bodyPr/>
        <a:lstStyle/>
        <a:p>
          <a:endParaRPr lang="ru-RU"/>
        </a:p>
      </dgm:t>
    </dgm:pt>
    <dgm:pt modelId="{775A8268-1309-4405-9657-06866883D9A7}" type="sibTrans" cxnId="{31044E5E-6279-4BC8-9840-D5FE16AC0E38}">
      <dgm:prSet/>
      <dgm:spPr/>
      <dgm:t>
        <a:bodyPr/>
        <a:lstStyle/>
        <a:p>
          <a:endParaRPr lang="ru-RU"/>
        </a:p>
      </dgm:t>
    </dgm:pt>
    <dgm:pt modelId="{242F0154-A085-4FB1-A21F-7DDB66E24097}" type="pres">
      <dgm:prSet presAssocID="{378E0341-A390-4D14-893F-42D27FDC5E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51FCD0-76B9-4DB6-B93D-3E9B2EB08654}" type="pres">
      <dgm:prSet presAssocID="{81F9C2FD-411B-492D-9A21-F92D3808335C}" presName="hierRoot1" presStyleCnt="0"/>
      <dgm:spPr/>
    </dgm:pt>
    <dgm:pt modelId="{E1387674-86A9-468B-8639-FD70871C1261}" type="pres">
      <dgm:prSet presAssocID="{81F9C2FD-411B-492D-9A21-F92D3808335C}" presName="composite" presStyleCnt="0"/>
      <dgm:spPr/>
    </dgm:pt>
    <dgm:pt modelId="{7FA273BE-F498-418A-9C4E-66CD18D44597}" type="pres">
      <dgm:prSet presAssocID="{81F9C2FD-411B-492D-9A21-F92D3808335C}" presName="background" presStyleLbl="node0" presStyleIdx="0" presStyleCnt="1"/>
      <dgm:spPr/>
    </dgm:pt>
    <dgm:pt modelId="{83B53C95-980F-4FAC-AE92-BEBAECD1CD40}" type="pres">
      <dgm:prSet presAssocID="{81F9C2FD-411B-492D-9A21-F92D3808335C}" presName="text" presStyleLbl="fgAcc0" presStyleIdx="0" presStyleCnt="1" custScaleX="410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2173FE-0CF8-4C5A-B5F7-817CF4CA887C}" type="pres">
      <dgm:prSet presAssocID="{81F9C2FD-411B-492D-9A21-F92D3808335C}" presName="hierChild2" presStyleCnt="0"/>
      <dgm:spPr/>
    </dgm:pt>
    <dgm:pt modelId="{2BA82AE1-815D-48A2-9774-80637EC9325B}" type="pres">
      <dgm:prSet presAssocID="{1A2E68B9-2078-4FE3-9D48-EE9F658A030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F50625C-00A1-4B3E-9884-F912934910D0}" type="pres">
      <dgm:prSet presAssocID="{6ABECA2B-648D-408A-B616-DC037A48D5AC}" presName="hierRoot2" presStyleCnt="0"/>
      <dgm:spPr/>
    </dgm:pt>
    <dgm:pt modelId="{50004E52-552F-40A1-852A-CC2298AA667D}" type="pres">
      <dgm:prSet presAssocID="{6ABECA2B-648D-408A-B616-DC037A48D5AC}" presName="composite2" presStyleCnt="0"/>
      <dgm:spPr/>
    </dgm:pt>
    <dgm:pt modelId="{CE920FED-37C8-465D-86B5-C7B3FB6BBA3F}" type="pres">
      <dgm:prSet presAssocID="{6ABECA2B-648D-408A-B616-DC037A48D5AC}" presName="background2" presStyleLbl="node2" presStyleIdx="0" presStyleCnt="2"/>
      <dgm:spPr/>
    </dgm:pt>
    <dgm:pt modelId="{B69642FC-0FDE-4C89-8770-0095614DF7E8}" type="pres">
      <dgm:prSet presAssocID="{6ABECA2B-648D-408A-B616-DC037A48D5A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8ED114-2699-4223-8A15-EFC2BA453687}" type="pres">
      <dgm:prSet presAssocID="{6ABECA2B-648D-408A-B616-DC037A48D5AC}" presName="hierChild3" presStyleCnt="0"/>
      <dgm:spPr/>
    </dgm:pt>
    <dgm:pt modelId="{5DCF7A7C-E651-4719-BD14-7DDDE64FABEE}" type="pres">
      <dgm:prSet presAssocID="{CC63E240-FAEC-4EB3-9D22-F5E28111510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BD277EA-C02B-4BB8-B1E8-791B09B13A15}" type="pres">
      <dgm:prSet presAssocID="{CD077EA5-61F4-45A1-B043-40963EACF257}" presName="hierRoot3" presStyleCnt="0"/>
      <dgm:spPr/>
    </dgm:pt>
    <dgm:pt modelId="{5FC8D3A5-758C-4953-9ECC-2C7DCFEDB496}" type="pres">
      <dgm:prSet presAssocID="{CD077EA5-61F4-45A1-B043-40963EACF257}" presName="composite3" presStyleCnt="0"/>
      <dgm:spPr/>
    </dgm:pt>
    <dgm:pt modelId="{963E0909-5526-403A-B87B-60703EF9C07D}" type="pres">
      <dgm:prSet presAssocID="{CD077EA5-61F4-45A1-B043-40963EACF257}" presName="background3" presStyleLbl="node3" presStyleIdx="0" presStyleCnt="3"/>
      <dgm:spPr/>
    </dgm:pt>
    <dgm:pt modelId="{7C7B52A2-5E2A-4303-B56A-05731E65E667}" type="pres">
      <dgm:prSet presAssocID="{CD077EA5-61F4-45A1-B043-40963EACF25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DA88F-D571-4F37-ACA8-80593FBFDB74}" type="pres">
      <dgm:prSet presAssocID="{CD077EA5-61F4-45A1-B043-40963EACF257}" presName="hierChild4" presStyleCnt="0"/>
      <dgm:spPr/>
    </dgm:pt>
    <dgm:pt modelId="{90731082-5BF6-4BD0-AF3E-4931505871A9}" type="pres">
      <dgm:prSet presAssocID="{3C4B1F81-0E47-407B-B6A5-55F64DE475B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05C361F-B9CE-41F7-B2DF-6F02E80E0989}" type="pres">
      <dgm:prSet presAssocID="{87E61B02-55E2-40CF-A306-3DB90B67808E}" presName="hierRoot2" presStyleCnt="0"/>
      <dgm:spPr/>
    </dgm:pt>
    <dgm:pt modelId="{50978187-C36F-4158-9C86-FF8162AD7043}" type="pres">
      <dgm:prSet presAssocID="{87E61B02-55E2-40CF-A306-3DB90B67808E}" presName="composite2" presStyleCnt="0"/>
      <dgm:spPr/>
    </dgm:pt>
    <dgm:pt modelId="{23B42C15-215D-4E91-B886-7C58AF0E20EF}" type="pres">
      <dgm:prSet presAssocID="{87E61B02-55E2-40CF-A306-3DB90B67808E}" presName="background2" presStyleLbl="node2" presStyleIdx="1" presStyleCnt="2"/>
      <dgm:spPr/>
    </dgm:pt>
    <dgm:pt modelId="{4FE93785-139F-4006-8634-D43C2BF618F7}" type="pres">
      <dgm:prSet presAssocID="{87E61B02-55E2-40CF-A306-3DB90B67808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21690E-B394-4571-BB75-90D729A11D53}" type="pres">
      <dgm:prSet presAssocID="{87E61B02-55E2-40CF-A306-3DB90B67808E}" presName="hierChild3" presStyleCnt="0"/>
      <dgm:spPr/>
    </dgm:pt>
    <dgm:pt modelId="{29F1AC78-25ED-4079-B419-43EAAB8CA2BE}" type="pres">
      <dgm:prSet presAssocID="{C46CA1FD-0A9C-42DF-B1DD-886977C7FC9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136E409-6C64-43AB-8761-6F7AAD09C085}" type="pres">
      <dgm:prSet presAssocID="{AA4F5038-DE5C-4159-BBD3-0D85421F4492}" presName="hierRoot3" presStyleCnt="0"/>
      <dgm:spPr/>
    </dgm:pt>
    <dgm:pt modelId="{C4009558-4818-43EA-92CB-767579C6F706}" type="pres">
      <dgm:prSet presAssocID="{AA4F5038-DE5C-4159-BBD3-0D85421F4492}" presName="composite3" presStyleCnt="0"/>
      <dgm:spPr/>
    </dgm:pt>
    <dgm:pt modelId="{C1E4BA4F-A555-493B-836F-F1C155CA9B75}" type="pres">
      <dgm:prSet presAssocID="{AA4F5038-DE5C-4159-BBD3-0D85421F4492}" presName="background3" presStyleLbl="node3" presStyleIdx="1" presStyleCnt="3"/>
      <dgm:spPr/>
    </dgm:pt>
    <dgm:pt modelId="{BE688ED7-355F-4BFD-890E-236CC1CAB0BB}" type="pres">
      <dgm:prSet presAssocID="{AA4F5038-DE5C-4159-BBD3-0D85421F449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84253A-22AE-4E28-9676-B2A93890BC66}" type="pres">
      <dgm:prSet presAssocID="{AA4F5038-DE5C-4159-BBD3-0D85421F4492}" presName="hierChild4" presStyleCnt="0"/>
      <dgm:spPr/>
    </dgm:pt>
    <dgm:pt modelId="{88B8AD5D-B971-47E2-B155-11EA6E6071E8}" type="pres">
      <dgm:prSet presAssocID="{BA39F853-0C78-46CD-BF69-474D272045B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F13F304-BCB2-4D14-B870-AC62DA3C170B}" type="pres">
      <dgm:prSet presAssocID="{E86497B4-73E7-4070-AF7C-ACDB98A6CE0C}" presName="hierRoot3" presStyleCnt="0"/>
      <dgm:spPr/>
    </dgm:pt>
    <dgm:pt modelId="{CC0F1E42-BBC9-455F-90BB-38F51C880F76}" type="pres">
      <dgm:prSet presAssocID="{E86497B4-73E7-4070-AF7C-ACDB98A6CE0C}" presName="composite3" presStyleCnt="0"/>
      <dgm:spPr/>
    </dgm:pt>
    <dgm:pt modelId="{92F0B191-909C-4CA5-BF58-93C5FCDC9238}" type="pres">
      <dgm:prSet presAssocID="{E86497B4-73E7-4070-AF7C-ACDB98A6CE0C}" presName="background3" presStyleLbl="node3" presStyleIdx="2" presStyleCnt="3"/>
      <dgm:spPr/>
    </dgm:pt>
    <dgm:pt modelId="{8CABD382-9FF2-4036-A7DE-91517177A647}" type="pres">
      <dgm:prSet presAssocID="{E86497B4-73E7-4070-AF7C-ACDB98A6CE0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81B77-71E5-4A27-8EB6-09020B2A97BE}" type="pres">
      <dgm:prSet presAssocID="{E86497B4-73E7-4070-AF7C-ACDB98A6CE0C}" presName="hierChild4" presStyleCnt="0"/>
      <dgm:spPr/>
    </dgm:pt>
  </dgm:ptLst>
  <dgm:cxnLst>
    <dgm:cxn modelId="{C7F8A475-B64B-4B61-AF6C-DCFE7F952CC2}" srcId="{378E0341-A390-4D14-893F-42D27FDC5E86}" destId="{81F9C2FD-411B-492D-9A21-F92D3808335C}" srcOrd="0" destOrd="0" parTransId="{1E5E648F-A98B-4907-B8CB-C2AE8FABC378}" sibTransId="{701414BE-E85F-445A-82BF-638651A1C83F}"/>
    <dgm:cxn modelId="{27764FAF-3476-407A-B85F-9BFF932D4BFF}" type="presOf" srcId="{CD077EA5-61F4-45A1-B043-40963EACF257}" destId="{7C7B52A2-5E2A-4303-B56A-05731E65E667}" srcOrd="0" destOrd="0" presId="urn:microsoft.com/office/officeart/2005/8/layout/hierarchy1"/>
    <dgm:cxn modelId="{A482DABF-7265-4EA1-80A1-8C4AFD07ECDC}" type="presOf" srcId="{CC63E240-FAEC-4EB3-9D22-F5E28111510F}" destId="{5DCF7A7C-E651-4719-BD14-7DDDE64FABEE}" srcOrd="0" destOrd="0" presId="urn:microsoft.com/office/officeart/2005/8/layout/hierarchy1"/>
    <dgm:cxn modelId="{22740F66-D6FC-4207-A253-659EB1EFA829}" type="presOf" srcId="{81F9C2FD-411B-492D-9A21-F92D3808335C}" destId="{83B53C95-980F-4FAC-AE92-BEBAECD1CD40}" srcOrd="0" destOrd="0" presId="urn:microsoft.com/office/officeart/2005/8/layout/hierarchy1"/>
    <dgm:cxn modelId="{E63571C3-2EC9-4748-92DE-CDF77362700B}" type="presOf" srcId="{BA39F853-0C78-46CD-BF69-474D272045B1}" destId="{88B8AD5D-B971-47E2-B155-11EA6E6071E8}" srcOrd="0" destOrd="0" presId="urn:microsoft.com/office/officeart/2005/8/layout/hierarchy1"/>
    <dgm:cxn modelId="{0A80F8FC-EDD8-4967-B8A7-F5C7621FB475}" srcId="{6ABECA2B-648D-408A-B616-DC037A48D5AC}" destId="{CD077EA5-61F4-45A1-B043-40963EACF257}" srcOrd="0" destOrd="0" parTransId="{CC63E240-FAEC-4EB3-9D22-F5E28111510F}" sibTransId="{A3CA79F6-7A34-44E3-8207-CA3963E331A7}"/>
    <dgm:cxn modelId="{64CAAC8B-1D58-46CB-95FC-E1FC88640D26}" type="presOf" srcId="{3C4B1F81-0E47-407B-B6A5-55F64DE475BE}" destId="{90731082-5BF6-4BD0-AF3E-4931505871A9}" srcOrd="0" destOrd="0" presId="urn:microsoft.com/office/officeart/2005/8/layout/hierarchy1"/>
    <dgm:cxn modelId="{E0A0C017-47D6-4D70-A56D-85EFFC996EBB}" type="presOf" srcId="{E86497B4-73E7-4070-AF7C-ACDB98A6CE0C}" destId="{8CABD382-9FF2-4036-A7DE-91517177A647}" srcOrd="0" destOrd="0" presId="urn:microsoft.com/office/officeart/2005/8/layout/hierarchy1"/>
    <dgm:cxn modelId="{D2250AE6-DD8B-4F8C-807A-690C0441A572}" type="presOf" srcId="{1A2E68B9-2078-4FE3-9D48-EE9F658A0305}" destId="{2BA82AE1-815D-48A2-9774-80637EC9325B}" srcOrd="0" destOrd="0" presId="urn:microsoft.com/office/officeart/2005/8/layout/hierarchy1"/>
    <dgm:cxn modelId="{8245234F-C784-4FE2-8CB3-58E7BB2FD18C}" srcId="{81F9C2FD-411B-492D-9A21-F92D3808335C}" destId="{6ABECA2B-648D-408A-B616-DC037A48D5AC}" srcOrd="0" destOrd="0" parTransId="{1A2E68B9-2078-4FE3-9D48-EE9F658A0305}" sibTransId="{096DF9DB-D1D3-4044-A563-DE4A65AA9D42}"/>
    <dgm:cxn modelId="{2B409D71-6C6C-4DDB-88F4-F41A43DCA8AD}" type="presOf" srcId="{87E61B02-55E2-40CF-A306-3DB90B67808E}" destId="{4FE93785-139F-4006-8634-D43C2BF618F7}" srcOrd="0" destOrd="0" presId="urn:microsoft.com/office/officeart/2005/8/layout/hierarchy1"/>
    <dgm:cxn modelId="{1E7F6B86-FF7E-41E4-A17F-FFF7079DF69D}" srcId="{87E61B02-55E2-40CF-A306-3DB90B67808E}" destId="{AA4F5038-DE5C-4159-BBD3-0D85421F4492}" srcOrd="0" destOrd="0" parTransId="{C46CA1FD-0A9C-42DF-B1DD-886977C7FC96}" sibTransId="{C8522B65-0D06-4675-B1FE-79A06119497B}"/>
    <dgm:cxn modelId="{519CA238-4FD3-494D-BFFD-B49344FD7C39}" type="presOf" srcId="{AA4F5038-DE5C-4159-BBD3-0D85421F4492}" destId="{BE688ED7-355F-4BFD-890E-236CC1CAB0BB}" srcOrd="0" destOrd="0" presId="urn:microsoft.com/office/officeart/2005/8/layout/hierarchy1"/>
    <dgm:cxn modelId="{31044E5E-6279-4BC8-9840-D5FE16AC0E38}" srcId="{87E61B02-55E2-40CF-A306-3DB90B67808E}" destId="{E86497B4-73E7-4070-AF7C-ACDB98A6CE0C}" srcOrd="1" destOrd="0" parTransId="{BA39F853-0C78-46CD-BF69-474D272045B1}" sibTransId="{775A8268-1309-4405-9657-06866883D9A7}"/>
    <dgm:cxn modelId="{DFCF20FC-499A-4837-A2B9-3A74E9A75337}" type="presOf" srcId="{6ABECA2B-648D-408A-B616-DC037A48D5AC}" destId="{B69642FC-0FDE-4C89-8770-0095614DF7E8}" srcOrd="0" destOrd="0" presId="urn:microsoft.com/office/officeart/2005/8/layout/hierarchy1"/>
    <dgm:cxn modelId="{0AFB31AB-DA06-4AEB-99E9-0C16566A2FF3}" srcId="{81F9C2FD-411B-492D-9A21-F92D3808335C}" destId="{87E61B02-55E2-40CF-A306-3DB90B67808E}" srcOrd="1" destOrd="0" parTransId="{3C4B1F81-0E47-407B-B6A5-55F64DE475BE}" sibTransId="{CB2BE1F1-0E2E-446D-93B1-04FBEA356D5F}"/>
    <dgm:cxn modelId="{99B68910-457C-4D56-8116-4AC3D3433DF7}" type="presOf" srcId="{378E0341-A390-4D14-893F-42D27FDC5E86}" destId="{242F0154-A085-4FB1-A21F-7DDB66E24097}" srcOrd="0" destOrd="0" presId="urn:microsoft.com/office/officeart/2005/8/layout/hierarchy1"/>
    <dgm:cxn modelId="{E508FF4D-C3D6-4C67-AA2C-4FC1C817A110}" type="presOf" srcId="{C46CA1FD-0A9C-42DF-B1DD-886977C7FC96}" destId="{29F1AC78-25ED-4079-B419-43EAAB8CA2BE}" srcOrd="0" destOrd="0" presId="urn:microsoft.com/office/officeart/2005/8/layout/hierarchy1"/>
    <dgm:cxn modelId="{BC327714-EFB5-431E-9688-A6159CA2DF8A}" type="presParOf" srcId="{242F0154-A085-4FB1-A21F-7DDB66E24097}" destId="{A451FCD0-76B9-4DB6-B93D-3E9B2EB08654}" srcOrd="0" destOrd="0" presId="urn:microsoft.com/office/officeart/2005/8/layout/hierarchy1"/>
    <dgm:cxn modelId="{77D96CCD-0083-442C-97D2-3A2EEC63A27E}" type="presParOf" srcId="{A451FCD0-76B9-4DB6-B93D-3E9B2EB08654}" destId="{E1387674-86A9-468B-8639-FD70871C1261}" srcOrd="0" destOrd="0" presId="urn:microsoft.com/office/officeart/2005/8/layout/hierarchy1"/>
    <dgm:cxn modelId="{08534AC9-4A26-458A-BF70-78FEB9F76BAC}" type="presParOf" srcId="{E1387674-86A9-468B-8639-FD70871C1261}" destId="{7FA273BE-F498-418A-9C4E-66CD18D44597}" srcOrd="0" destOrd="0" presId="urn:microsoft.com/office/officeart/2005/8/layout/hierarchy1"/>
    <dgm:cxn modelId="{581D7790-5132-47A6-ACAD-F73BA2A2D0E4}" type="presParOf" srcId="{E1387674-86A9-468B-8639-FD70871C1261}" destId="{83B53C95-980F-4FAC-AE92-BEBAECD1CD40}" srcOrd="1" destOrd="0" presId="urn:microsoft.com/office/officeart/2005/8/layout/hierarchy1"/>
    <dgm:cxn modelId="{29629C7A-7438-4444-916E-04D02682B34E}" type="presParOf" srcId="{A451FCD0-76B9-4DB6-B93D-3E9B2EB08654}" destId="{312173FE-0CF8-4C5A-B5F7-817CF4CA887C}" srcOrd="1" destOrd="0" presId="urn:microsoft.com/office/officeart/2005/8/layout/hierarchy1"/>
    <dgm:cxn modelId="{51BEA041-65B0-4802-BD15-4F844F9A64A8}" type="presParOf" srcId="{312173FE-0CF8-4C5A-B5F7-817CF4CA887C}" destId="{2BA82AE1-815D-48A2-9774-80637EC9325B}" srcOrd="0" destOrd="0" presId="urn:microsoft.com/office/officeart/2005/8/layout/hierarchy1"/>
    <dgm:cxn modelId="{574BCF13-312E-4AD0-859E-31DEDACC8E85}" type="presParOf" srcId="{312173FE-0CF8-4C5A-B5F7-817CF4CA887C}" destId="{7F50625C-00A1-4B3E-9884-F912934910D0}" srcOrd="1" destOrd="0" presId="urn:microsoft.com/office/officeart/2005/8/layout/hierarchy1"/>
    <dgm:cxn modelId="{02AC76A1-BF62-4B8C-9E73-0996E0D489B6}" type="presParOf" srcId="{7F50625C-00A1-4B3E-9884-F912934910D0}" destId="{50004E52-552F-40A1-852A-CC2298AA667D}" srcOrd="0" destOrd="0" presId="urn:microsoft.com/office/officeart/2005/8/layout/hierarchy1"/>
    <dgm:cxn modelId="{932C38AE-75E5-4BDA-B05E-E49A3D77A21C}" type="presParOf" srcId="{50004E52-552F-40A1-852A-CC2298AA667D}" destId="{CE920FED-37C8-465D-86B5-C7B3FB6BBA3F}" srcOrd="0" destOrd="0" presId="urn:microsoft.com/office/officeart/2005/8/layout/hierarchy1"/>
    <dgm:cxn modelId="{190FFD3F-B0AC-4240-AC0E-1FEFB89C10EB}" type="presParOf" srcId="{50004E52-552F-40A1-852A-CC2298AA667D}" destId="{B69642FC-0FDE-4C89-8770-0095614DF7E8}" srcOrd="1" destOrd="0" presId="urn:microsoft.com/office/officeart/2005/8/layout/hierarchy1"/>
    <dgm:cxn modelId="{93A624CF-6105-4562-B492-18992FAA2FBA}" type="presParOf" srcId="{7F50625C-00A1-4B3E-9884-F912934910D0}" destId="{F68ED114-2699-4223-8A15-EFC2BA453687}" srcOrd="1" destOrd="0" presId="urn:microsoft.com/office/officeart/2005/8/layout/hierarchy1"/>
    <dgm:cxn modelId="{AA6885CC-FE6B-4CA9-A8EA-ADBC0652CBC5}" type="presParOf" srcId="{F68ED114-2699-4223-8A15-EFC2BA453687}" destId="{5DCF7A7C-E651-4719-BD14-7DDDE64FABEE}" srcOrd="0" destOrd="0" presId="urn:microsoft.com/office/officeart/2005/8/layout/hierarchy1"/>
    <dgm:cxn modelId="{30255726-71C8-4066-8305-8DF21CCAD59A}" type="presParOf" srcId="{F68ED114-2699-4223-8A15-EFC2BA453687}" destId="{2BD277EA-C02B-4BB8-B1E8-791B09B13A15}" srcOrd="1" destOrd="0" presId="urn:microsoft.com/office/officeart/2005/8/layout/hierarchy1"/>
    <dgm:cxn modelId="{86CCFADA-F72E-4F81-9544-3E447681638C}" type="presParOf" srcId="{2BD277EA-C02B-4BB8-B1E8-791B09B13A15}" destId="{5FC8D3A5-758C-4953-9ECC-2C7DCFEDB496}" srcOrd="0" destOrd="0" presId="urn:microsoft.com/office/officeart/2005/8/layout/hierarchy1"/>
    <dgm:cxn modelId="{12B38349-FED7-46D7-B7AC-D1873B72B5FA}" type="presParOf" srcId="{5FC8D3A5-758C-4953-9ECC-2C7DCFEDB496}" destId="{963E0909-5526-403A-B87B-60703EF9C07D}" srcOrd="0" destOrd="0" presId="urn:microsoft.com/office/officeart/2005/8/layout/hierarchy1"/>
    <dgm:cxn modelId="{2E2C85E1-3F27-4B94-9946-A6955D8255E9}" type="presParOf" srcId="{5FC8D3A5-758C-4953-9ECC-2C7DCFEDB496}" destId="{7C7B52A2-5E2A-4303-B56A-05731E65E667}" srcOrd="1" destOrd="0" presId="urn:microsoft.com/office/officeart/2005/8/layout/hierarchy1"/>
    <dgm:cxn modelId="{BEFB10BB-7299-4463-8475-DE7377027625}" type="presParOf" srcId="{2BD277EA-C02B-4BB8-B1E8-791B09B13A15}" destId="{B3DDA88F-D571-4F37-ACA8-80593FBFDB74}" srcOrd="1" destOrd="0" presId="urn:microsoft.com/office/officeart/2005/8/layout/hierarchy1"/>
    <dgm:cxn modelId="{0CD93FA1-1E07-4F6C-B12F-D13E68D6D1DB}" type="presParOf" srcId="{312173FE-0CF8-4C5A-B5F7-817CF4CA887C}" destId="{90731082-5BF6-4BD0-AF3E-4931505871A9}" srcOrd="2" destOrd="0" presId="urn:microsoft.com/office/officeart/2005/8/layout/hierarchy1"/>
    <dgm:cxn modelId="{912369D9-32B0-4FA6-B768-3A3054B62987}" type="presParOf" srcId="{312173FE-0CF8-4C5A-B5F7-817CF4CA887C}" destId="{605C361F-B9CE-41F7-B2DF-6F02E80E0989}" srcOrd="3" destOrd="0" presId="urn:microsoft.com/office/officeart/2005/8/layout/hierarchy1"/>
    <dgm:cxn modelId="{D0F548F6-99DC-485F-B403-F725F4CD9752}" type="presParOf" srcId="{605C361F-B9CE-41F7-B2DF-6F02E80E0989}" destId="{50978187-C36F-4158-9C86-FF8162AD7043}" srcOrd="0" destOrd="0" presId="urn:microsoft.com/office/officeart/2005/8/layout/hierarchy1"/>
    <dgm:cxn modelId="{AD7BF5FA-3740-47CD-AAED-59BB9EFAEF3E}" type="presParOf" srcId="{50978187-C36F-4158-9C86-FF8162AD7043}" destId="{23B42C15-215D-4E91-B886-7C58AF0E20EF}" srcOrd="0" destOrd="0" presId="urn:microsoft.com/office/officeart/2005/8/layout/hierarchy1"/>
    <dgm:cxn modelId="{7B3BCC8C-182D-4ED0-8FEC-8BFDA3029B75}" type="presParOf" srcId="{50978187-C36F-4158-9C86-FF8162AD7043}" destId="{4FE93785-139F-4006-8634-D43C2BF618F7}" srcOrd="1" destOrd="0" presId="urn:microsoft.com/office/officeart/2005/8/layout/hierarchy1"/>
    <dgm:cxn modelId="{A8146016-4A1B-43FC-A829-EE136A3A5622}" type="presParOf" srcId="{605C361F-B9CE-41F7-B2DF-6F02E80E0989}" destId="{4121690E-B394-4571-BB75-90D729A11D53}" srcOrd="1" destOrd="0" presId="urn:microsoft.com/office/officeart/2005/8/layout/hierarchy1"/>
    <dgm:cxn modelId="{BF74E88C-5409-4555-AFCD-BB44007E8A54}" type="presParOf" srcId="{4121690E-B394-4571-BB75-90D729A11D53}" destId="{29F1AC78-25ED-4079-B419-43EAAB8CA2BE}" srcOrd="0" destOrd="0" presId="urn:microsoft.com/office/officeart/2005/8/layout/hierarchy1"/>
    <dgm:cxn modelId="{190EC1CF-27EC-4451-8FC3-D9951D7865EB}" type="presParOf" srcId="{4121690E-B394-4571-BB75-90D729A11D53}" destId="{C136E409-6C64-43AB-8761-6F7AAD09C085}" srcOrd="1" destOrd="0" presId="urn:microsoft.com/office/officeart/2005/8/layout/hierarchy1"/>
    <dgm:cxn modelId="{8E9B98C6-623C-4FD8-8657-59DA3A68367B}" type="presParOf" srcId="{C136E409-6C64-43AB-8761-6F7AAD09C085}" destId="{C4009558-4818-43EA-92CB-767579C6F706}" srcOrd="0" destOrd="0" presId="urn:microsoft.com/office/officeart/2005/8/layout/hierarchy1"/>
    <dgm:cxn modelId="{329EADA3-4D15-4D38-B283-79DB3B2642DE}" type="presParOf" srcId="{C4009558-4818-43EA-92CB-767579C6F706}" destId="{C1E4BA4F-A555-493B-836F-F1C155CA9B75}" srcOrd="0" destOrd="0" presId="urn:microsoft.com/office/officeart/2005/8/layout/hierarchy1"/>
    <dgm:cxn modelId="{2C7BE813-CC3E-4B53-9BC8-3DB79A369218}" type="presParOf" srcId="{C4009558-4818-43EA-92CB-767579C6F706}" destId="{BE688ED7-355F-4BFD-890E-236CC1CAB0BB}" srcOrd="1" destOrd="0" presId="urn:microsoft.com/office/officeart/2005/8/layout/hierarchy1"/>
    <dgm:cxn modelId="{9C41C668-8243-40D7-8E46-2E0CC0F8D42A}" type="presParOf" srcId="{C136E409-6C64-43AB-8761-6F7AAD09C085}" destId="{8284253A-22AE-4E28-9676-B2A93890BC66}" srcOrd="1" destOrd="0" presId="urn:microsoft.com/office/officeart/2005/8/layout/hierarchy1"/>
    <dgm:cxn modelId="{5F62BF52-41B3-4A68-9AFC-44B7F7BFACFA}" type="presParOf" srcId="{4121690E-B394-4571-BB75-90D729A11D53}" destId="{88B8AD5D-B971-47E2-B155-11EA6E6071E8}" srcOrd="2" destOrd="0" presId="urn:microsoft.com/office/officeart/2005/8/layout/hierarchy1"/>
    <dgm:cxn modelId="{62664991-5EFF-4945-A5AB-9FF6F019BA6B}" type="presParOf" srcId="{4121690E-B394-4571-BB75-90D729A11D53}" destId="{DF13F304-BCB2-4D14-B870-AC62DA3C170B}" srcOrd="3" destOrd="0" presId="urn:microsoft.com/office/officeart/2005/8/layout/hierarchy1"/>
    <dgm:cxn modelId="{DB2634B6-ED85-4A51-A2EF-1D54F9A5AEEC}" type="presParOf" srcId="{DF13F304-BCB2-4D14-B870-AC62DA3C170B}" destId="{CC0F1E42-BBC9-455F-90BB-38F51C880F76}" srcOrd="0" destOrd="0" presId="urn:microsoft.com/office/officeart/2005/8/layout/hierarchy1"/>
    <dgm:cxn modelId="{16E9121C-ACAC-48FA-B3B0-2FC775597A15}" type="presParOf" srcId="{CC0F1E42-BBC9-455F-90BB-38F51C880F76}" destId="{92F0B191-909C-4CA5-BF58-93C5FCDC9238}" srcOrd="0" destOrd="0" presId="urn:microsoft.com/office/officeart/2005/8/layout/hierarchy1"/>
    <dgm:cxn modelId="{47398F4B-71D8-47E0-9D37-04B14BF5B37E}" type="presParOf" srcId="{CC0F1E42-BBC9-455F-90BB-38F51C880F76}" destId="{8CABD382-9FF2-4036-A7DE-91517177A647}" srcOrd="1" destOrd="0" presId="urn:microsoft.com/office/officeart/2005/8/layout/hierarchy1"/>
    <dgm:cxn modelId="{DA55B0A3-6B4E-40AA-9E9B-F8324EE3EBE3}" type="presParOf" srcId="{DF13F304-BCB2-4D14-B870-AC62DA3C170B}" destId="{92B81B77-71E5-4A27-8EB6-09020B2A97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C13064B-0DA5-4690-8BAD-ACA0029239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B576D-4882-4A9E-8F19-61750647412D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FFFF00"/>
              </a:solidFill>
            </a:rPr>
            <a:t>Засоби </a:t>
          </a:r>
          <a:r>
            <a:rPr lang="uk-UA" sz="1600" i="1" dirty="0" err="1" smtClean="0">
              <a:solidFill>
                <a:srgbClr val="FFFF00"/>
              </a:solidFill>
            </a:rPr>
            <a:t>мейозису</a:t>
          </a:r>
          <a:r>
            <a:rPr lang="uk-UA" sz="1600" dirty="0" smtClean="0">
              <a:solidFill>
                <a:srgbClr val="FFFF00"/>
              </a:solidFill>
            </a:rPr>
            <a:t> </a:t>
          </a:r>
          <a:endParaRPr lang="ru-RU" sz="1600" dirty="0">
            <a:solidFill>
              <a:srgbClr val="FFFF00"/>
            </a:solidFill>
          </a:endParaRPr>
        </a:p>
      </dgm:t>
    </dgm:pt>
    <dgm:pt modelId="{869F6CEF-DAD4-4FAF-A157-83F2559DF476}" type="parTrans" cxnId="{2AE73B38-A58B-4778-AC48-41AE7521033E}">
      <dgm:prSet/>
      <dgm:spPr/>
      <dgm:t>
        <a:bodyPr/>
        <a:lstStyle/>
        <a:p>
          <a:endParaRPr lang="ru-RU"/>
        </a:p>
      </dgm:t>
    </dgm:pt>
    <dgm:pt modelId="{CF7928DA-D97E-4781-946C-1CE5A805F38C}" type="sibTrans" cxnId="{2AE73B38-A58B-4778-AC48-41AE7521033E}">
      <dgm:prSet/>
      <dgm:spPr/>
      <dgm:t>
        <a:bodyPr/>
        <a:lstStyle/>
        <a:p>
          <a:endParaRPr lang="ru-RU"/>
        </a:p>
      </dgm:t>
    </dgm:pt>
    <dgm:pt modelId="{EA10C2F3-36B2-42D6-AE9D-289BF2825AA3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FFFF00"/>
              </a:solidFill>
            </a:rPr>
            <a:t>прислівники міри та ступеня</a:t>
          </a:r>
          <a:endParaRPr lang="ru-RU" sz="1600" dirty="0">
            <a:solidFill>
              <a:srgbClr val="FFFF00"/>
            </a:solidFill>
          </a:endParaRPr>
        </a:p>
      </dgm:t>
    </dgm:pt>
    <dgm:pt modelId="{44CEF1B7-0893-455E-8379-E64FC105C53C}" type="parTrans" cxnId="{F2286D48-0506-426E-AD45-C43ABC8B9789}">
      <dgm:prSet/>
      <dgm:spPr/>
      <dgm:t>
        <a:bodyPr/>
        <a:lstStyle/>
        <a:p>
          <a:endParaRPr lang="ru-RU"/>
        </a:p>
      </dgm:t>
    </dgm:pt>
    <dgm:pt modelId="{C7A1162D-D152-437D-8EAA-7EC88C462F3C}" type="sibTrans" cxnId="{F2286D48-0506-426E-AD45-C43ABC8B9789}">
      <dgm:prSet/>
      <dgm:spPr/>
      <dgm:t>
        <a:bodyPr/>
        <a:lstStyle/>
        <a:p>
          <a:endParaRPr lang="ru-RU"/>
        </a:p>
      </dgm:t>
    </dgm:pt>
    <dgm:pt modelId="{6370FEE4-8D30-4B9C-A4FF-95C91C898D48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FFFF00"/>
              </a:solidFill>
            </a:rPr>
            <a:t>суфікси </a:t>
          </a:r>
          <a:r>
            <a:rPr lang="uk-UA" sz="1600" dirty="0" err="1" smtClean="0">
              <a:solidFill>
                <a:srgbClr val="FFFF00"/>
              </a:solidFill>
            </a:rPr>
            <a:t>зменшувальності</a:t>
          </a:r>
          <a:r>
            <a:rPr lang="uk-UA" sz="1600" dirty="0" smtClean="0">
              <a:solidFill>
                <a:srgbClr val="FFFF00"/>
              </a:solidFill>
            </a:rPr>
            <a:t>, </a:t>
          </a:r>
          <a:endParaRPr lang="ru-RU" sz="1600" dirty="0">
            <a:solidFill>
              <a:srgbClr val="FFFF00"/>
            </a:solidFill>
          </a:endParaRPr>
        </a:p>
      </dgm:t>
    </dgm:pt>
    <dgm:pt modelId="{F8AB61A0-3FFA-48D3-8999-B4A663158867}" type="parTrans" cxnId="{10240039-2C3F-4B6F-AEF0-A5C2E3CEE7AD}">
      <dgm:prSet/>
      <dgm:spPr/>
      <dgm:t>
        <a:bodyPr/>
        <a:lstStyle/>
        <a:p>
          <a:endParaRPr lang="ru-RU"/>
        </a:p>
      </dgm:t>
    </dgm:pt>
    <dgm:pt modelId="{2102B2B1-8A44-4AEC-9790-077685551B06}" type="sibTrans" cxnId="{10240039-2C3F-4B6F-AEF0-A5C2E3CEE7AD}">
      <dgm:prSet/>
      <dgm:spPr/>
      <dgm:t>
        <a:bodyPr/>
        <a:lstStyle/>
        <a:p>
          <a:endParaRPr lang="ru-RU"/>
        </a:p>
      </dgm:t>
    </dgm:pt>
    <dgm:pt modelId="{EA0CB897-A1AC-4AA2-951A-96CBACC62378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FFFF00"/>
              </a:solidFill>
            </a:rPr>
            <a:t>частки, </a:t>
          </a:r>
          <a:endParaRPr lang="ru-RU" sz="1600" dirty="0">
            <a:solidFill>
              <a:srgbClr val="FFFF00"/>
            </a:solidFill>
          </a:endParaRPr>
        </a:p>
      </dgm:t>
    </dgm:pt>
    <dgm:pt modelId="{BD1EE5A8-421B-4F2A-ABEB-C7F936013187}" type="parTrans" cxnId="{491417A3-21AB-47C6-8EF1-79783EA9ABEB}">
      <dgm:prSet/>
      <dgm:spPr/>
      <dgm:t>
        <a:bodyPr/>
        <a:lstStyle/>
        <a:p>
          <a:endParaRPr lang="ru-RU"/>
        </a:p>
      </dgm:t>
    </dgm:pt>
    <dgm:pt modelId="{D36E77D3-3BF2-47B4-BDC9-61494A4A2A46}" type="sibTrans" cxnId="{491417A3-21AB-47C6-8EF1-79783EA9ABEB}">
      <dgm:prSet/>
      <dgm:spPr/>
      <dgm:t>
        <a:bodyPr/>
        <a:lstStyle/>
        <a:p>
          <a:endParaRPr lang="ru-RU"/>
        </a:p>
      </dgm:t>
    </dgm:pt>
    <dgm:pt modelId="{8490BF1D-1CBD-471D-B18D-F34DE1BD88EB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FFFF00"/>
              </a:solidFill>
            </a:rPr>
            <a:t>вставні слова,</a:t>
          </a:r>
          <a:endParaRPr lang="ru-RU" sz="1600" dirty="0">
            <a:solidFill>
              <a:srgbClr val="FFFF00"/>
            </a:solidFill>
          </a:endParaRPr>
        </a:p>
      </dgm:t>
    </dgm:pt>
    <dgm:pt modelId="{F0D91118-67FB-418D-BC4C-0BA726CA2F89}" type="parTrans" cxnId="{C498631F-EB01-4779-AFA7-B5A07CDD87B5}">
      <dgm:prSet/>
      <dgm:spPr/>
      <dgm:t>
        <a:bodyPr/>
        <a:lstStyle/>
        <a:p>
          <a:endParaRPr lang="ru-RU"/>
        </a:p>
      </dgm:t>
    </dgm:pt>
    <dgm:pt modelId="{59F03B6F-B700-4C20-A64D-B65ACDE65F61}" type="sibTrans" cxnId="{C498631F-EB01-4779-AFA7-B5A07CDD87B5}">
      <dgm:prSet/>
      <dgm:spPr/>
      <dgm:t>
        <a:bodyPr/>
        <a:lstStyle/>
        <a:p>
          <a:endParaRPr lang="ru-RU"/>
        </a:p>
      </dgm:t>
    </dgm:pt>
    <dgm:pt modelId="{88E03F50-71B4-4BD1-ADC9-180AF4E455B8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FFFF00"/>
              </a:solidFill>
            </a:rPr>
            <a:t> деякі </a:t>
          </a:r>
          <a:r>
            <a:rPr lang="uk-UA" sz="1600" dirty="0" err="1" smtClean="0">
              <a:solidFill>
                <a:srgbClr val="FFFF00"/>
              </a:solidFill>
            </a:rPr>
            <a:t>мовні</a:t>
          </a:r>
          <a:r>
            <a:rPr lang="uk-UA" sz="1600" dirty="0" smtClean="0">
              <a:solidFill>
                <a:srgbClr val="FFFF00"/>
              </a:solidFill>
            </a:rPr>
            <a:t> кліше</a:t>
          </a:r>
          <a:endParaRPr lang="ru-RU" sz="1600" dirty="0">
            <a:solidFill>
              <a:srgbClr val="FFFF00"/>
            </a:solidFill>
          </a:endParaRPr>
        </a:p>
      </dgm:t>
    </dgm:pt>
    <dgm:pt modelId="{6C9CD3F6-D862-4F20-A53A-4AF2BB8ADEF2}" type="parTrans" cxnId="{B10FC6C6-8505-4041-B5AC-6F324A554013}">
      <dgm:prSet/>
      <dgm:spPr/>
      <dgm:t>
        <a:bodyPr/>
        <a:lstStyle/>
        <a:p>
          <a:endParaRPr lang="ru-RU"/>
        </a:p>
      </dgm:t>
    </dgm:pt>
    <dgm:pt modelId="{3B5E8186-168B-4F99-A309-9A32015B28F2}" type="sibTrans" cxnId="{B10FC6C6-8505-4041-B5AC-6F324A554013}">
      <dgm:prSet/>
      <dgm:spPr/>
      <dgm:t>
        <a:bodyPr/>
        <a:lstStyle/>
        <a:p>
          <a:endParaRPr lang="ru-RU"/>
        </a:p>
      </dgm:t>
    </dgm:pt>
    <dgm:pt modelId="{6F8FCB10-8449-46A1-965B-27C7E2B5BA83}" type="pres">
      <dgm:prSet presAssocID="{AC13064B-0DA5-4690-8BAD-ACA0029239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F8C001-216E-45CF-AD7B-94BC767EC450}" type="pres">
      <dgm:prSet presAssocID="{7F4B576D-4882-4A9E-8F19-61750647412D}" presName="hierRoot1" presStyleCnt="0">
        <dgm:presLayoutVars>
          <dgm:hierBranch val="init"/>
        </dgm:presLayoutVars>
      </dgm:prSet>
      <dgm:spPr/>
    </dgm:pt>
    <dgm:pt modelId="{6BE315C4-2AA0-4126-964D-BE3E7DB42DBA}" type="pres">
      <dgm:prSet presAssocID="{7F4B576D-4882-4A9E-8F19-61750647412D}" presName="rootComposite1" presStyleCnt="0"/>
      <dgm:spPr/>
    </dgm:pt>
    <dgm:pt modelId="{7C8F53AD-D7EB-4615-B773-F3FD6667FE99}" type="pres">
      <dgm:prSet presAssocID="{7F4B576D-4882-4A9E-8F19-61750647412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BE95CD-3469-4166-8FF7-22E852A0B836}" type="pres">
      <dgm:prSet presAssocID="{7F4B576D-4882-4A9E-8F19-6175064741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EBCD35-CA7F-4BA9-9BE4-89D197715618}" type="pres">
      <dgm:prSet presAssocID="{7F4B576D-4882-4A9E-8F19-61750647412D}" presName="hierChild2" presStyleCnt="0"/>
      <dgm:spPr/>
    </dgm:pt>
    <dgm:pt modelId="{3B8D014D-6181-4F7B-AE6F-86521DE5B171}" type="pres">
      <dgm:prSet presAssocID="{44CEF1B7-0893-455E-8379-E64FC105C53C}" presName="Name37" presStyleLbl="parChTrans1D2" presStyleIdx="0" presStyleCnt="5"/>
      <dgm:spPr/>
      <dgm:t>
        <a:bodyPr/>
        <a:lstStyle/>
        <a:p>
          <a:endParaRPr lang="ru-RU"/>
        </a:p>
      </dgm:t>
    </dgm:pt>
    <dgm:pt modelId="{20B98F63-3719-4E73-B9A3-CADC1CF59D20}" type="pres">
      <dgm:prSet presAssocID="{EA10C2F3-36B2-42D6-AE9D-289BF2825AA3}" presName="hierRoot2" presStyleCnt="0">
        <dgm:presLayoutVars>
          <dgm:hierBranch val="init"/>
        </dgm:presLayoutVars>
      </dgm:prSet>
      <dgm:spPr/>
    </dgm:pt>
    <dgm:pt modelId="{EDABB8F4-3C09-4285-B74E-40E4B8CCE6F1}" type="pres">
      <dgm:prSet presAssocID="{EA10C2F3-36B2-42D6-AE9D-289BF2825AA3}" presName="rootComposite" presStyleCnt="0"/>
      <dgm:spPr/>
    </dgm:pt>
    <dgm:pt modelId="{902EA07B-C0F0-4845-9FE7-0F275237F283}" type="pres">
      <dgm:prSet presAssocID="{EA10C2F3-36B2-42D6-AE9D-289BF2825AA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2F9D24-82A4-46D7-B7D6-76FD95F2C15C}" type="pres">
      <dgm:prSet presAssocID="{EA10C2F3-36B2-42D6-AE9D-289BF2825AA3}" presName="rootConnector" presStyleLbl="node2" presStyleIdx="0" presStyleCnt="5"/>
      <dgm:spPr/>
      <dgm:t>
        <a:bodyPr/>
        <a:lstStyle/>
        <a:p>
          <a:endParaRPr lang="ru-RU"/>
        </a:p>
      </dgm:t>
    </dgm:pt>
    <dgm:pt modelId="{331A6C8C-FC55-46B7-A711-018A7160F32C}" type="pres">
      <dgm:prSet presAssocID="{EA10C2F3-36B2-42D6-AE9D-289BF2825AA3}" presName="hierChild4" presStyleCnt="0"/>
      <dgm:spPr/>
    </dgm:pt>
    <dgm:pt modelId="{DE3483CB-5FE7-4BE7-AF5B-70566C0DA68A}" type="pres">
      <dgm:prSet presAssocID="{EA10C2F3-36B2-42D6-AE9D-289BF2825AA3}" presName="hierChild5" presStyleCnt="0"/>
      <dgm:spPr/>
    </dgm:pt>
    <dgm:pt modelId="{459E5129-DC93-4D52-A235-B82900188C0E}" type="pres">
      <dgm:prSet presAssocID="{F8AB61A0-3FFA-48D3-8999-B4A66315886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936D8910-E91B-471D-B073-43AE11342676}" type="pres">
      <dgm:prSet presAssocID="{6370FEE4-8D30-4B9C-A4FF-95C91C898D48}" presName="hierRoot2" presStyleCnt="0">
        <dgm:presLayoutVars>
          <dgm:hierBranch val="init"/>
        </dgm:presLayoutVars>
      </dgm:prSet>
      <dgm:spPr/>
    </dgm:pt>
    <dgm:pt modelId="{49A3CE1F-CA24-4D3D-875D-51EEC3CD39F1}" type="pres">
      <dgm:prSet presAssocID="{6370FEE4-8D30-4B9C-A4FF-95C91C898D48}" presName="rootComposite" presStyleCnt="0"/>
      <dgm:spPr/>
    </dgm:pt>
    <dgm:pt modelId="{F740B85F-EB33-4BFD-820D-7686F2FF0434}" type="pres">
      <dgm:prSet presAssocID="{6370FEE4-8D30-4B9C-A4FF-95C91C898D4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3928B6-B883-41E8-B499-B54FDD9D671F}" type="pres">
      <dgm:prSet presAssocID="{6370FEE4-8D30-4B9C-A4FF-95C91C898D48}" presName="rootConnector" presStyleLbl="node2" presStyleIdx="1" presStyleCnt="5"/>
      <dgm:spPr/>
      <dgm:t>
        <a:bodyPr/>
        <a:lstStyle/>
        <a:p>
          <a:endParaRPr lang="ru-RU"/>
        </a:p>
      </dgm:t>
    </dgm:pt>
    <dgm:pt modelId="{4D827A9C-1686-4629-9A3B-288736B8B74F}" type="pres">
      <dgm:prSet presAssocID="{6370FEE4-8D30-4B9C-A4FF-95C91C898D48}" presName="hierChild4" presStyleCnt="0"/>
      <dgm:spPr/>
    </dgm:pt>
    <dgm:pt modelId="{1337ACDD-4F7F-46FA-BE81-EA9326A1E301}" type="pres">
      <dgm:prSet presAssocID="{6370FEE4-8D30-4B9C-A4FF-95C91C898D48}" presName="hierChild5" presStyleCnt="0"/>
      <dgm:spPr/>
    </dgm:pt>
    <dgm:pt modelId="{D7CBD5F1-C061-478B-8D1C-31C6DCF8EBA6}" type="pres">
      <dgm:prSet presAssocID="{BD1EE5A8-421B-4F2A-ABEB-C7F936013187}" presName="Name37" presStyleLbl="parChTrans1D2" presStyleIdx="2" presStyleCnt="5"/>
      <dgm:spPr/>
      <dgm:t>
        <a:bodyPr/>
        <a:lstStyle/>
        <a:p>
          <a:endParaRPr lang="ru-RU"/>
        </a:p>
      </dgm:t>
    </dgm:pt>
    <dgm:pt modelId="{94CD85F5-E9D4-4BF8-A5DF-A2545029B842}" type="pres">
      <dgm:prSet presAssocID="{EA0CB897-A1AC-4AA2-951A-96CBACC62378}" presName="hierRoot2" presStyleCnt="0">
        <dgm:presLayoutVars>
          <dgm:hierBranch val="init"/>
        </dgm:presLayoutVars>
      </dgm:prSet>
      <dgm:spPr/>
    </dgm:pt>
    <dgm:pt modelId="{D660CD4E-0C30-40D6-AA6A-13F575EFC133}" type="pres">
      <dgm:prSet presAssocID="{EA0CB897-A1AC-4AA2-951A-96CBACC62378}" presName="rootComposite" presStyleCnt="0"/>
      <dgm:spPr/>
    </dgm:pt>
    <dgm:pt modelId="{49FC9572-6CEB-4E05-B144-AF2071FF3EF8}" type="pres">
      <dgm:prSet presAssocID="{EA0CB897-A1AC-4AA2-951A-96CBACC6237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8BC9A8-95FF-4AC3-BAEC-04A000C2FF8F}" type="pres">
      <dgm:prSet presAssocID="{EA0CB897-A1AC-4AA2-951A-96CBACC62378}" presName="rootConnector" presStyleLbl="node2" presStyleIdx="2" presStyleCnt="5"/>
      <dgm:spPr/>
      <dgm:t>
        <a:bodyPr/>
        <a:lstStyle/>
        <a:p>
          <a:endParaRPr lang="ru-RU"/>
        </a:p>
      </dgm:t>
    </dgm:pt>
    <dgm:pt modelId="{9E595A20-4313-4508-95B1-CFF1B69FBCD7}" type="pres">
      <dgm:prSet presAssocID="{EA0CB897-A1AC-4AA2-951A-96CBACC62378}" presName="hierChild4" presStyleCnt="0"/>
      <dgm:spPr/>
    </dgm:pt>
    <dgm:pt modelId="{0584FA9E-175B-4C86-8E5D-562F767F0C26}" type="pres">
      <dgm:prSet presAssocID="{EA0CB897-A1AC-4AA2-951A-96CBACC62378}" presName="hierChild5" presStyleCnt="0"/>
      <dgm:spPr/>
    </dgm:pt>
    <dgm:pt modelId="{EA1DE71A-84D7-40DF-A9B6-13F7F48830BA}" type="pres">
      <dgm:prSet presAssocID="{F0D91118-67FB-418D-BC4C-0BA726CA2F89}" presName="Name37" presStyleLbl="parChTrans1D2" presStyleIdx="3" presStyleCnt="5"/>
      <dgm:spPr/>
      <dgm:t>
        <a:bodyPr/>
        <a:lstStyle/>
        <a:p>
          <a:endParaRPr lang="ru-RU"/>
        </a:p>
      </dgm:t>
    </dgm:pt>
    <dgm:pt modelId="{861B5861-BC97-4F68-A13B-D83DFA61B1BA}" type="pres">
      <dgm:prSet presAssocID="{8490BF1D-1CBD-471D-B18D-F34DE1BD88EB}" presName="hierRoot2" presStyleCnt="0">
        <dgm:presLayoutVars>
          <dgm:hierBranch val="init"/>
        </dgm:presLayoutVars>
      </dgm:prSet>
      <dgm:spPr/>
    </dgm:pt>
    <dgm:pt modelId="{9F043CF5-E257-46D9-92B3-CFDD09B8BED8}" type="pres">
      <dgm:prSet presAssocID="{8490BF1D-1CBD-471D-B18D-F34DE1BD88EB}" presName="rootComposite" presStyleCnt="0"/>
      <dgm:spPr/>
    </dgm:pt>
    <dgm:pt modelId="{15547642-ABE5-4065-BEF7-4FBC1C3D27AE}" type="pres">
      <dgm:prSet presAssocID="{8490BF1D-1CBD-471D-B18D-F34DE1BD88E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22C214-731B-47EE-A639-9FCC7D3992B0}" type="pres">
      <dgm:prSet presAssocID="{8490BF1D-1CBD-471D-B18D-F34DE1BD88EB}" presName="rootConnector" presStyleLbl="node2" presStyleIdx="3" presStyleCnt="5"/>
      <dgm:spPr/>
      <dgm:t>
        <a:bodyPr/>
        <a:lstStyle/>
        <a:p>
          <a:endParaRPr lang="ru-RU"/>
        </a:p>
      </dgm:t>
    </dgm:pt>
    <dgm:pt modelId="{0EF175F2-2582-4802-837C-8FF302F99F26}" type="pres">
      <dgm:prSet presAssocID="{8490BF1D-1CBD-471D-B18D-F34DE1BD88EB}" presName="hierChild4" presStyleCnt="0"/>
      <dgm:spPr/>
    </dgm:pt>
    <dgm:pt modelId="{4191C8B5-DF05-4367-9FD6-28450924FA1A}" type="pres">
      <dgm:prSet presAssocID="{8490BF1D-1CBD-471D-B18D-F34DE1BD88EB}" presName="hierChild5" presStyleCnt="0"/>
      <dgm:spPr/>
    </dgm:pt>
    <dgm:pt modelId="{64EFCBEE-9105-4ACF-8B05-1E499DA5833B}" type="pres">
      <dgm:prSet presAssocID="{6C9CD3F6-D862-4F20-A53A-4AF2BB8ADEF2}" presName="Name37" presStyleLbl="parChTrans1D2" presStyleIdx="4" presStyleCnt="5"/>
      <dgm:spPr/>
      <dgm:t>
        <a:bodyPr/>
        <a:lstStyle/>
        <a:p>
          <a:endParaRPr lang="ru-RU"/>
        </a:p>
      </dgm:t>
    </dgm:pt>
    <dgm:pt modelId="{E66323E5-F054-4F03-8BFB-F3D7711C0003}" type="pres">
      <dgm:prSet presAssocID="{88E03F50-71B4-4BD1-ADC9-180AF4E455B8}" presName="hierRoot2" presStyleCnt="0">
        <dgm:presLayoutVars>
          <dgm:hierBranch val="init"/>
        </dgm:presLayoutVars>
      </dgm:prSet>
      <dgm:spPr/>
    </dgm:pt>
    <dgm:pt modelId="{DCC9392D-F7E2-40B4-936D-77C1E5C297D5}" type="pres">
      <dgm:prSet presAssocID="{88E03F50-71B4-4BD1-ADC9-180AF4E455B8}" presName="rootComposite" presStyleCnt="0"/>
      <dgm:spPr/>
    </dgm:pt>
    <dgm:pt modelId="{BFCD4A6A-D214-4CC7-9BE5-5BFF853AB8A3}" type="pres">
      <dgm:prSet presAssocID="{88E03F50-71B4-4BD1-ADC9-180AF4E455B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ABCDB-384B-4205-8558-451A205FABA0}" type="pres">
      <dgm:prSet presAssocID="{88E03F50-71B4-4BD1-ADC9-180AF4E455B8}" presName="rootConnector" presStyleLbl="node2" presStyleIdx="4" presStyleCnt="5"/>
      <dgm:spPr/>
      <dgm:t>
        <a:bodyPr/>
        <a:lstStyle/>
        <a:p>
          <a:endParaRPr lang="ru-RU"/>
        </a:p>
      </dgm:t>
    </dgm:pt>
    <dgm:pt modelId="{4F06EC4C-752B-4CAF-B9A8-F3EAE6F115CA}" type="pres">
      <dgm:prSet presAssocID="{88E03F50-71B4-4BD1-ADC9-180AF4E455B8}" presName="hierChild4" presStyleCnt="0"/>
      <dgm:spPr/>
    </dgm:pt>
    <dgm:pt modelId="{0CE04171-CBF0-4B83-8E08-76851AFAB0FB}" type="pres">
      <dgm:prSet presAssocID="{88E03F50-71B4-4BD1-ADC9-180AF4E455B8}" presName="hierChild5" presStyleCnt="0"/>
      <dgm:spPr/>
    </dgm:pt>
    <dgm:pt modelId="{474E7965-C90F-4E01-B0C9-D4002E34F1A5}" type="pres">
      <dgm:prSet presAssocID="{7F4B576D-4882-4A9E-8F19-61750647412D}" presName="hierChild3" presStyleCnt="0"/>
      <dgm:spPr/>
    </dgm:pt>
  </dgm:ptLst>
  <dgm:cxnLst>
    <dgm:cxn modelId="{52D1882F-736C-4822-9488-A88A3D985FAD}" type="presOf" srcId="{EA0CB897-A1AC-4AA2-951A-96CBACC62378}" destId="{49FC9572-6CEB-4E05-B144-AF2071FF3EF8}" srcOrd="0" destOrd="0" presId="urn:microsoft.com/office/officeart/2005/8/layout/orgChart1"/>
    <dgm:cxn modelId="{4C30438A-3E36-481C-BD7D-E95CACBEEE80}" type="presOf" srcId="{8490BF1D-1CBD-471D-B18D-F34DE1BD88EB}" destId="{AF22C214-731B-47EE-A639-9FCC7D3992B0}" srcOrd="1" destOrd="0" presId="urn:microsoft.com/office/officeart/2005/8/layout/orgChart1"/>
    <dgm:cxn modelId="{E78F859F-D56B-4185-B507-827BF4312BFD}" type="presOf" srcId="{44CEF1B7-0893-455E-8379-E64FC105C53C}" destId="{3B8D014D-6181-4F7B-AE6F-86521DE5B171}" srcOrd="0" destOrd="0" presId="urn:microsoft.com/office/officeart/2005/8/layout/orgChart1"/>
    <dgm:cxn modelId="{2AE73B38-A58B-4778-AC48-41AE7521033E}" srcId="{AC13064B-0DA5-4690-8BAD-ACA0029239AC}" destId="{7F4B576D-4882-4A9E-8F19-61750647412D}" srcOrd="0" destOrd="0" parTransId="{869F6CEF-DAD4-4FAF-A157-83F2559DF476}" sibTransId="{CF7928DA-D97E-4781-946C-1CE5A805F38C}"/>
    <dgm:cxn modelId="{FC3FA300-5281-4E12-9330-BBA59CF12AA0}" type="presOf" srcId="{88E03F50-71B4-4BD1-ADC9-180AF4E455B8}" destId="{BFCD4A6A-D214-4CC7-9BE5-5BFF853AB8A3}" srcOrd="0" destOrd="0" presId="urn:microsoft.com/office/officeart/2005/8/layout/orgChart1"/>
    <dgm:cxn modelId="{E6955206-AE69-41FB-8E5E-52BFBF94E74F}" type="presOf" srcId="{88E03F50-71B4-4BD1-ADC9-180AF4E455B8}" destId="{2A2ABCDB-384B-4205-8558-451A205FABA0}" srcOrd="1" destOrd="0" presId="urn:microsoft.com/office/officeart/2005/8/layout/orgChart1"/>
    <dgm:cxn modelId="{491417A3-21AB-47C6-8EF1-79783EA9ABEB}" srcId="{7F4B576D-4882-4A9E-8F19-61750647412D}" destId="{EA0CB897-A1AC-4AA2-951A-96CBACC62378}" srcOrd="2" destOrd="0" parTransId="{BD1EE5A8-421B-4F2A-ABEB-C7F936013187}" sibTransId="{D36E77D3-3BF2-47B4-BDC9-61494A4A2A46}"/>
    <dgm:cxn modelId="{922F9491-4B83-4DB6-BAF8-8F8CD2ABD9AF}" type="presOf" srcId="{6370FEE4-8D30-4B9C-A4FF-95C91C898D48}" destId="{FA3928B6-B883-41E8-B499-B54FDD9D671F}" srcOrd="1" destOrd="0" presId="urn:microsoft.com/office/officeart/2005/8/layout/orgChart1"/>
    <dgm:cxn modelId="{58F3BF0C-A7E6-4692-82B2-E8AF37C7721A}" type="presOf" srcId="{EA0CB897-A1AC-4AA2-951A-96CBACC62378}" destId="{958BC9A8-95FF-4AC3-BAEC-04A000C2FF8F}" srcOrd="1" destOrd="0" presId="urn:microsoft.com/office/officeart/2005/8/layout/orgChart1"/>
    <dgm:cxn modelId="{F2286D48-0506-426E-AD45-C43ABC8B9789}" srcId="{7F4B576D-4882-4A9E-8F19-61750647412D}" destId="{EA10C2F3-36B2-42D6-AE9D-289BF2825AA3}" srcOrd="0" destOrd="0" parTransId="{44CEF1B7-0893-455E-8379-E64FC105C53C}" sibTransId="{C7A1162D-D152-437D-8EAA-7EC88C462F3C}"/>
    <dgm:cxn modelId="{0C89F6FD-B27B-44C5-8649-A7DF79A70742}" type="presOf" srcId="{EA10C2F3-36B2-42D6-AE9D-289BF2825AA3}" destId="{902EA07B-C0F0-4845-9FE7-0F275237F283}" srcOrd="0" destOrd="0" presId="urn:microsoft.com/office/officeart/2005/8/layout/orgChart1"/>
    <dgm:cxn modelId="{98FB46A3-7B86-4942-8772-7DCB8E1CBFF4}" type="presOf" srcId="{F0D91118-67FB-418D-BC4C-0BA726CA2F89}" destId="{EA1DE71A-84D7-40DF-A9B6-13F7F48830BA}" srcOrd="0" destOrd="0" presId="urn:microsoft.com/office/officeart/2005/8/layout/orgChart1"/>
    <dgm:cxn modelId="{0FE2AFC0-0999-4390-93BC-F55A7E3134FA}" type="presOf" srcId="{6C9CD3F6-D862-4F20-A53A-4AF2BB8ADEF2}" destId="{64EFCBEE-9105-4ACF-8B05-1E499DA5833B}" srcOrd="0" destOrd="0" presId="urn:microsoft.com/office/officeart/2005/8/layout/orgChart1"/>
    <dgm:cxn modelId="{F356D803-CF1B-4775-8148-CE3551F060C7}" type="presOf" srcId="{BD1EE5A8-421B-4F2A-ABEB-C7F936013187}" destId="{D7CBD5F1-C061-478B-8D1C-31C6DCF8EBA6}" srcOrd="0" destOrd="0" presId="urn:microsoft.com/office/officeart/2005/8/layout/orgChart1"/>
    <dgm:cxn modelId="{968EC4D4-3CE7-40F6-9104-33429138984F}" type="presOf" srcId="{7F4B576D-4882-4A9E-8F19-61750647412D}" destId="{C2BE95CD-3469-4166-8FF7-22E852A0B836}" srcOrd="1" destOrd="0" presId="urn:microsoft.com/office/officeart/2005/8/layout/orgChart1"/>
    <dgm:cxn modelId="{10240039-2C3F-4B6F-AEF0-A5C2E3CEE7AD}" srcId="{7F4B576D-4882-4A9E-8F19-61750647412D}" destId="{6370FEE4-8D30-4B9C-A4FF-95C91C898D48}" srcOrd="1" destOrd="0" parTransId="{F8AB61A0-3FFA-48D3-8999-B4A663158867}" sibTransId="{2102B2B1-8A44-4AEC-9790-077685551B06}"/>
    <dgm:cxn modelId="{C498631F-EB01-4779-AFA7-B5A07CDD87B5}" srcId="{7F4B576D-4882-4A9E-8F19-61750647412D}" destId="{8490BF1D-1CBD-471D-B18D-F34DE1BD88EB}" srcOrd="3" destOrd="0" parTransId="{F0D91118-67FB-418D-BC4C-0BA726CA2F89}" sibTransId="{59F03B6F-B700-4C20-A64D-B65ACDE65F61}"/>
    <dgm:cxn modelId="{B10FC6C6-8505-4041-B5AC-6F324A554013}" srcId="{7F4B576D-4882-4A9E-8F19-61750647412D}" destId="{88E03F50-71B4-4BD1-ADC9-180AF4E455B8}" srcOrd="4" destOrd="0" parTransId="{6C9CD3F6-D862-4F20-A53A-4AF2BB8ADEF2}" sibTransId="{3B5E8186-168B-4F99-A309-9A32015B28F2}"/>
    <dgm:cxn modelId="{95813AD0-2B69-42FF-8B30-74879A97EEB5}" type="presOf" srcId="{7F4B576D-4882-4A9E-8F19-61750647412D}" destId="{7C8F53AD-D7EB-4615-B773-F3FD6667FE99}" srcOrd="0" destOrd="0" presId="urn:microsoft.com/office/officeart/2005/8/layout/orgChart1"/>
    <dgm:cxn modelId="{C49A52DC-1178-4FB6-A1C4-C1A7C02C4557}" type="presOf" srcId="{F8AB61A0-3FFA-48D3-8999-B4A663158867}" destId="{459E5129-DC93-4D52-A235-B82900188C0E}" srcOrd="0" destOrd="0" presId="urn:microsoft.com/office/officeart/2005/8/layout/orgChart1"/>
    <dgm:cxn modelId="{3A1A2BAA-4534-48FB-910C-C9F175097D03}" type="presOf" srcId="{AC13064B-0DA5-4690-8BAD-ACA0029239AC}" destId="{6F8FCB10-8449-46A1-965B-27C7E2B5BA83}" srcOrd="0" destOrd="0" presId="urn:microsoft.com/office/officeart/2005/8/layout/orgChart1"/>
    <dgm:cxn modelId="{0304559A-97C7-43DB-BA4E-597D2CE3C9B1}" type="presOf" srcId="{EA10C2F3-36B2-42D6-AE9D-289BF2825AA3}" destId="{752F9D24-82A4-46D7-B7D6-76FD95F2C15C}" srcOrd="1" destOrd="0" presId="urn:microsoft.com/office/officeart/2005/8/layout/orgChart1"/>
    <dgm:cxn modelId="{34AACF4F-7709-4345-BCC5-58BC282B0C75}" type="presOf" srcId="{8490BF1D-1CBD-471D-B18D-F34DE1BD88EB}" destId="{15547642-ABE5-4065-BEF7-4FBC1C3D27AE}" srcOrd="0" destOrd="0" presId="urn:microsoft.com/office/officeart/2005/8/layout/orgChart1"/>
    <dgm:cxn modelId="{8DBB7AF0-7D37-469B-B14F-51D205FF0EBF}" type="presOf" srcId="{6370FEE4-8D30-4B9C-A4FF-95C91C898D48}" destId="{F740B85F-EB33-4BFD-820D-7686F2FF0434}" srcOrd="0" destOrd="0" presId="urn:microsoft.com/office/officeart/2005/8/layout/orgChart1"/>
    <dgm:cxn modelId="{EA5143EB-C489-40F1-A7C3-B6725266E6AE}" type="presParOf" srcId="{6F8FCB10-8449-46A1-965B-27C7E2B5BA83}" destId="{46F8C001-216E-45CF-AD7B-94BC767EC450}" srcOrd="0" destOrd="0" presId="urn:microsoft.com/office/officeart/2005/8/layout/orgChart1"/>
    <dgm:cxn modelId="{59A161EB-69B7-4663-A336-9C64C86F6DC7}" type="presParOf" srcId="{46F8C001-216E-45CF-AD7B-94BC767EC450}" destId="{6BE315C4-2AA0-4126-964D-BE3E7DB42DBA}" srcOrd="0" destOrd="0" presId="urn:microsoft.com/office/officeart/2005/8/layout/orgChart1"/>
    <dgm:cxn modelId="{36DD087F-E108-4BBE-8FDE-9ECA1EA36636}" type="presParOf" srcId="{6BE315C4-2AA0-4126-964D-BE3E7DB42DBA}" destId="{7C8F53AD-D7EB-4615-B773-F3FD6667FE99}" srcOrd="0" destOrd="0" presId="urn:microsoft.com/office/officeart/2005/8/layout/orgChart1"/>
    <dgm:cxn modelId="{0541861F-E514-4F48-84AE-2A54BCEEF820}" type="presParOf" srcId="{6BE315C4-2AA0-4126-964D-BE3E7DB42DBA}" destId="{C2BE95CD-3469-4166-8FF7-22E852A0B836}" srcOrd="1" destOrd="0" presId="urn:microsoft.com/office/officeart/2005/8/layout/orgChart1"/>
    <dgm:cxn modelId="{F9609AEF-3603-4877-9E77-30EE0D3FD0B3}" type="presParOf" srcId="{46F8C001-216E-45CF-AD7B-94BC767EC450}" destId="{6CEBCD35-CA7F-4BA9-9BE4-89D197715618}" srcOrd="1" destOrd="0" presId="urn:microsoft.com/office/officeart/2005/8/layout/orgChart1"/>
    <dgm:cxn modelId="{229B099F-6A3C-4C14-B8C8-ED2BA656A425}" type="presParOf" srcId="{6CEBCD35-CA7F-4BA9-9BE4-89D197715618}" destId="{3B8D014D-6181-4F7B-AE6F-86521DE5B171}" srcOrd="0" destOrd="0" presId="urn:microsoft.com/office/officeart/2005/8/layout/orgChart1"/>
    <dgm:cxn modelId="{7BC0B316-185D-4879-B5B8-E9A18DCDFCD2}" type="presParOf" srcId="{6CEBCD35-CA7F-4BA9-9BE4-89D197715618}" destId="{20B98F63-3719-4E73-B9A3-CADC1CF59D20}" srcOrd="1" destOrd="0" presId="urn:microsoft.com/office/officeart/2005/8/layout/orgChart1"/>
    <dgm:cxn modelId="{01EC3DD2-D046-4634-A5CB-EB750308E678}" type="presParOf" srcId="{20B98F63-3719-4E73-B9A3-CADC1CF59D20}" destId="{EDABB8F4-3C09-4285-B74E-40E4B8CCE6F1}" srcOrd="0" destOrd="0" presId="urn:microsoft.com/office/officeart/2005/8/layout/orgChart1"/>
    <dgm:cxn modelId="{3CF2E255-0BA0-4DD7-8C92-5903F1A53D9F}" type="presParOf" srcId="{EDABB8F4-3C09-4285-B74E-40E4B8CCE6F1}" destId="{902EA07B-C0F0-4845-9FE7-0F275237F283}" srcOrd="0" destOrd="0" presId="urn:microsoft.com/office/officeart/2005/8/layout/orgChart1"/>
    <dgm:cxn modelId="{19892C46-C162-4DAB-B784-463F2A3E2845}" type="presParOf" srcId="{EDABB8F4-3C09-4285-B74E-40E4B8CCE6F1}" destId="{752F9D24-82A4-46D7-B7D6-76FD95F2C15C}" srcOrd="1" destOrd="0" presId="urn:microsoft.com/office/officeart/2005/8/layout/orgChart1"/>
    <dgm:cxn modelId="{3FAFEB56-F67C-4E87-82B1-5C9C0576A1CD}" type="presParOf" srcId="{20B98F63-3719-4E73-B9A3-CADC1CF59D20}" destId="{331A6C8C-FC55-46B7-A711-018A7160F32C}" srcOrd="1" destOrd="0" presId="urn:microsoft.com/office/officeart/2005/8/layout/orgChart1"/>
    <dgm:cxn modelId="{9CBC4036-8F62-4029-A694-C828DA518B76}" type="presParOf" srcId="{20B98F63-3719-4E73-B9A3-CADC1CF59D20}" destId="{DE3483CB-5FE7-4BE7-AF5B-70566C0DA68A}" srcOrd="2" destOrd="0" presId="urn:microsoft.com/office/officeart/2005/8/layout/orgChart1"/>
    <dgm:cxn modelId="{AE35B5DE-CD7C-44CD-BDD7-22917F611CD1}" type="presParOf" srcId="{6CEBCD35-CA7F-4BA9-9BE4-89D197715618}" destId="{459E5129-DC93-4D52-A235-B82900188C0E}" srcOrd="2" destOrd="0" presId="urn:microsoft.com/office/officeart/2005/8/layout/orgChart1"/>
    <dgm:cxn modelId="{3414A4D7-2A4A-489D-8663-9221E02F9A5B}" type="presParOf" srcId="{6CEBCD35-CA7F-4BA9-9BE4-89D197715618}" destId="{936D8910-E91B-471D-B073-43AE11342676}" srcOrd="3" destOrd="0" presId="urn:microsoft.com/office/officeart/2005/8/layout/orgChart1"/>
    <dgm:cxn modelId="{0E091AAC-5F47-4D54-8A98-A487A6C0D7D3}" type="presParOf" srcId="{936D8910-E91B-471D-B073-43AE11342676}" destId="{49A3CE1F-CA24-4D3D-875D-51EEC3CD39F1}" srcOrd="0" destOrd="0" presId="urn:microsoft.com/office/officeart/2005/8/layout/orgChart1"/>
    <dgm:cxn modelId="{8DEBA8F6-1E82-4417-AB37-D40BB868A6BE}" type="presParOf" srcId="{49A3CE1F-CA24-4D3D-875D-51EEC3CD39F1}" destId="{F740B85F-EB33-4BFD-820D-7686F2FF0434}" srcOrd="0" destOrd="0" presId="urn:microsoft.com/office/officeart/2005/8/layout/orgChart1"/>
    <dgm:cxn modelId="{DD8A46B0-DA6F-4BBD-9788-8EC5737A3E2E}" type="presParOf" srcId="{49A3CE1F-CA24-4D3D-875D-51EEC3CD39F1}" destId="{FA3928B6-B883-41E8-B499-B54FDD9D671F}" srcOrd="1" destOrd="0" presId="urn:microsoft.com/office/officeart/2005/8/layout/orgChart1"/>
    <dgm:cxn modelId="{061E525C-173E-47FF-82CC-56A58164C0BB}" type="presParOf" srcId="{936D8910-E91B-471D-B073-43AE11342676}" destId="{4D827A9C-1686-4629-9A3B-288736B8B74F}" srcOrd="1" destOrd="0" presId="urn:microsoft.com/office/officeart/2005/8/layout/orgChart1"/>
    <dgm:cxn modelId="{958DDEFD-9589-49B0-A041-28B16CD0D83E}" type="presParOf" srcId="{936D8910-E91B-471D-B073-43AE11342676}" destId="{1337ACDD-4F7F-46FA-BE81-EA9326A1E301}" srcOrd="2" destOrd="0" presId="urn:microsoft.com/office/officeart/2005/8/layout/orgChart1"/>
    <dgm:cxn modelId="{B49465D4-8D84-4A47-B567-E5292ECDF904}" type="presParOf" srcId="{6CEBCD35-CA7F-4BA9-9BE4-89D197715618}" destId="{D7CBD5F1-C061-478B-8D1C-31C6DCF8EBA6}" srcOrd="4" destOrd="0" presId="urn:microsoft.com/office/officeart/2005/8/layout/orgChart1"/>
    <dgm:cxn modelId="{18E5EAC7-A3B9-4588-8F97-D7F913F912D2}" type="presParOf" srcId="{6CEBCD35-CA7F-4BA9-9BE4-89D197715618}" destId="{94CD85F5-E9D4-4BF8-A5DF-A2545029B842}" srcOrd="5" destOrd="0" presId="urn:microsoft.com/office/officeart/2005/8/layout/orgChart1"/>
    <dgm:cxn modelId="{2570C7F9-6986-4818-8621-C18DD30B4FB1}" type="presParOf" srcId="{94CD85F5-E9D4-4BF8-A5DF-A2545029B842}" destId="{D660CD4E-0C30-40D6-AA6A-13F575EFC133}" srcOrd="0" destOrd="0" presId="urn:microsoft.com/office/officeart/2005/8/layout/orgChart1"/>
    <dgm:cxn modelId="{CA0FFE4F-63B9-4842-AF6B-F50FC348A117}" type="presParOf" srcId="{D660CD4E-0C30-40D6-AA6A-13F575EFC133}" destId="{49FC9572-6CEB-4E05-B144-AF2071FF3EF8}" srcOrd="0" destOrd="0" presId="urn:microsoft.com/office/officeart/2005/8/layout/orgChart1"/>
    <dgm:cxn modelId="{3FD88340-E1AA-4E55-BBFE-82B20015120C}" type="presParOf" srcId="{D660CD4E-0C30-40D6-AA6A-13F575EFC133}" destId="{958BC9A8-95FF-4AC3-BAEC-04A000C2FF8F}" srcOrd="1" destOrd="0" presId="urn:microsoft.com/office/officeart/2005/8/layout/orgChart1"/>
    <dgm:cxn modelId="{522A0C56-5289-488D-8C7C-8707E837CFF3}" type="presParOf" srcId="{94CD85F5-E9D4-4BF8-A5DF-A2545029B842}" destId="{9E595A20-4313-4508-95B1-CFF1B69FBCD7}" srcOrd="1" destOrd="0" presId="urn:microsoft.com/office/officeart/2005/8/layout/orgChart1"/>
    <dgm:cxn modelId="{B84BED66-A3E6-425E-867D-ADBEA652DC59}" type="presParOf" srcId="{94CD85F5-E9D4-4BF8-A5DF-A2545029B842}" destId="{0584FA9E-175B-4C86-8E5D-562F767F0C26}" srcOrd="2" destOrd="0" presId="urn:microsoft.com/office/officeart/2005/8/layout/orgChart1"/>
    <dgm:cxn modelId="{348E11E4-5993-48BE-97CF-D2FA1105CFA3}" type="presParOf" srcId="{6CEBCD35-CA7F-4BA9-9BE4-89D197715618}" destId="{EA1DE71A-84D7-40DF-A9B6-13F7F48830BA}" srcOrd="6" destOrd="0" presId="urn:microsoft.com/office/officeart/2005/8/layout/orgChart1"/>
    <dgm:cxn modelId="{36968A11-37B5-41C6-8982-89414C216108}" type="presParOf" srcId="{6CEBCD35-CA7F-4BA9-9BE4-89D197715618}" destId="{861B5861-BC97-4F68-A13B-D83DFA61B1BA}" srcOrd="7" destOrd="0" presId="urn:microsoft.com/office/officeart/2005/8/layout/orgChart1"/>
    <dgm:cxn modelId="{48BB383F-E38B-45B8-BB28-BF6FD9CFFD69}" type="presParOf" srcId="{861B5861-BC97-4F68-A13B-D83DFA61B1BA}" destId="{9F043CF5-E257-46D9-92B3-CFDD09B8BED8}" srcOrd="0" destOrd="0" presId="urn:microsoft.com/office/officeart/2005/8/layout/orgChart1"/>
    <dgm:cxn modelId="{C767A860-E0E1-485F-99B3-22B9EE2DF923}" type="presParOf" srcId="{9F043CF5-E257-46D9-92B3-CFDD09B8BED8}" destId="{15547642-ABE5-4065-BEF7-4FBC1C3D27AE}" srcOrd="0" destOrd="0" presId="urn:microsoft.com/office/officeart/2005/8/layout/orgChart1"/>
    <dgm:cxn modelId="{BDBA686F-4FDE-4AAC-93DF-0A405F1F55D5}" type="presParOf" srcId="{9F043CF5-E257-46D9-92B3-CFDD09B8BED8}" destId="{AF22C214-731B-47EE-A639-9FCC7D3992B0}" srcOrd="1" destOrd="0" presId="urn:microsoft.com/office/officeart/2005/8/layout/orgChart1"/>
    <dgm:cxn modelId="{2CAB21C3-0A48-43FC-AD45-9CD831580597}" type="presParOf" srcId="{861B5861-BC97-4F68-A13B-D83DFA61B1BA}" destId="{0EF175F2-2582-4802-837C-8FF302F99F26}" srcOrd="1" destOrd="0" presId="urn:microsoft.com/office/officeart/2005/8/layout/orgChart1"/>
    <dgm:cxn modelId="{880B98EE-7029-4FDB-9509-AE377045A472}" type="presParOf" srcId="{861B5861-BC97-4F68-A13B-D83DFA61B1BA}" destId="{4191C8B5-DF05-4367-9FD6-28450924FA1A}" srcOrd="2" destOrd="0" presId="urn:microsoft.com/office/officeart/2005/8/layout/orgChart1"/>
    <dgm:cxn modelId="{44B2BF2C-89E4-4BBF-B367-3BDE663971D2}" type="presParOf" srcId="{6CEBCD35-CA7F-4BA9-9BE4-89D197715618}" destId="{64EFCBEE-9105-4ACF-8B05-1E499DA5833B}" srcOrd="8" destOrd="0" presId="urn:microsoft.com/office/officeart/2005/8/layout/orgChart1"/>
    <dgm:cxn modelId="{5562C8C4-FDD4-4159-AB20-14678FB2C7CD}" type="presParOf" srcId="{6CEBCD35-CA7F-4BA9-9BE4-89D197715618}" destId="{E66323E5-F054-4F03-8BFB-F3D7711C0003}" srcOrd="9" destOrd="0" presId="urn:microsoft.com/office/officeart/2005/8/layout/orgChart1"/>
    <dgm:cxn modelId="{A57FC9E0-044E-4DE7-BA98-92D37DEB62EE}" type="presParOf" srcId="{E66323E5-F054-4F03-8BFB-F3D7711C0003}" destId="{DCC9392D-F7E2-40B4-936D-77C1E5C297D5}" srcOrd="0" destOrd="0" presId="urn:microsoft.com/office/officeart/2005/8/layout/orgChart1"/>
    <dgm:cxn modelId="{99C45B37-DD80-4D58-816C-EDC6BF1A1DD1}" type="presParOf" srcId="{DCC9392D-F7E2-40B4-936D-77C1E5C297D5}" destId="{BFCD4A6A-D214-4CC7-9BE5-5BFF853AB8A3}" srcOrd="0" destOrd="0" presId="urn:microsoft.com/office/officeart/2005/8/layout/orgChart1"/>
    <dgm:cxn modelId="{7657D031-D2BF-4DF0-B8DA-9876A203E234}" type="presParOf" srcId="{DCC9392D-F7E2-40B4-936D-77C1E5C297D5}" destId="{2A2ABCDB-384B-4205-8558-451A205FABA0}" srcOrd="1" destOrd="0" presId="urn:microsoft.com/office/officeart/2005/8/layout/orgChart1"/>
    <dgm:cxn modelId="{3FBE5126-01D2-45BE-A150-98D460E32E10}" type="presParOf" srcId="{E66323E5-F054-4F03-8BFB-F3D7711C0003}" destId="{4F06EC4C-752B-4CAF-B9A8-F3EAE6F115CA}" srcOrd="1" destOrd="0" presId="urn:microsoft.com/office/officeart/2005/8/layout/orgChart1"/>
    <dgm:cxn modelId="{7729EAE1-608F-4C9B-B6AE-BEB2AEB77AA3}" type="presParOf" srcId="{E66323E5-F054-4F03-8BFB-F3D7711C0003}" destId="{0CE04171-CBF0-4B83-8E08-76851AFAB0FB}" srcOrd="2" destOrd="0" presId="urn:microsoft.com/office/officeart/2005/8/layout/orgChart1"/>
    <dgm:cxn modelId="{E61950E7-41AB-449B-B39D-2A9E156798FF}" type="presParOf" srcId="{46F8C001-216E-45CF-AD7B-94BC767EC450}" destId="{474E7965-C90F-4E01-B0C9-D4002E34F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CEAD0F1-2CE4-4E77-8778-10FDDE55807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64BF4FA-3CBC-44EC-A7E2-483AC43B82F7}">
      <dgm:prSet phldrT="[Текст]"/>
      <dgm:spPr/>
      <dgm:t>
        <a:bodyPr/>
        <a:lstStyle/>
        <a:p>
          <a:r>
            <a:rPr lang="uk-UA" dirty="0" smtClean="0"/>
            <a:t>Стилістична функція</a:t>
          </a:r>
          <a:endParaRPr lang="ru-RU" dirty="0"/>
        </a:p>
      </dgm:t>
    </dgm:pt>
    <dgm:pt modelId="{75C25B85-B894-40C3-AE9B-DCA98DED37BB}" type="parTrans" cxnId="{31CC8FEB-4BE2-4AEB-B566-9DCE08E1425D}">
      <dgm:prSet/>
      <dgm:spPr/>
      <dgm:t>
        <a:bodyPr/>
        <a:lstStyle/>
        <a:p>
          <a:endParaRPr lang="ru-RU"/>
        </a:p>
      </dgm:t>
    </dgm:pt>
    <dgm:pt modelId="{82CFD9D9-1A1A-4ADF-816D-6CC8BFA8755B}" type="sibTrans" cxnId="{31CC8FEB-4BE2-4AEB-B566-9DCE08E1425D}">
      <dgm:prSet/>
      <dgm:spPr/>
      <dgm:t>
        <a:bodyPr/>
        <a:lstStyle/>
        <a:p>
          <a:endParaRPr lang="ru-RU"/>
        </a:p>
      </dgm:t>
    </dgm:pt>
    <dgm:pt modelId="{B6BEF18E-3FDD-437E-B3F7-ABDA008B5A34}">
      <dgm:prSet phldrT="[Текст]"/>
      <dgm:spPr/>
      <dgm:t>
        <a:bodyPr/>
        <a:lstStyle/>
        <a:p>
          <a:r>
            <a:rPr lang="uk-UA" dirty="0" smtClean="0"/>
            <a:t>Засіб вираження позитивно-оцінного ставлення до зображуваного (вияв співчуття, прихильності, ніжності, любові, жалю)</a:t>
          </a:r>
          <a:endParaRPr lang="ru-RU" dirty="0"/>
        </a:p>
      </dgm:t>
    </dgm:pt>
    <dgm:pt modelId="{25E99C3C-74C0-4337-8384-A13CE6B685E2}" type="parTrans" cxnId="{766429F6-1A77-478E-857B-64BCE5DA5001}">
      <dgm:prSet/>
      <dgm:spPr/>
      <dgm:t>
        <a:bodyPr/>
        <a:lstStyle/>
        <a:p>
          <a:endParaRPr lang="ru-RU"/>
        </a:p>
      </dgm:t>
    </dgm:pt>
    <dgm:pt modelId="{40C7487E-353B-496E-ACEC-956FE555C264}" type="sibTrans" cxnId="{766429F6-1A77-478E-857B-64BCE5DA5001}">
      <dgm:prSet/>
      <dgm:spPr/>
      <dgm:t>
        <a:bodyPr/>
        <a:lstStyle/>
        <a:p>
          <a:endParaRPr lang="ru-RU"/>
        </a:p>
      </dgm:t>
    </dgm:pt>
    <dgm:pt modelId="{DFF6C69E-F3E2-4038-9B8D-36C288874CE0}">
      <dgm:prSet phldrT="[Текст]"/>
      <dgm:spPr/>
      <dgm:t>
        <a:bodyPr/>
        <a:lstStyle/>
        <a:p>
          <a:r>
            <a:rPr lang="uk-UA" dirty="0" smtClean="0"/>
            <a:t>засіб гумору і сатири</a:t>
          </a:r>
          <a:endParaRPr lang="ru-RU" dirty="0"/>
        </a:p>
      </dgm:t>
    </dgm:pt>
    <dgm:pt modelId="{2E30FF0F-4796-4B12-8487-D735B9602562}" type="parTrans" cxnId="{CD445509-8669-47D2-9D39-E4793D0D6346}">
      <dgm:prSet/>
      <dgm:spPr/>
      <dgm:t>
        <a:bodyPr/>
        <a:lstStyle/>
        <a:p>
          <a:endParaRPr lang="ru-RU"/>
        </a:p>
      </dgm:t>
    </dgm:pt>
    <dgm:pt modelId="{6B7BBCCD-3F5A-4E1E-9125-5EC190031ED6}" type="sibTrans" cxnId="{CD445509-8669-47D2-9D39-E4793D0D6346}">
      <dgm:prSet/>
      <dgm:spPr/>
      <dgm:t>
        <a:bodyPr/>
        <a:lstStyle/>
        <a:p>
          <a:endParaRPr lang="ru-RU"/>
        </a:p>
      </dgm:t>
    </dgm:pt>
    <dgm:pt modelId="{9C9E3EA3-F41F-486D-8582-597F2A8891A9}" type="pres">
      <dgm:prSet presAssocID="{ECEAD0F1-2CE4-4E77-8778-10FDDE5580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B023A-6DEF-4B19-B137-1E59F42B5424}" type="pres">
      <dgm:prSet presAssocID="{764BF4FA-3CBC-44EC-A7E2-483AC43B82F7}" presName="root1" presStyleCnt="0"/>
      <dgm:spPr/>
    </dgm:pt>
    <dgm:pt modelId="{79B5EA92-A3C0-4E2C-875A-7884FF375EBB}" type="pres">
      <dgm:prSet presAssocID="{764BF4FA-3CBC-44EC-A7E2-483AC43B8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72EFC9-5657-477D-99CF-8F1F6D12EAE7}" type="pres">
      <dgm:prSet presAssocID="{764BF4FA-3CBC-44EC-A7E2-483AC43B82F7}" presName="level2hierChild" presStyleCnt="0"/>
      <dgm:spPr/>
    </dgm:pt>
    <dgm:pt modelId="{03CB4A28-D7F7-41D6-9D93-998AF2A4B563}" type="pres">
      <dgm:prSet presAssocID="{25E99C3C-74C0-4337-8384-A13CE6B685E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EDC834C-DBF9-4329-BD45-D61B6E47FA89}" type="pres">
      <dgm:prSet presAssocID="{25E99C3C-74C0-4337-8384-A13CE6B685E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AA1FA5F-FF68-4F94-9E80-130E0CE5ACD8}" type="pres">
      <dgm:prSet presAssocID="{B6BEF18E-3FDD-437E-B3F7-ABDA008B5A34}" presName="root2" presStyleCnt="0"/>
      <dgm:spPr/>
    </dgm:pt>
    <dgm:pt modelId="{D619C613-BDC8-4397-A8FA-CA07FCF53B73}" type="pres">
      <dgm:prSet presAssocID="{B6BEF18E-3FDD-437E-B3F7-ABDA008B5A3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FB624B-FF90-4310-B850-720569EE87EB}" type="pres">
      <dgm:prSet presAssocID="{B6BEF18E-3FDD-437E-B3F7-ABDA008B5A34}" presName="level3hierChild" presStyleCnt="0"/>
      <dgm:spPr/>
    </dgm:pt>
    <dgm:pt modelId="{001EF8EA-199C-40DF-B0AB-011DB087F350}" type="pres">
      <dgm:prSet presAssocID="{2E30FF0F-4796-4B12-8487-D735B960256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339F8F7-3BD1-4B27-B186-0B07E9ABDD4B}" type="pres">
      <dgm:prSet presAssocID="{2E30FF0F-4796-4B12-8487-D735B960256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B57CCB5-615C-4062-9356-F649A2C13074}" type="pres">
      <dgm:prSet presAssocID="{DFF6C69E-F3E2-4038-9B8D-36C288874CE0}" presName="root2" presStyleCnt="0"/>
      <dgm:spPr/>
    </dgm:pt>
    <dgm:pt modelId="{5EE60D31-75E3-4B4E-90C1-2882C09E4073}" type="pres">
      <dgm:prSet presAssocID="{DFF6C69E-F3E2-4038-9B8D-36C288874CE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95598-6D6B-4E3B-871D-502E579F52A0}" type="pres">
      <dgm:prSet presAssocID="{DFF6C69E-F3E2-4038-9B8D-36C288874CE0}" presName="level3hierChild" presStyleCnt="0"/>
      <dgm:spPr/>
    </dgm:pt>
  </dgm:ptLst>
  <dgm:cxnLst>
    <dgm:cxn modelId="{7572E113-C533-4FD7-9F34-6145D723605F}" type="presOf" srcId="{2E30FF0F-4796-4B12-8487-D735B9602562}" destId="{001EF8EA-199C-40DF-B0AB-011DB087F350}" srcOrd="0" destOrd="0" presId="urn:microsoft.com/office/officeart/2008/layout/HorizontalMultiLevelHierarchy"/>
    <dgm:cxn modelId="{214DEB10-2DE9-439A-AFAB-5636ACAA71F8}" type="presOf" srcId="{2E30FF0F-4796-4B12-8487-D735B9602562}" destId="{D339F8F7-3BD1-4B27-B186-0B07E9ABDD4B}" srcOrd="1" destOrd="0" presId="urn:microsoft.com/office/officeart/2008/layout/HorizontalMultiLevelHierarchy"/>
    <dgm:cxn modelId="{766429F6-1A77-478E-857B-64BCE5DA5001}" srcId="{764BF4FA-3CBC-44EC-A7E2-483AC43B82F7}" destId="{B6BEF18E-3FDD-437E-B3F7-ABDA008B5A34}" srcOrd="0" destOrd="0" parTransId="{25E99C3C-74C0-4337-8384-A13CE6B685E2}" sibTransId="{40C7487E-353B-496E-ACEC-956FE555C264}"/>
    <dgm:cxn modelId="{5A8683D0-D674-4CB7-B4CA-051188A13B82}" type="presOf" srcId="{25E99C3C-74C0-4337-8384-A13CE6B685E2}" destId="{2EDC834C-DBF9-4329-BD45-D61B6E47FA89}" srcOrd="1" destOrd="0" presId="urn:microsoft.com/office/officeart/2008/layout/HorizontalMultiLevelHierarchy"/>
    <dgm:cxn modelId="{F6A4B9A0-AD04-4E5A-90CC-7E2492257E8A}" type="presOf" srcId="{764BF4FA-3CBC-44EC-A7E2-483AC43B82F7}" destId="{79B5EA92-A3C0-4E2C-875A-7884FF375EBB}" srcOrd="0" destOrd="0" presId="urn:microsoft.com/office/officeart/2008/layout/HorizontalMultiLevelHierarchy"/>
    <dgm:cxn modelId="{21C032F2-6154-4FD5-92A7-7084DD7CFB88}" type="presOf" srcId="{DFF6C69E-F3E2-4038-9B8D-36C288874CE0}" destId="{5EE60D31-75E3-4B4E-90C1-2882C09E4073}" srcOrd="0" destOrd="0" presId="urn:microsoft.com/office/officeart/2008/layout/HorizontalMultiLevelHierarchy"/>
    <dgm:cxn modelId="{0C34CE4B-088D-446B-B9EA-9BB7AF6235D4}" type="presOf" srcId="{B6BEF18E-3FDD-437E-B3F7-ABDA008B5A34}" destId="{D619C613-BDC8-4397-A8FA-CA07FCF53B73}" srcOrd="0" destOrd="0" presId="urn:microsoft.com/office/officeart/2008/layout/HorizontalMultiLevelHierarchy"/>
    <dgm:cxn modelId="{31CC8FEB-4BE2-4AEB-B566-9DCE08E1425D}" srcId="{ECEAD0F1-2CE4-4E77-8778-10FDDE558073}" destId="{764BF4FA-3CBC-44EC-A7E2-483AC43B82F7}" srcOrd="0" destOrd="0" parTransId="{75C25B85-B894-40C3-AE9B-DCA98DED37BB}" sibTransId="{82CFD9D9-1A1A-4ADF-816D-6CC8BFA8755B}"/>
    <dgm:cxn modelId="{5586C5FC-4F2A-4978-9A31-CE5F60B94ED9}" type="presOf" srcId="{25E99C3C-74C0-4337-8384-A13CE6B685E2}" destId="{03CB4A28-D7F7-41D6-9D93-998AF2A4B563}" srcOrd="0" destOrd="0" presId="urn:microsoft.com/office/officeart/2008/layout/HorizontalMultiLevelHierarchy"/>
    <dgm:cxn modelId="{CD445509-8669-47D2-9D39-E4793D0D6346}" srcId="{764BF4FA-3CBC-44EC-A7E2-483AC43B82F7}" destId="{DFF6C69E-F3E2-4038-9B8D-36C288874CE0}" srcOrd="1" destOrd="0" parTransId="{2E30FF0F-4796-4B12-8487-D735B9602562}" sibTransId="{6B7BBCCD-3F5A-4E1E-9125-5EC190031ED6}"/>
    <dgm:cxn modelId="{22A515D5-D2D1-4B0E-9288-A9879FCF6F69}" type="presOf" srcId="{ECEAD0F1-2CE4-4E77-8778-10FDDE558073}" destId="{9C9E3EA3-F41F-486D-8582-597F2A8891A9}" srcOrd="0" destOrd="0" presId="urn:microsoft.com/office/officeart/2008/layout/HorizontalMultiLevelHierarchy"/>
    <dgm:cxn modelId="{2D605829-EB07-4C71-AE61-07506D9A3345}" type="presParOf" srcId="{9C9E3EA3-F41F-486D-8582-597F2A8891A9}" destId="{10EB023A-6DEF-4B19-B137-1E59F42B5424}" srcOrd="0" destOrd="0" presId="urn:microsoft.com/office/officeart/2008/layout/HorizontalMultiLevelHierarchy"/>
    <dgm:cxn modelId="{0D50F322-ED37-426B-A0BF-FBAB0B69E4E7}" type="presParOf" srcId="{10EB023A-6DEF-4B19-B137-1E59F42B5424}" destId="{79B5EA92-A3C0-4E2C-875A-7884FF375EBB}" srcOrd="0" destOrd="0" presId="urn:microsoft.com/office/officeart/2008/layout/HorizontalMultiLevelHierarchy"/>
    <dgm:cxn modelId="{5C46B7CD-C1C3-4CDE-97A2-4C41A270476B}" type="presParOf" srcId="{10EB023A-6DEF-4B19-B137-1E59F42B5424}" destId="{3E72EFC9-5657-477D-99CF-8F1F6D12EAE7}" srcOrd="1" destOrd="0" presId="urn:microsoft.com/office/officeart/2008/layout/HorizontalMultiLevelHierarchy"/>
    <dgm:cxn modelId="{3E81E46F-3D3F-4366-8EFA-8EB973CCFCE4}" type="presParOf" srcId="{3E72EFC9-5657-477D-99CF-8F1F6D12EAE7}" destId="{03CB4A28-D7F7-41D6-9D93-998AF2A4B563}" srcOrd="0" destOrd="0" presId="urn:microsoft.com/office/officeart/2008/layout/HorizontalMultiLevelHierarchy"/>
    <dgm:cxn modelId="{4738D285-A7D7-4988-B5BA-A28BE88E52F4}" type="presParOf" srcId="{03CB4A28-D7F7-41D6-9D93-998AF2A4B563}" destId="{2EDC834C-DBF9-4329-BD45-D61B6E47FA89}" srcOrd="0" destOrd="0" presId="urn:microsoft.com/office/officeart/2008/layout/HorizontalMultiLevelHierarchy"/>
    <dgm:cxn modelId="{B1C7D8F9-BE57-4CE6-AEDD-7C8EDCE26B25}" type="presParOf" srcId="{3E72EFC9-5657-477D-99CF-8F1F6D12EAE7}" destId="{EAA1FA5F-FF68-4F94-9E80-130E0CE5ACD8}" srcOrd="1" destOrd="0" presId="urn:microsoft.com/office/officeart/2008/layout/HorizontalMultiLevelHierarchy"/>
    <dgm:cxn modelId="{47730D65-5FD4-4B38-8297-C2BAB7556336}" type="presParOf" srcId="{EAA1FA5F-FF68-4F94-9E80-130E0CE5ACD8}" destId="{D619C613-BDC8-4397-A8FA-CA07FCF53B73}" srcOrd="0" destOrd="0" presId="urn:microsoft.com/office/officeart/2008/layout/HorizontalMultiLevelHierarchy"/>
    <dgm:cxn modelId="{1540FB6D-012C-4D06-9641-7E848E76FBC9}" type="presParOf" srcId="{EAA1FA5F-FF68-4F94-9E80-130E0CE5ACD8}" destId="{B7FB624B-FF90-4310-B850-720569EE87EB}" srcOrd="1" destOrd="0" presId="urn:microsoft.com/office/officeart/2008/layout/HorizontalMultiLevelHierarchy"/>
    <dgm:cxn modelId="{F7A6E49B-2EE0-4D8D-A81D-FD8D2E715E60}" type="presParOf" srcId="{3E72EFC9-5657-477D-99CF-8F1F6D12EAE7}" destId="{001EF8EA-199C-40DF-B0AB-011DB087F350}" srcOrd="2" destOrd="0" presId="urn:microsoft.com/office/officeart/2008/layout/HorizontalMultiLevelHierarchy"/>
    <dgm:cxn modelId="{4AC2D154-002A-401F-8D1B-C40DDEB2C06C}" type="presParOf" srcId="{001EF8EA-199C-40DF-B0AB-011DB087F350}" destId="{D339F8F7-3BD1-4B27-B186-0B07E9ABDD4B}" srcOrd="0" destOrd="0" presId="urn:microsoft.com/office/officeart/2008/layout/HorizontalMultiLevelHierarchy"/>
    <dgm:cxn modelId="{6C510D3D-9130-4C66-A95E-29B8544F09A7}" type="presParOf" srcId="{3E72EFC9-5657-477D-99CF-8F1F6D12EAE7}" destId="{CB57CCB5-615C-4062-9356-F649A2C13074}" srcOrd="3" destOrd="0" presId="urn:microsoft.com/office/officeart/2008/layout/HorizontalMultiLevelHierarchy"/>
    <dgm:cxn modelId="{24AC610A-E250-4697-A0BC-BDD58564B1D0}" type="presParOf" srcId="{CB57CCB5-615C-4062-9356-F649A2C13074}" destId="{5EE60D31-75E3-4B4E-90C1-2882C09E4073}" srcOrd="0" destOrd="0" presId="urn:microsoft.com/office/officeart/2008/layout/HorizontalMultiLevelHierarchy"/>
    <dgm:cxn modelId="{12346EEC-9DDE-4054-81D0-21C44914F957}" type="presParOf" srcId="{CB57CCB5-615C-4062-9356-F649A2C13074}" destId="{0AB95598-6D6B-4E3B-871D-502E579F52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2F3A0-39ED-406C-9BB9-C3C3A7644A37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E23AF5-1B29-494B-B7A6-28B56678DD4F}">
      <dgm:prSet phldrT="[Текст]"/>
      <dgm:spPr/>
      <dgm:t>
        <a:bodyPr/>
        <a:lstStyle/>
        <a:p>
          <a:r>
            <a:rPr lang="uk-UA" dirty="0" smtClean="0"/>
            <a:t>Функція тропів</a:t>
          </a:r>
          <a:endParaRPr lang="ru-RU" dirty="0"/>
        </a:p>
      </dgm:t>
    </dgm:pt>
    <dgm:pt modelId="{28652FC1-FD0B-4543-96C3-34E8FC25EDCB}" type="parTrans" cxnId="{7ED6EFB7-44ED-4689-981F-C05DE882E7F2}">
      <dgm:prSet/>
      <dgm:spPr/>
      <dgm:t>
        <a:bodyPr/>
        <a:lstStyle/>
        <a:p>
          <a:endParaRPr lang="ru-RU"/>
        </a:p>
      </dgm:t>
    </dgm:pt>
    <dgm:pt modelId="{BD807817-D692-41C9-93A8-A0470BD0CAB1}" type="sibTrans" cxnId="{7ED6EFB7-44ED-4689-981F-C05DE882E7F2}">
      <dgm:prSet/>
      <dgm:spPr/>
      <dgm:t>
        <a:bodyPr/>
        <a:lstStyle/>
        <a:p>
          <a:endParaRPr lang="ru-RU"/>
        </a:p>
      </dgm:t>
    </dgm:pt>
    <dgm:pt modelId="{16EB6849-0319-41A4-B943-6ECED44FDE58}">
      <dgm:prSet phldrT="[Текст]"/>
      <dgm:spPr/>
      <dgm:t>
        <a:bodyPr/>
        <a:lstStyle/>
        <a:p>
          <a:r>
            <a:rPr lang="uk-UA" dirty="0" smtClean="0"/>
            <a:t>служать засобом досягнення естетичного ефекту виразності в мові художньої літератури, публіцистики </a:t>
          </a:r>
          <a:endParaRPr lang="ru-RU" dirty="0"/>
        </a:p>
      </dgm:t>
    </dgm:pt>
    <dgm:pt modelId="{0954B397-5F2D-40BA-BDA9-946D23E4B1C0}" type="parTrans" cxnId="{7CA8B990-C085-4CE0-AFBD-2BA662282572}">
      <dgm:prSet/>
      <dgm:spPr/>
      <dgm:t>
        <a:bodyPr/>
        <a:lstStyle/>
        <a:p>
          <a:endParaRPr lang="ru-RU"/>
        </a:p>
      </dgm:t>
    </dgm:pt>
    <dgm:pt modelId="{DBEEA69C-D2D1-4858-B988-658113228A45}" type="sibTrans" cxnId="{7CA8B990-C085-4CE0-AFBD-2BA662282572}">
      <dgm:prSet/>
      <dgm:spPr/>
      <dgm:t>
        <a:bodyPr/>
        <a:lstStyle/>
        <a:p>
          <a:endParaRPr lang="ru-RU"/>
        </a:p>
      </dgm:t>
    </dgm:pt>
    <dgm:pt modelId="{81670B87-5D71-422D-B502-965DBF17693E}">
      <dgm:prSet phldrT="[Текст]"/>
      <dgm:spPr/>
      <dgm:t>
        <a:bodyPr/>
        <a:lstStyle/>
        <a:p>
          <a:r>
            <a:rPr lang="uk-UA" dirty="0" smtClean="0"/>
            <a:t>сприяють більшій дохідливості тексту, увиразнюють і впорядковують виклад, посилюють його переконливість, забезпечують впливовість матеріалу, даючи йому оцінку</a:t>
          </a:r>
          <a:endParaRPr lang="ru-RU" dirty="0"/>
        </a:p>
      </dgm:t>
    </dgm:pt>
    <dgm:pt modelId="{557DAF0A-ECA1-4842-A946-912FE7339197}" type="parTrans" cxnId="{D8D3CCE7-86E1-40A3-8290-DF7687D32657}">
      <dgm:prSet/>
      <dgm:spPr/>
      <dgm:t>
        <a:bodyPr/>
        <a:lstStyle/>
        <a:p>
          <a:endParaRPr lang="ru-RU"/>
        </a:p>
      </dgm:t>
    </dgm:pt>
    <dgm:pt modelId="{7E228E82-A16B-4046-80C2-A069E23D1A73}" type="sibTrans" cxnId="{D8D3CCE7-86E1-40A3-8290-DF7687D32657}">
      <dgm:prSet/>
      <dgm:spPr/>
      <dgm:t>
        <a:bodyPr/>
        <a:lstStyle/>
        <a:p>
          <a:endParaRPr lang="ru-RU"/>
        </a:p>
      </dgm:t>
    </dgm:pt>
    <dgm:pt modelId="{AC2F99DF-3F28-4996-88EB-43294CDBB768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Основна функція словесних фігур – зображальна, естетична</a:t>
          </a:r>
          <a:endParaRPr lang="ru-RU" b="1" dirty="0">
            <a:solidFill>
              <a:srgbClr val="FFFF00"/>
            </a:solidFill>
          </a:endParaRPr>
        </a:p>
      </dgm:t>
    </dgm:pt>
    <dgm:pt modelId="{D517019B-F8F0-4E5F-9001-C411BBD36861}" type="parTrans" cxnId="{DEACE0FD-5D61-4DFB-BFF7-3FDD86B5E49A}">
      <dgm:prSet/>
      <dgm:spPr/>
      <dgm:t>
        <a:bodyPr/>
        <a:lstStyle/>
        <a:p>
          <a:endParaRPr lang="ru-RU"/>
        </a:p>
      </dgm:t>
    </dgm:pt>
    <dgm:pt modelId="{F55CC0D1-CD8D-46AD-894F-3D95362BD025}" type="sibTrans" cxnId="{DEACE0FD-5D61-4DFB-BFF7-3FDD86B5E49A}">
      <dgm:prSet/>
      <dgm:spPr/>
      <dgm:t>
        <a:bodyPr/>
        <a:lstStyle/>
        <a:p>
          <a:endParaRPr lang="ru-RU"/>
        </a:p>
      </dgm:t>
    </dgm:pt>
    <dgm:pt modelId="{19E5A414-FEC1-42CB-A1B9-B810835FB860}" type="pres">
      <dgm:prSet presAssocID="{34F2F3A0-39ED-406C-9BB9-C3C3A7644A3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98D98-6A50-4C57-86DA-9C27AEC12EF8}" type="pres">
      <dgm:prSet presAssocID="{52E23AF5-1B29-494B-B7A6-28B56678DD4F}" presName="root1" presStyleCnt="0"/>
      <dgm:spPr/>
    </dgm:pt>
    <dgm:pt modelId="{E1282D09-8247-4C65-80F3-7F6C843D721C}" type="pres">
      <dgm:prSet presAssocID="{52E23AF5-1B29-494B-B7A6-28B56678DD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29A6AB-FA91-4735-8FE0-6B0B39A8CBE0}" type="pres">
      <dgm:prSet presAssocID="{52E23AF5-1B29-494B-B7A6-28B56678DD4F}" presName="level2hierChild" presStyleCnt="0"/>
      <dgm:spPr/>
    </dgm:pt>
    <dgm:pt modelId="{AB6EDFFE-C5A0-47A7-BB56-8D0BC42476C9}" type="pres">
      <dgm:prSet presAssocID="{0954B397-5F2D-40BA-BDA9-946D23E4B1C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D2E6943-76D1-4223-A3B0-8FCF75D7E738}" type="pres">
      <dgm:prSet presAssocID="{0954B397-5F2D-40BA-BDA9-946D23E4B1C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3F357EF-7B04-4D23-B7D9-D4A1A24DFC8E}" type="pres">
      <dgm:prSet presAssocID="{16EB6849-0319-41A4-B943-6ECED44FDE58}" presName="root2" presStyleCnt="0"/>
      <dgm:spPr/>
    </dgm:pt>
    <dgm:pt modelId="{CB54BFC7-3AE6-4B16-B1B6-11E6352DC125}" type="pres">
      <dgm:prSet presAssocID="{16EB6849-0319-41A4-B943-6ECED44FDE5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0E3CC9-C1DF-4ACC-AA80-F4195247C5D7}" type="pres">
      <dgm:prSet presAssocID="{16EB6849-0319-41A4-B943-6ECED44FDE58}" presName="level3hierChild" presStyleCnt="0"/>
      <dgm:spPr/>
    </dgm:pt>
    <dgm:pt modelId="{DCE7B3DC-9579-438A-9073-E032321E394D}" type="pres">
      <dgm:prSet presAssocID="{557DAF0A-ECA1-4842-A946-912FE733919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598F189-4E16-4324-B243-0EA17D7571F6}" type="pres">
      <dgm:prSet presAssocID="{557DAF0A-ECA1-4842-A946-912FE733919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981E335-1FC1-4AF7-940A-C593E770F6B7}" type="pres">
      <dgm:prSet presAssocID="{81670B87-5D71-422D-B502-965DBF17693E}" presName="root2" presStyleCnt="0"/>
      <dgm:spPr/>
    </dgm:pt>
    <dgm:pt modelId="{0BC81F9A-49CD-475E-981A-FE90EE0EDA77}" type="pres">
      <dgm:prSet presAssocID="{81670B87-5D71-422D-B502-965DBF17693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1EE86D-5EEA-4E79-8CC1-FF2FA5F4EC10}" type="pres">
      <dgm:prSet presAssocID="{81670B87-5D71-422D-B502-965DBF17693E}" presName="level3hierChild" presStyleCnt="0"/>
      <dgm:spPr/>
    </dgm:pt>
    <dgm:pt modelId="{CB576306-C860-4EB2-BF19-4BF2D4C5B74E}" type="pres">
      <dgm:prSet presAssocID="{D517019B-F8F0-4E5F-9001-C411BBD3686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FCD1360-76F1-4EFF-A16D-1EBF5A263594}" type="pres">
      <dgm:prSet presAssocID="{D517019B-F8F0-4E5F-9001-C411BBD3686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60FE46D-0D39-4192-B670-058B74493AD2}" type="pres">
      <dgm:prSet presAssocID="{AC2F99DF-3F28-4996-88EB-43294CDBB768}" presName="root2" presStyleCnt="0"/>
      <dgm:spPr/>
    </dgm:pt>
    <dgm:pt modelId="{02D0ED62-8E85-4C91-9145-0A7F9358F577}" type="pres">
      <dgm:prSet presAssocID="{AC2F99DF-3F28-4996-88EB-43294CDBB76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BDDEFB-F299-4913-999B-49332216F8D2}" type="pres">
      <dgm:prSet presAssocID="{AC2F99DF-3F28-4996-88EB-43294CDBB768}" presName="level3hierChild" presStyleCnt="0"/>
      <dgm:spPr/>
    </dgm:pt>
  </dgm:ptLst>
  <dgm:cxnLst>
    <dgm:cxn modelId="{85DAC5F4-81D6-4649-B25C-3128B7168789}" type="presOf" srcId="{0954B397-5F2D-40BA-BDA9-946D23E4B1C0}" destId="{AB6EDFFE-C5A0-47A7-BB56-8D0BC42476C9}" srcOrd="0" destOrd="0" presId="urn:microsoft.com/office/officeart/2008/layout/HorizontalMultiLevelHierarchy"/>
    <dgm:cxn modelId="{37159FF6-1996-4484-8D31-358DC41AE58B}" type="presOf" srcId="{557DAF0A-ECA1-4842-A946-912FE7339197}" destId="{DCE7B3DC-9579-438A-9073-E032321E394D}" srcOrd="0" destOrd="0" presId="urn:microsoft.com/office/officeart/2008/layout/HorizontalMultiLevelHierarchy"/>
    <dgm:cxn modelId="{F9B70A7D-2A96-4DD7-8501-DA35AA491B1B}" type="presOf" srcId="{16EB6849-0319-41A4-B943-6ECED44FDE58}" destId="{CB54BFC7-3AE6-4B16-B1B6-11E6352DC125}" srcOrd="0" destOrd="0" presId="urn:microsoft.com/office/officeart/2008/layout/HorizontalMultiLevelHierarchy"/>
    <dgm:cxn modelId="{DEACE0FD-5D61-4DFB-BFF7-3FDD86B5E49A}" srcId="{52E23AF5-1B29-494B-B7A6-28B56678DD4F}" destId="{AC2F99DF-3F28-4996-88EB-43294CDBB768}" srcOrd="2" destOrd="0" parTransId="{D517019B-F8F0-4E5F-9001-C411BBD36861}" sibTransId="{F55CC0D1-CD8D-46AD-894F-3D95362BD025}"/>
    <dgm:cxn modelId="{D96713A9-2099-4773-8DF5-EF0622D21C8E}" type="presOf" srcId="{34F2F3A0-39ED-406C-9BB9-C3C3A7644A37}" destId="{19E5A414-FEC1-42CB-A1B9-B810835FB860}" srcOrd="0" destOrd="0" presId="urn:microsoft.com/office/officeart/2008/layout/HorizontalMultiLevelHierarchy"/>
    <dgm:cxn modelId="{B5051641-0D4B-4825-97F0-8D59BBFEFF7A}" type="presOf" srcId="{D517019B-F8F0-4E5F-9001-C411BBD36861}" destId="{CB576306-C860-4EB2-BF19-4BF2D4C5B74E}" srcOrd="0" destOrd="0" presId="urn:microsoft.com/office/officeart/2008/layout/HorizontalMultiLevelHierarchy"/>
    <dgm:cxn modelId="{7CA8B990-C085-4CE0-AFBD-2BA662282572}" srcId="{52E23AF5-1B29-494B-B7A6-28B56678DD4F}" destId="{16EB6849-0319-41A4-B943-6ECED44FDE58}" srcOrd="0" destOrd="0" parTransId="{0954B397-5F2D-40BA-BDA9-946D23E4B1C0}" sibTransId="{DBEEA69C-D2D1-4858-B988-658113228A45}"/>
    <dgm:cxn modelId="{D8D3CCE7-86E1-40A3-8290-DF7687D32657}" srcId="{52E23AF5-1B29-494B-B7A6-28B56678DD4F}" destId="{81670B87-5D71-422D-B502-965DBF17693E}" srcOrd="1" destOrd="0" parTransId="{557DAF0A-ECA1-4842-A946-912FE7339197}" sibTransId="{7E228E82-A16B-4046-80C2-A069E23D1A73}"/>
    <dgm:cxn modelId="{F35032EE-A904-45B6-B473-E51D8E9130FB}" type="presOf" srcId="{81670B87-5D71-422D-B502-965DBF17693E}" destId="{0BC81F9A-49CD-475E-981A-FE90EE0EDA77}" srcOrd="0" destOrd="0" presId="urn:microsoft.com/office/officeart/2008/layout/HorizontalMultiLevelHierarchy"/>
    <dgm:cxn modelId="{F3481F3F-609C-4A0E-ABCE-8D6A48556B8F}" type="presOf" srcId="{D517019B-F8F0-4E5F-9001-C411BBD36861}" destId="{FFCD1360-76F1-4EFF-A16D-1EBF5A263594}" srcOrd="1" destOrd="0" presId="urn:microsoft.com/office/officeart/2008/layout/HorizontalMultiLevelHierarchy"/>
    <dgm:cxn modelId="{85F29A29-D3F2-48EC-ACB2-742A6D01A932}" type="presOf" srcId="{0954B397-5F2D-40BA-BDA9-946D23E4B1C0}" destId="{DD2E6943-76D1-4223-A3B0-8FCF75D7E738}" srcOrd="1" destOrd="0" presId="urn:microsoft.com/office/officeart/2008/layout/HorizontalMultiLevelHierarchy"/>
    <dgm:cxn modelId="{7ED6EFB7-44ED-4689-981F-C05DE882E7F2}" srcId="{34F2F3A0-39ED-406C-9BB9-C3C3A7644A37}" destId="{52E23AF5-1B29-494B-B7A6-28B56678DD4F}" srcOrd="0" destOrd="0" parTransId="{28652FC1-FD0B-4543-96C3-34E8FC25EDCB}" sibTransId="{BD807817-D692-41C9-93A8-A0470BD0CAB1}"/>
    <dgm:cxn modelId="{96508362-0761-4186-8A36-F0267F233533}" type="presOf" srcId="{AC2F99DF-3F28-4996-88EB-43294CDBB768}" destId="{02D0ED62-8E85-4C91-9145-0A7F9358F577}" srcOrd="0" destOrd="0" presId="urn:microsoft.com/office/officeart/2008/layout/HorizontalMultiLevelHierarchy"/>
    <dgm:cxn modelId="{8440F724-DEC8-4EA1-8D55-5C5371AF96AC}" type="presOf" srcId="{557DAF0A-ECA1-4842-A946-912FE7339197}" destId="{8598F189-4E16-4324-B243-0EA17D7571F6}" srcOrd="1" destOrd="0" presId="urn:microsoft.com/office/officeart/2008/layout/HorizontalMultiLevelHierarchy"/>
    <dgm:cxn modelId="{864BA53F-6592-4CF2-8CDF-8549C54EECB8}" type="presOf" srcId="{52E23AF5-1B29-494B-B7A6-28B56678DD4F}" destId="{E1282D09-8247-4C65-80F3-7F6C843D721C}" srcOrd="0" destOrd="0" presId="urn:microsoft.com/office/officeart/2008/layout/HorizontalMultiLevelHierarchy"/>
    <dgm:cxn modelId="{17D0F5DB-2C22-4B3A-93AB-1B0C14649835}" type="presParOf" srcId="{19E5A414-FEC1-42CB-A1B9-B810835FB860}" destId="{65F98D98-6A50-4C57-86DA-9C27AEC12EF8}" srcOrd="0" destOrd="0" presId="urn:microsoft.com/office/officeart/2008/layout/HorizontalMultiLevelHierarchy"/>
    <dgm:cxn modelId="{B3612F72-F8ED-4EEB-9578-12FC5EEAABAD}" type="presParOf" srcId="{65F98D98-6A50-4C57-86DA-9C27AEC12EF8}" destId="{E1282D09-8247-4C65-80F3-7F6C843D721C}" srcOrd="0" destOrd="0" presId="urn:microsoft.com/office/officeart/2008/layout/HorizontalMultiLevelHierarchy"/>
    <dgm:cxn modelId="{6E82DB79-8A2C-488C-9BA0-4C15C2D71706}" type="presParOf" srcId="{65F98D98-6A50-4C57-86DA-9C27AEC12EF8}" destId="{6E29A6AB-FA91-4735-8FE0-6B0B39A8CBE0}" srcOrd="1" destOrd="0" presId="urn:microsoft.com/office/officeart/2008/layout/HorizontalMultiLevelHierarchy"/>
    <dgm:cxn modelId="{07F9A7D9-65E7-45F5-BF8D-9975A27E0181}" type="presParOf" srcId="{6E29A6AB-FA91-4735-8FE0-6B0B39A8CBE0}" destId="{AB6EDFFE-C5A0-47A7-BB56-8D0BC42476C9}" srcOrd="0" destOrd="0" presId="urn:microsoft.com/office/officeart/2008/layout/HorizontalMultiLevelHierarchy"/>
    <dgm:cxn modelId="{F02D7B5B-D2A3-4E63-BAE9-AFA3BD720F50}" type="presParOf" srcId="{AB6EDFFE-C5A0-47A7-BB56-8D0BC42476C9}" destId="{DD2E6943-76D1-4223-A3B0-8FCF75D7E738}" srcOrd="0" destOrd="0" presId="urn:microsoft.com/office/officeart/2008/layout/HorizontalMultiLevelHierarchy"/>
    <dgm:cxn modelId="{4BD983DC-D9E8-46D8-8080-430778665A4E}" type="presParOf" srcId="{6E29A6AB-FA91-4735-8FE0-6B0B39A8CBE0}" destId="{23F357EF-7B04-4D23-B7D9-D4A1A24DFC8E}" srcOrd="1" destOrd="0" presId="urn:microsoft.com/office/officeart/2008/layout/HorizontalMultiLevelHierarchy"/>
    <dgm:cxn modelId="{62EEA371-877B-401B-9657-976110DB5823}" type="presParOf" srcId="{23F357EF-7B04-4D23-B7D9-D4A1A24DFC8E}" destId="{CB54BFC7-3AE6-4B16-B1B6-11E6352DC125}" srcOrd="0" destOrd="0" presId="urn:microsoft.com/office/officeart/2008/layout/HorizontalMultiLevelHierarchy"/>
    <dgm:cxn modelId="{21F1C7AE-1323-4F99-A3A8-025FE8FD9915}" type="presParOf" srcId="{23F357EF-7B04-4D23-B7D9-D4A1A24DFC8E}" destId="{1A0E3CC9-C1DF-4ACC-AA80-F4195247C5D7}" srcOrd="1" destOrd="0" presId="urn:microsoft.com/office/officeart/2008/layout/HorizontalMultiLevelHierarchy"/>
    <dgm:cxn modelId="{CBC363C4-E98A-413A-A19B-688E9591B67C}" type="presParOf" srcId="{6E29A6AB-FA91-4735-8FE0-6B0B39A8CBE0}" destId="{DCE7B3DC-9579-438A-9073-E032321E394D}" srcOrd="2" destOrd="0" presId="urn:microsoft.com/office/officeart/2008/layout/HorizontalMultiLevelHierarchy"/>
    <dgm:cxn modelId="{89E1694D-C494-422E-8677-46471B72FF56}" type="presParOf" srcId="{DCE7B3DC-9579-438A-9073-E032321E394D}" destId="{8598F189-4E16-4324-B243-0EA17D7571F6}" srcOrd="0" destOrd="0" presId="urn:microsoft.com/office/officeart/2008/layout/HorizontalMultiLevelHierarchy"/>
    <dgm:cxn modelId="{8B0627D2-89B0-4AE7-99CC-87C0F7C6F187}" type="presParOf" srcId="{6E29A6AB-FA91-4735-8FE0-6B0B39A8CBE0}" destId="{A981E335-1FC1-4AF7-940A-C593E770F6B7}" srcOrd="3" destOrd="0" presId="urn:microsoft.com/office/officeart/2008/layout/HorizontalMultiLevelHierarchy"/>
    <dgm:cxn modelId="{30670778-2039-4B41-AF47-667D916261A7}" type="presParOf" srcId="{A981E335-1FC1-4AF7-940A-C593E770F6B7}" destId="{0BC81F9A-49CD-475E-981A-FE90EE0EDA77}" srcOrd="0" destOrd="0" presId="urn:microsoft.com/office/officeart/2008/layout/HorizontalMultiLevelHierarchy"/>
    <dgm:cxn modelId="{1BE68340-8B18-492E-8BC6-01F0DAE1434F}" type="presParOf" srcId="{A981E335-1FC1-4AF7-940A-C593E770F6B7}" destId="{631EE86D-5EEA-4E79-8CC1-FF2FA5F4EC10}" srcOrd="1" destOrd="0" presId="urn:microsoft.com/office/officeart/2008/layout/HorizontalMultiLevelHierarchy"/>
    <dgm:cxn modelId="{2BC1DC17-EEC3-44EC-9563-611FF1B1A6E8}" type="presParOf" srcId="{6E29A6AB-FA91-4735-8FE0-6B0B39A8CBE0}" destId="{CB576306-C860-4EB2-BF19-4BF2D4C5B74E}" srcOrd="4" destOrd="0" presId="urn:microsoft.com/office/officeart/2008/layout/HorizontalMultiLevelHierarchy"/>
    <dgm:cxn modelId="{71F24D0A-AE5D-48E2-9AF4-7CB6F235ABE7}" type="presParOf" srcId="{CB576306-C860-4EB2-BF19-4BF2D4C5B74E}" destId="{FFCD1360-76F1-4EFF-A16D-1EBF5A263594}" srcOrd="0" destOrd="0" presId="urn:microsoft.com/office/officeart/2008/layout/HorizontalMultiLevelHierarchy"/>
    <dgm:cxn modelId="{D72B177C-03F9-46D5-8500-9C2FE8FD369C}" type="presParOf" srcId="{6E29A6AB-FA91-4735-8FE0-6B0B39A8CBE0}" destId="{560FE46D-0D39-4192-B670-058B74493AD2}" srcOrd="5" destOrd="0" presId="urn:microsoft.com/office/officeart/2008/layout/HorizontalMultiLevelHierarchy"/>
    <dgm:cxn modelId="{D2B096DD-28F9-41E1-8A85-E628124EF8B4}" type="presParOf" srcId="{560FE46D-0D39-4192-B670-058B74493AD2}" destId="{02D0ED62-8E85-4C91-9145-0A7F9358F577}" srcOrd="0" destOrd="0" presId="urn:microsoft.com/office/officeart/2008/layout/HorizontalMultiLevelHierarchy"/>
    <dgm:cxn modelId="{21E55BFB-7914-448C-A96B-4681EBF0D344}" type="presParOf" srcId="{560FE46D-0D39-4192-B670-058B74493AD2}" destId="{B7BDDEFB-F299-4913-999B-49332216F8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D09C4D-7121-4376-9BA6-07817634237B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134FAC-00F2-4E6E-AE77-9351D05192D8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C00000"/>
              </a:solidFill>
            </a:rPr>
            <a:t>Фігури (тропи) якості </a:t>
          </a:r>
          <a:endParaRPr lang="ru-RU" sz="2000" b="1" dirty="0">
            <a:solidFill>
              <a:srgbClr val="C00000"/>
            </a:solidFill>
          </a:endParaRPr>
        </a:p>
      </dgm:t>
    </dgm:pt>
    <dgm:pt modelId="{B7B9B353-16ED-4026-A00E-534A56EE3A5A}" type="parTrans" cxnId="{49DE5A8B-0EB1-49A3-B637-91BB135C0299}">
      <dgm:prSet/>
      <dgm:spPr/>
      <dgm:t>
        <a:bodyPr/>
        <a:lstStyle/>
        <a:p>
          <a:endParaRPr lang="ru-RU"/>
        </a:p>
      </dgm:t>
    </dgm:pt>
    <dgm:pt modelId="{4DF32587-167F-41D2-8E3C-F25E387FCD2C}" type="sibTrans" cxnId="{49DE5A8B-0EB1-49A3-B637-91BB135C0299}">
      <dgm:prSet/>
      <dgm:spPr/>
      <dgm:t>
        <a:bodyPr/>
        <a:lstStyle/>
        <a:p>
          <a:endParaRPr lang="ru-RU"/>
        </a:p>
      </dgm:t>
    </dgm:pt>
    <dgm:pt modelId="{65AE1B87-65CA-44BA-8D98-4D5C6B9F23BF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1"/>
              </a:solidFill>
            </a:rPr>
            <a:t>метафора</a:t>
          </a:r>
          <a:endParaRPr lang="ru-RU" sz="1600" b="1" dirty="0">
            <a:solidFill>
              <a:schemeClr val="tx1"/>
            </a:solidFill>
          </a:endParaRPr>
        </a:p>
      </dgm:t>
    </dgm:pt>
    <dgm:pt modelId="{75E41D08-5219-4E33-97DA-F7778D465B97}" type="parTrans" cxnId="{820ABF1E-29F1-4878-8E8E-B00AE222F727}">
      <dgm:prSet/>
      <dgm:spPr/>
      <dgm:t>
        <a:bodyPr/>
        <a:lstStyle/>
        <a:p>
          <a:endParaRPr lang="ru-RU"/>
        </a:p>
      </dgm:t>
    </dgm:pt>
    <dgm:pt modelId="{BF3375ED-E4DC-4D88-A3C0-03497ECB1AAE}" type="sibTrans" cxnId="{820ABF1E-29F1-4878-8E8E-B00AE222F727}">
      <dgm:prSet/>
      <dgm:spPr/>
      <dgm:t>
        <a:bodyPr/>
        <a:lstStyle/>
        <a:p>
          <a:endParaRPr lang="ru-RU"/>
        </a:p>
      </dgm:t>
    </dgm:pt>
    <dgm:pt modelId="{0F81F369-EE4D-4BC5-9EA8-E6EC014F3548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002060"/>
              </a:solidFill>
            </a:rPr>
            <a:t>Фігури   (тропи) кількості </a:t>
          </a:r>
          <a:endParaRPr lang="ru-RU" sz="2000" b="1" dirty="0">
            <a:solidFill>
              <a:srgbClr val="002060"/>
            </a:solidFill>
          </a:endParaRPr>
        </a:p>
      </dgm:t>
    </dgm:pt>
    <dgm:pt modelId="{F659E1B0-F98C-45F9-B1B8-B5BFC1793BBB}" type="parTrans" cxnId="{7C3DEA04-1A37-448A-A62F-27C5F5AF496B}">
      <dgm:prSet/>
      <dgm:spPr/>
      <dgm:t>
        <a:bodyPr/>
        <a:lstStyle/>
        <a:p>
          <a:endParaRPr lang="ru-RU"/>
        </a:p>
      </dgm:t>
    </dgm:pt>
    <dgm:pt modelId="{BEC2AD23-9E85-4C4E-A6E3-32568BCFE935}" type="sibTrans" cxnId="{7C3DEA04-1A37-448A-A62F-27C5F5AF496B}">
      <dgm:prSet/>
      <dgm:spPr/>
      <dgm:t>
        <a:bodyPr/>
        <a:lstStyle/>
        <a:p>
          <a:endParaRPr lang="ru-RU"/>
        </a:p>
      </dgm:t>
    </dgm:pt>
    <dgm:pt modelId="{3678A7C7-C467-48F7-8935-7D2A06D2A046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1"/>
              </a:solidFill>
            </a:rPr>
            <a:t>гіпербола</a:t>
          </a:r>
          <a:endParaRPr lang="ru-RU" sz="1600" b="1" i="1" dirty="0">
            <a:solidFill>
              <a:schemeClr val="tx1"/>
            </a:solidFill>
          </a:endParaRPr>
        </a:p>
      </dgm:t>
    </dgm:pt>
    <dgm:pt modelId="{EB683CC5-4F75-4213-A96F-50133F95EBC3}" type="parTrans" cxnId="{546C8D40-123E-4D59-902C-89EC4BCC4796}">
      <dgm:prSet/>
      <dgm:spPr/>
      <dgm:t>
        <a:bodyPr/>
        <a:lstStyle/>
        <a:p>
          <a:endParaRPr lang="ru-RU"/>
        </a:p>
      </dgm:t>
    </dgm:pt>
    <dgm:pt modelId="{57760922-B0B8-4F7F-A3A5-E224C43EAAC6}" type="sibTrans" cxnId="{546C8D40-123E-4D59-902C-89EC4BCC4796}">
      <dgm:prSet/>
      <dgm:spPr/>
      <dgm:t>
        <a:bodyPr/>
        <a:lstStyle/>
        <a:p>
          <a:endParaRPr lang="ru-RU"/>
        </a:p>
      </dgm:t>
    </dgm:pt>
    <dgm:pt modelId="{53129D60-DDFF-4E3A-98BB-F16645911652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ЕПІТЕТ</a:t>
          </a:r>
          <a:endParaRPr lang="ru-RU" sz="2000" b="1" dirty="0">
            <a:solidFill>
              <a:srgbClr val="FFFF00"/>
            </a:solidFill>
          </a:endParaRPr>
        </a:p>
      </dgm:t>
    </dgm:pt>
    <dgm:pt modelId="{95A2664D-7A71-4FD0-AF2D-1F6755382F2B}" type="parTrans" cxnId="{C0DED4D8-FF6A-4F19-826E-58B133601842}">
      <dgm:prSet/>
      <dgm:spPr/>
      <dgm:t>
        <a:bodyPr/>
        <a:lstStyle/>
        <a:p>
          <a:endParaRPr lang="ru-RU"/>
        </a:p>
      </dgm:t>
    </dgm:pt>
    <dgm:pt modelId="{22F10239-5AF3-4A4F-85D7-051D9D052E5C}" type="sibTrans" cxnId="{C0DED4D8-FF6A-4F19-826E-58B133601842}">
      <dgm:prSet/>
      <dgm:spPr/>
      <dgm:t>
        <a:bodyPr/>
        <a:lstStyle/>
        <a:p>
          <a:endParaRPr lang="ru-RU"/>
        </a:p>
      </dgm:t>
    </dgm:pt>
    <dgm:pt modelId="{22E466BF-4B6F-436D-AD73-5C756CE5156A}">
      <dgm:prSet phldrT="[Текст]" custT="1"/>
      <dgm:spPr/>
      <dgm:t>
        <a:bodyPr/>
        <a:lstStyle/>
        <a:p>
          <a:r>
            <a:rPr lang="uk-UA" sz="1600" b="1" dirty="0" err="1" smtClean="0">
              <a:solidFill>
                <a:schemeClr val="tx1"/>
              </a:solidFill>
            </a:rPr>
            <a:t>функційні</a:t>
          </a:r>
          <a:r>
            <a:rPr lang="uk-UA" sz="1600" b="1" dirty="0" smtClean="0">
              <a:solidFill>
                <a:schemeClr val="tx1"/>
              </a:solidFill>
            </a:rPr>
            <a:t> типи</a:t>
          </a:r>
          <a:endParaRPr lang="ru-RU" sz="1600" b="1" dirty="0">
            <a:solidFill>
              <a:schemeClr val="tx1"/>
            </a:solidFill>
          </a:endParaRPr>
        </a:p>
      </dgm:t>
    </dgm:pt>
    <dgm:pt modelId="{5B30AD97-53E0-43D9-B4E9-D1C181297C0D}" type="parTrans" cxnId="{72BCF0C6-7209-4B65-8F5E-BA5353D49ED6}">
      <dgm:prSet/>
      <dgm:spPr/>
      <dgm:t>
        <a:bodyPr/>
        <a:lstStyle/>
        <a:p>
          <a:endParaRPr lang="ru-RU"/>
        </a:p>
      </dgm:t>
    </dgm:pt>
    <dgm:pt modelId="{AAC62C79-986D-41BB-A947-98425260954A}" type="sibTrans" cxnId="{72BCF0C6-7209-4B65-8F5E-BA5353D49ED6}">
      <dgm:prSet/>
      <dgm:spPr/>
      <dgm:t>
        <a:bodyPr/>
        <a:lstStyle/>
        <a:p>
          <a:endParaRPr lang="ru-RU"/>
        </a:p>
      </dgm:t>
    </dgm:pt>
    <dgm:pt modelId="{9A97609A-4578-413B-AA22-0750442CCC5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FFFF00"/>
              </a:solidFill>
            </a:rPr>
            <a:t>ПОРІВНЯННЯ</a:t>
          </a:r>
          <a:endParaRPr lang="ru-RU" sz="1600" b="1" dirty="0">
            <a:solidFill>
              <a:srgbClr val="FFFF00"/>
            </a:solidFill>
          </a:endParaRPr>
        </a:p>
      </dgm:t>
    </dgm:pt>
    <dgm:pt modelId="{A7670754-C1B7-45B0-A559-B58D94539C39}" type="parTrans" cxnId="{5C606E57-E11C-473A-8C41-5620773F10BA}">
      <dgm:prSet/>
      <dgm:spPr/>
      <dgm:t>
        <a:bodyPr/>
        <a:lstStyle/>
        <a:p>
          <a:endParaRPr lang="ru-RU"/>
        </a:p>
      </dgm:t>
    </dgm:pt>
    <dgm:pt modelId="{A5BA41AD-9BE7-49E1-A5DB-DAD3E6E33CF7}" type="sibTrans" cxnId="{5C606E57-E11C-473A-8C41-5620773F10BA}">
      <dgm:prSet/>
      <dgm:spPr/>
      <dgm:t>
        <a:bodyPr/>
        <a:lstStyle/>
        <a:p>
          <a:endParaRPr lang="ru-RU"/>
        </a:p>
      </dgm:t>
    </dgm:pt>
    <dgm:pt modelId="{35AF25AA-F856-4470-8858-8553E1EDF13B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структурні типи</a:t>
          </a:r>
          <a:endParaRPr lang="ru-RU" sz="1600" b="1" dirty="0">
            <a:solidFill>
              <a:schemeClr val="tx1"/>
            </a:solidFill>
          </a:endParaRPr>
        </a:p>
      </dgm:t>
    </dgm:pt>
    <dgm:pt modelId="{44F4B6A4-D5BB-42F4-9F19-B75D82830067}" type="parTrans" cxnId="{2920EC18-20DC-494B-BDC3-EFC1A9A4BD6A}">
      <dgm:prSet/>
      <dgm:spPr/>
      <dgm:t>
        <a:bodyPr/>
        <a:lstStyle/>
        <a:p>
          <a:endParaRPr lang="ru-RU"/>
        </a:p>
      </dgm:t>
    </dgm:pt>
    <dgm:pt modelId="{0FD4B702-A614-45E7-B350-EFE9B098994A}" type="sibTrans" cxnId="{2920EC18-20DC-494B-BDC3-EFC1A9A4BD6A}">
      <dgm:prSet/>
      <dgm:spPr/>
      <dgm:t>
        <a:bodyPr/>
        <a:lstStyle/>
        <a:p>
          <a:endParaRPr lang="ru-RU"/>
        </a:p>
      </dgm:t>
    </dgm:pt>
    <dgm:pt modelId="{445A3128-3714-40A3-AC4A-8DD50DDF269C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1"/>
              </a:solidFill>
            </a:rPr>
            <a:t>персоніфікація</a:t>
          </a:r>
          <a:r>
            <a:rPr lang="uk-UA" sz="1600" b="1" dirty="0" smtClean="0">
              <a:solidFill>
                <a:schemeClr val="tx1"/>
              </a:solidFill>
            </a:rPr>
            <a:t>, </a:t>
          </a:r>
          <a:endParaRPr lang="ru-RU" sz="1600" b="1" dirty="0">
            <a:solidFill>
              <a:schemeClr val="tx1"/>
            </a:solidFill>
          </a:endParaRPr>
        </a:p>
      </dgm:t>
    </dgm:pt>
    <dgm:pt modelId="{07917B32-A3B6-4991-B909-6D14BCBAA226}" type="parTrans" cxnId="{3058739D-DBE4-4B0B-AFB3-3139CE0ED52D}">
      <dgm:prSet/>
      <dgm:spPr/>
      <dgm:t>
        <a:bodyPr/>
        <a:lstStyle/>
        <a:p>
          <a:endParaRPr lang="ru-RU"/>
        </a:p>
      </dgm:t>
    </dgm:pt>
    <dgm:pt modelId="{AB88D07A-5C58-494C-8489-D4CA18449AA9}" type="sibTrans" cxnId="{3058739D-DBE4-4B0B-AFB3-3139CE0ED52D}">
      <dgm:prSet/>
      <dgm:spPr/>
      <dgm:t>
        <a:bodyPr/>
        <a:lstStyle/>
        <a:p>
          <a:endParaRPr lang="ru-RU"/>
        </a:p>
      </dgm:t>
    </dgm:pt>
    <dgm:pt modelId="{0844473E-A6F7-4746-905D-6C85F826BA2A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1"/>
              </a:solidFill>
            </a:rPr>
            <a:t>алегорія,</a:t>
          </a:r>
          <a:endParaRPr lang="ru-RU" sz="1600" b="1" dirty="0">
            <a:solidFill>
              <a:schemeClr val="tx1"/>
            </a:solidFill>
          </a:endParaRPr>
        </a:p>
      </dgm:t>
    </dgm:pt>
    <dgm:pt modelId="{4303EEA3-DA60-4355-B730-DFA93FA5828F}" type="parTrans" cxnId="{BDC0E134-14F6-4D40-B359-227BE6DA49D2}">
      <dgm:prSet/>
      <dgm:spPr/>
      <dgm:t>
        <a:bodyPr/>
        <a:lstStyle/>
        <a:p>
          <a:endParaRPr lang="ru-RU"/>
        </a:p>
      </dgm:t>
    </dgm:pt>
    <dgm:pt modelId="{48A11CEE-713F-4CCE-8F2A-643AB9E15B67}" type="sibTrans" cxnId="{BDC0E134-14F6-4D40-B359-227BE6DA49D2}">
      <dgm:prSet/>
      <dgm:spPr/>
      <dgm:t>
        <a:bodyPr/>
        <a:lstStyle/>
        <a:p>
          <a:endParaRPr lang="ru-RU"/>
        </a:p>
      </dgm:t>
    </dgm:pt>
    <dgm:pt modelId="{76634A3F-79D8-45D1-92EF-55DB11AA39DB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1"/>
              </a:solidFill>
            </a:rPr>
            <a:t> метонімія, </a:t>
          </a:r>
          <a:endParaRPr lang="ru-RU" sz="1600" b="1" dirty="0">
            <a:solidFill>
              <a:schemeClr val="tx1"/>
            </a:solidFill>
          </a:endParaRPr>
        </a:p>
      </dgm:t>
    </dgm:pt>
    <dgm:pt modelId="{6FD16E37-B317-4495-97E2-3D57C67B713D}" type="parTrans" cxnId="{60D3522F-E247-46F4-9A7B-6D0E16ACCAD6}">
      <dgm:prSet/>
      <dgm:spPr/>
      <dgm:t>
        <a:bodyPr/>
        <a:lstStyle/>
        <a:p>
          <a:endParaRPr lang="ru-RU"/>
        </a:p>
      </dgm:t>
    </dgm:pt>
    <dgm:pt modelId="{9E49B794-0A14-4F0A-9E4F-A2A3D785BE49}" type="sibTrans" cxnId="{60D3522F-E247-46F4-9A7B-6D0E16ACCAD6}">
      <dgm:prSet/>
      <dgm:spPr/>
      <dgm:t>
        <a:bodyPr/>
        <a:lstStyle/>
        <a:p>
          <a:endParaRPr lang="ru-RU"/>
        </a:p>
      </dgm:t>
    </dgm:pt>
    <dgm:pt modelId="{2EBCD995-2981-4A58-8956-06F1F439D160}">
      <dgm:prSet phldrT="[Текст]" custT="1"/>
      <dgm:spPr/>
      <dgm:t>
        <a:bodyPr/>
        <a:lstStyle/>
        <a:p>
          <a:r>
            <a:rPr lang="uk-UA" sz="1600" b="1" i="1" smtClean="0">
              <a:solidFill>
                <a:schemeClr val="tx1"/>
              </a:solidFill>
            </a:rPr>
            <a:t>синекдоха</a:t>
          </a:r>
          <a:endParaRPr lang="ru-RU" sz="1600" b="1" dirty="0">
            <a:solidFill>
              <a:schemeClr val="tx1"/>
            </a:solidFill>
          </a:endParaRPr>
        </a:p>
      </dgm:t>
    </dgm:pt>
    <dgm:pt modelId="{491A1575-6F30-422B-9184-FE93E9DF61E2}" type="parTrans" cxnId="{C5C0D644-4426-4C7E-BC47-EC11DDBEF16C}">
      <dgm:prSet/>
      <dgm:spPr/>
      <dgm:t>
        <a:bodyPr/>
        <a:lstStyle/>
        <a:p>
          <a:endParaRPr lang="ru-RU"/>
        </a:p>
      </dgm:t>
    </dgm:pt>
    <dgm:pt modelId="{5F8DD1E4-FE55-43E7-A260-1B07EABDD051}" type="sibTrans" cxnId="{C5C0D644-4426-4C7E-BC47-EC11DDBEF16C}">
      <dgm:prSet/>
      <dgm:spPr/>
      <dgm:t>
        <a:bodyPr/>
        <a:lstStyle/>
        <a:p>
          <a:endParaRPr lang="ru-RU"/>
        </a:p>
      </dgm:t>
    </dgm:pt>
    <dgm:pt modelId="{0284CCE7-CE34-40EB-A46E-F1136D446B94}">
      <dgm:prSet phldrT="[Текст]" custT="1"/>
      <dgm:spPr/>
      <dgm:t>
        <a:bodyPr/>
        <a:lstStyle/>
        <a:p>
          <a:r>
            <a:rPr lang="uk-UA" sz="1600" b="1" i="1" dirty="0" err="1" smtClean="0">
              <a:solidFill>
                <a:schemeClr val="tx1"/>
              </a:solidFill>
            </a:rPr>
            <a:t>мейозис</a:t>
          </a:r>
          <a:endParaRPr lang="ru-RU" sz="1600" b="1" i="1" dirty="0">
            <a:solidFill>
              <a:schemeClr val="tx1"/>
            </a:solidFill>
          </a:endParaRPr>
        </a:p>
      </dgm:t>
    </dgm:pt>
    <dgm:pt modelId="{A211FE63-D891-4E26-B1A7-F65D46DE3D60}" type="parTrans" cxnId="{74F82F6C-F19F-49FE-B268-1286FA275D83}">
      <dgm:prSet/>
      <dgm:spPr/>
      <dgm:t>
        <a:bodyPr/>
        <a:lstStyle/>
        <a:p>
          <a:endParaRPr lang="ru-RU"/>
        </a:p>
      </dgm:t>
    </dgm:pt>
    <dgm:pt modelId="{A658E8FE-900F-49D3-ABEE-4E6363DCD79F}" type="sibTrans" cxnId="{74F82F6C-F19F-49FE-B268-1286FA275D83}">
      <dgm:prSet/>
      <dgm:spPr/>
      <dgm:t>
        <a:bodyPr/>
        <a:lstStyle/>
        <a:p>
          <a:endParaRPr lang="ru-RU"/>
        </a:p>
      </dgm:t>
    </dgm:pt>
    <dgm:pt modelId="{46E8550D-2264-4ACC-B27B-EF80696D82CE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1"/>
              </a:solidFill>
            </a:rPr>
            <a:t>літота</a:t>
          </a:r>
          <a:endParaRPr lang="ru-RU" sz="1600" b="1" i="1" dirty="0">
            <a:solidFill>
              <a:schemeClr val="tx1"/>
            </a:solidFill>
          </a:endParaRPr>
        </a:p>
      </dgm:t>
    </dgm:pt>
    <dgm:pt modelId="{94FBAC15-0A0F-4B43-9DE6-5C31D8F70D91}" type="parTrans" cxnId="{8BFEEA81-7198-482C-B6C0-705E563FC321}">
      <dgm:prSet/>
      <dgm:spPr/>
      <dgm:t>
        <a:bodyPr/>
        <a:lstStyle/>
        <a:p>
          <a:endParaRPr lang="ru-RU"/>
        </a:p>
      </dgm:t>
    </dgm:pt>
    <dgm:pt modelId="{B8E7A925-B005-4A96-9D46-024EA75C5F6D}" type="sibTrans" cxnId="{8BFEEA81-7198-482C-B6C0-705E563FC321}">
      <dgm:prSet/>
      <dgm:spPr/>
      <dgm:t>
        <a:bodyPr/>
        <a:lstStyle/>
        <a:p>
          <a:endParaRPr lang="ru-RU"/>
        </a:p>
      </dgm:t>
    </dgm:pt>
    <dgm:pt modelId="{5C691A06-0945-4E18-B720-CF90DED110BC}" type="pres">
      <dgm:prSet presAssocID="{19D09C4D-7121-4376-9BA6-07817634237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20C90-314B-4868-AB2C-66B7D28EDCFD}" type="pres">
      <dgm:prSet presAssocID="{19D09C4D-7121-4376-9BA6-07817634237B}" presName="children" presStyleCnt="0"/>
      <dgm:spPr/>
    </dgm:pt>
    <dgm:pt modelId="{5DEAD3D1-0BC4-4376-8400-0D22A40A5C20}" type="pres">
      <dgm:prSet presAssocID="{19D09C4D-7121-4376-9BA6-07817634237B}" presName="child1group" presStyleCnt="0"/>
      <dgm:spPr/>
    </dgm:pt>
    <dgm:pt modelId="{2CE4B80A-104D-4AB8-B98E-3AA0F041D1AA}" type="pres">
      <dgm:prSet presAssocID="{19D09C4D-7121-4376-9BA6-07817634237B}" presName="child1" presStyleLbl="bgAcc1" presStyleIdx="0" presStyleCnt="4" custScaleX="109248" custLinFactNeighborX="-4583"/>
      <dgm:spPr/>
      <dgm:t>
        <a:bodyPr/>
        <a:lstStyle/>
        <a:p>
          <a:endParaRPr lang="ru-RU"/>
        </a:p>
      </dgm:t>
    </dgm:pt>
    <dgm:pt modelId="{9234EFA1-537E-488F-B667-92E4BA314B7A}" type="pres">
      <dgm:prSet presAssocID="{19D09C4D-7121-4376-9BA6-07817634237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2DFF6-5B17-48C4-BBE7-9B89125539D3}" type="pres">
      <dgm:prSet presAssocID="{19D09C4D-7121-4376-9BA6-07817634237B}" presName="child2group" presStyleCnt="0"/>
      <dgm:spPr/>
    </dgm:pt>
    <dgm:pt modelId="{E2EDDABD-4B31-47A1-ABEF-80383D34E0FC}" type="pres">
      <dgm:prSet presAssocID="{19D09C4D-7121-4376-9BA6-07817634237B}" presName="child2" presStyleLbl="bgAcc1" presStyleIdx="1" presStyleCnt="4" custScaleX="101192" custLinFactNeighborX="-4583"/>
      <dgm:spPr/>
      <dgm:t>
        <a:bodyPr/>
        <a:lstStyle/>
        <a:p>
          <a:endParaRPr lang="ru-RU"/>
        </a:p>
      </dgm:t>
    </dgm:pt>
    <dgm:pt modelId="{F59CA430-97A5-44BD-B256-22E5F54CFC67}" type="pres">
      <dgm:prSet presAssocID="{19D09C4D-7121-4376-9BA6-07817634237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5831B-F7F2-464D-A406-402472DB148F}" type="pres">
      <dgm:prSet presAssocID="{19D09C4D-7121-4376-9BA6-07817634237B}" presName="child3group" presStyleCnt="0"/>
      <dgm:spPr/>
    </dgm:pt>
    <dgm:pt modelId="{D69CA532-675B-4E52-9B9B-47D7A98D2955}" type="pres">
      <dgm:prSet presAssocID="{19D09C4D-7121-4376-9BA6-07817634237B}" presName="child3" presStyleLbl="bgAcc1" presStyleIdx="2" presStyleCnt="4" custScaleX="108390" custLinFactNeighborX="-4583" custLinFactNeighborY="-6289"/>
      <dgm:spPr/>
      <dgm:t>
        <a:bodyPr/>
        <a:lstStyle/>
        <a:p>
          <a:endParaRPr lang="ru-RU"/>
        </a:p>
      </dgm:t>
    </dgm:pt>
    <dgm:pt modelId="{244C29EA-18D0-460F-8CF6-A4B982347F09}" type="pres">
      <dgm:prSet presAssocID="{19D09C4D-7121-4376-9BA6-07817634237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2DA83-5A4A-4ED9-B68F-04C0CE382A32}" type="pres">
      <dgm:prSet presAssocID="{19D09C4D-7121-4376-9BA6-07817634237B}" presName="child4group" presStyleCnt="0"/>
      <dgm:spPr/>
    </dgm:pt>
    <dgm:pt modelId="{F6EB78A8-93EB-4B9A-A573-2C53194467C3}" type="pres">
      <dgm:prSet presAssocID="{19D09C4D-7121-4376-9BA6-07817634237B}" presName="child4" presStyleLbl="bgAcc1" presStyleIdx="3" presStyleCnt="4" custScaleX="101192" custLinFactNeighborX="-4583" custLinFactNeighborY="-6289"/>
      <dgm:spPr/>
      <dgm:t>
        <a:bodyPr/>
        <a:lstStyle/>
        <a:p>
          <a:endParaRPr lang="ru-RU"/>
        </a:p>
      </dgm:t>
    </dgm:pt>
    <dgm:pt modelId="{058346A2-DE21-4AA0-96B5-43670650F466}" type="pres">
      <dgm:prSet presAssocID="{19D09C4D-7121-4376-9BA6-07817634237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16A23-079B-43D4-ABD0-EF7223CF31D1}" type="pres">
      <dgm:prSet presAssocID="{19D09C4D-7121-4376-9BA6-07817634237B}" presName="childPlaceholder" presStyleCnt="0"/>
      <dgm:spPr/>
    </dgm:pt>
    <dgm:pt modelId="{23D8528B-74AC-4ECA-BF16-3C25EB09EB4F}" type="pres">
      <dgm:prSet presAssocID="{19D09C4D-7121-4376-9BA6-07817634237B}" presName="circle" presStyleCnt="0"/>
      <dgm:spPr/>
    </dgm:pt>
    <dgm:pt modelId="{3CF9EE9E-9E0B-4C08-BDBD-5D103E43EAB3}" type="pres">
      <dgm:prSet presAssocID="{19D09C4D-7121-4376-9BA6-07817634237B}" presName="quadrant1" presStyleLbl="node1" presStyleIdx="0" presStyleCnt="4" custScaleX="101192" custLinFactNeighborX="-5229" custLinFactNeighborY="-4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633CA-F367-4EE9-A9CC-13EAD8D69184}" type="pres">
      <dgm:prSet presAssocID="{19D09C4D-7121-4376-9BA6-07817634237B}" presName="quadrant2" presStyleLbl="node1" presStyleIdx="1" presStyleCnt="4" custScaleX="101192" custLinFactNeighborX="-5229" custLinFactNeighborY="-4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172B5-FEA3-4700-899A-7E1E56A16D55}" type="pres">
      <dgm:prSet presAssocID="{19D09C4D-7121-4376-9BA6-07817634237B}" presName="quadrant3" presStyleLbl="node1" presStyleIdx="2" presStyleCnt="4" custScaleX="101192" custLinFactNeighborX="-5229" custLinFactNeighborY="-4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642E7-33B5-4B1D-B413-C199157A3696}" type="pres">
      <dgm:prSet presAssocID="{19D09C4D-7121-4376-9BA6-07817634237B}" presName="quadrant4" presStyleLbl="node1" presStyleIdx="3" presStyleCnt="4" custScaleX="101192" custLinFactNeighborX="-5229" custLinFactNeighborY="-4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293C6-A186-4C56-AEDF-C7544C2C950C}" type="pres">
      <dgm:prSet presAssocID="{19D09C4D-7121-4376-9BA6-07817634237B}" presName="quadrantPlaceholder" presStyleCnt="0"/>
      <dgm:spPr/>
    </dgm:pt>
    <dgm:pt modelId="{BE3A46D1-D0E6-4E14-87D2-32AAFC43DC6D}" type="pres">
      <dgm:prSet presAssocID="{19D09C4D-7121-4376-9BA6-07817634237B}" presName="center1" presStyleLbl="fgShp" presStyleIdx="0" presStyleCnt="2"/>
      <dgm:spPr/>
    </dgm:pt>
    <dgm:pt modelId="{C8F20900-55F8-4B4A-A3DE-13898E88DD32}" type="pres">
      <dgm:prSet presAssocID="{19D09C4D-7121-4376-9BA6-07817634237B}" presName="center2" presStyleLbl="fgShp" presStyleIdx="1" presStyleCnt="2"/>
      <dgm:spPr/>
    </dgm:pt>
  </dgm:ptLst>
  <dgm:cxnLst>
    <dgm:cxn modelId="{9964E5DF-A565-40EF-A9FA-1A579DF32CE3}" type="presOf" srcId="{3678A7C7-C467-48F7-8935-7D2A06D2A046}" destId="{E2EDDABD-4B31-47A1-ABEF-80383D34E0FC}" srcOrd="0" destOrd="0" presId="urn:microsoft.com/office/officeart/2005/8/layout/cycle4"/>
    <dgm:cxn modelId="{5C606E57-E11C-473A-8C41-5620773F10BA}" srcId="{19D09C4D-7121-4376-9BA6-07817634237B}" destId="{9A97609A-4578-413B-AA22-0750442CCC56}" srcOrd="3" destOrd="0" parTransId="{A7670754-C1B7-45B0-A559-B58D94539C39}" sibTransId="{A5BA41AD-9BE7-49E1-A5DB-DAD3E6E33CF7}"/>
    <dgm:cxn modelId="{0BBB3E2D-643F-4D7C-AA1E-816E64394D11}" type="presOf" srcId="{22E466BF-4B6F-436D-AD73-5C756CE5156A}" destId="{244C29EA-18D0-460F-8CF6-A4B982347F09}" srcOrd="1" destOrd="0" presId="urn:microsoft.com/office/officeart/2005/8/layout/cycle4"/>
    <dgm:cxn modelId="{9685926D-BCAF-495C-B31F-203EF0434523}" type="presOf" srcId="{2EBCD995-2981-4A58-8956-06F1F439D160}" destId="{9234EFA1-537E-488F-B667-92E4BA314B7A}" srcOrd="1" destOrd="4" presId="urn:microsoft.com/office/officeart/2005/8/layout/cycle4"/>
    <dgm:cxn modelId="{2920EC18-20DC-494B-BDC3-EFC1A9A4BD6A}" srcId="{9A97609A-4578-413B-AA22-0750442CCC56}" destId="{35AF25AA-F856-4470-8858-8553E1EDF13B}" srcOrd="0" destOrd="0" parTransId="{44F4B6A4-D5BB-42F4-9F19-B75D82830067}" sibTransId="{0FD4B702-A614-45E7-B350-EFE9B098994A}"/>
    <dgm:cxn modelId="{2AE74440-A8F6-441F-AF81-3C9ED7C892B9}" type="presOf" srcId="{0844473E-A6F7-4746-905D-6C85F826BA2A}" destId="{9234EFA1-537E-488F-B667-92E4BA314B7A}" srcOrd="1" destOrd="2" presId="urn:microsoft.com/office/officeart/2005/8/layout/cycle4"/>
    <dgm:cxn modelId="{9AC39DD8-0CE8-4906-B158-86F339DB74A6}" type="presOf" srcId="{76634A3F-79D8-45D1-92EF-55DB11AA39DB}" destId="{2CE4B80A-104D-4AB8-B98E-3AA0F041D1AA}" srcOrd="0" destOrd="3" presId="urn:microsoft.com/office/officeart/2005/8/layout/cycle4"/>
    <dgm:cxn modelId="{72BCF0C6-7209-4B65-8F5E-BA5353D49ED6}" srcId="{53129D60-DDFF-4E3A-98BB-F16645911652}" destId="{22E466BF-4B6F-436D-AD73-5C756CE5156A}" srcOrd="0" destOrd="0" parTransId="{5B30AD97-53E0-43D9-B4E9-D1C181297C0D}" sibTransId="{AAC62C79-986D-41BB-A947-98425260954A}"/>
    <dgm:cxn modelId="{74F82F6C-F19F-49FE-B268-1286FA275D83}" srcId="{0F81F369-EE4D-4BC5-9EA8-E6EC014F3548}" destId="{0284CCE7-CE34-40EB-A46E-F1136D446B94}" srcOrd="1" destOrd="0" parTransId="{A211FE63-D891-4E26-B1A7-F65D46DE3D60}" sibTransId="{A658E8FE-900F-49D3-ABEE-4E6363DCD79F}"/>
    <dgm:cxn modelId="{A1C895DA-DD77-4F1A-860C-E3CA6E887EB4}" type="presOf" srcId="{0F81F369-EE4D-4BC5-9EA8-E6EC014F3548}" destId="{471633CA-F367-4EE9-A9CC-13EAD8D69184}" srcOrd="0" destOrd="0" presId="urn:microsoft.com/office/officeart/2005/8/layout/cycle4"/>
    <dgm:cxn modelId="{05288972-E5D4-4A64-BAE5-B688D5B1816C}" type="presOf" srcId="{65AE1B87-65CA-44BA-8D98-4D5C6B9F23BF}" destId="{2CE4B80A-104D-4AB8-B98E-3AA0F041D1AA}" srcOrd="0" destOrd="0" presId="urn:microsoft.com/office/officeart/2005/8/layout/cycle4"/>
    <dgm:cxn modelId="{CD0F7CE2-1190-4306-9781-051D510B6376}" type="presOf" srcId="{445A3128-3714-40A3-AC4A-8DD50DDF269C}" destId="{9234EFA1-537E-488F-B667-92E4BA314B7A}" srcOrd="1" destOrd="1" presId="urn:microsoft.com/office/officeart/2005/8/layout/cycle4"/>
    <dgm:cxn modelId="{E95A8C69-9378-490F-B125-BE0515BE6BBD}" type="presOf" srcId="{9A97609A-4578-413B-AA22-0750442CCC56}" destId="{F91642E7-33B5-4B1D-B413-C199157A3696}" srcOrd="0" destOrd="0" presId="urn:microsoft.com/office/officeart/2005/8/layout/cycle4"/>
    <dgm:cxn modelId="{A261334E-089A-497F-B7F5-30BB925CC4C5}" type="presOf" srcId="{19D09C4D-7121-4376-9BA6-07817634237B}" destId="{5C691A06-0945-4E18-B720-CF90DED110BC}" srcOrd="0" destOrd="0" presId="urn:microsoft.com/office/officeart/2005/8/layout/cycle4"/>
    <dgm:cxn modelId="{E6BFA87C-7E18-491A-965E-9E44B9218476}" type="presOf" srcId="{53129D60-DDFF-4E3A-98BB-F16645911652}" destId="{C97172B5-FEA3-4700-899A-7E1E56A16D55}" srcOrd="0" destOrd="0" presId="urn:microsoft.com/office/officeart/2005/8/layout/cycle4"/>
    <dgm:cxn modelId="{49DE5A8B-0EB1-49A3-B637-91BB135C0299}" srcId="{19D09C4D-7121-4376-9BA6-07817634237B}" destId="{05134FAC-00F2-4E6E-AE77-9351D05192D8}" srcOrd="0" destOrd="0" parTransId="{B7B9B353-16ED-4026-A00E-534A56EE3A5A}" sibTransId="{4DF32587-167F-41D2-8E3C-F25E387FCD2C}"/>
    <dgm:cxn modelId="{546C8D40-123E-4D59-902C-89EC4BCC4796}" srcId="{0F81F369-EE4D-4BC5-9EA8-E6EC014F3548}" destId="{3678A7C7-C467-48F7-8935-7D2A06D2A046}" srcOrd="0" destOrd="0" parTransId="{EB683CC5-4F75-4213-A96F-50133F95EBC3}" sibTransId="{57760922-B0B8-4F7F-A3A5-E224C43EAAC6}"/>
    <dgm:cxn modelId="{BDC0E134-14F6-4D40-B359-227BE6DA49D2}" srcId="{05134FAC-00F2-4E6E-AE77-9351D05192D8}" destId="{0844473E-A6F7-4746-905D-6C85F826BA2A}" srcOrd="2" destOrd="0" parTransId="{4303EEA3-DA60-4355-B730-DFA93FA5828F}" sibTransId="{48A11CEE-713F-4CCE-8F2A-643AB9E15B67}"/>
    <dgm:cxn modelId="{BEBCDAEE-9104-4A6B-B869-9435CCBE8E6F}" type="presOf" srcId="{22E466BF-4B6F-436D-AD73-5C756CE5156A}" destId="{D69CA532-675B-4E52-9B9B-47D7A98D2955}" srcOrd="0" destOrd="0" presId="urn:microsoft.com/office/officeart/2005/8/layout/cycle4"/>
    <dgm:cxn modelId="{DFE0A1AA-A845-4314-BD83-1725418D744F}" type="presOf" srcId="{46E8550D-2264-4ACC-B27B-EF80696D82CE}" destId="{F59CA430-97A5-44BD-B256-22E5F54CFC67}" srcOrd="1" destOrd="2" presId="urn:microsoft.com/office/officeart/2005/8/layout/cycle4"/>
    <dgm:cxn modelId="{889787ED-6BDD-4A60-8446-EB902BF4D883}" type="presOf" srcId="{05134FAC-00F2-4E6E-AE77-9351D05192D8}" destId="{3CF9EE9E-9E0B-4C08-BDBD-5D103E43EAB3}" srcOrd="0" destOrd="0" presId="urn:microsoft.com/office/officeart/2005/8/layout/cycle4"/>
    <dgm:cxn modelId="{782ADE19-CD62-40EA-9168-E339F4AA0077}" type="presOf" srcId="{0844473E-A6F7-4746-905D-6C85F826BA2A}" destId="{2CE4B80A-104D-4AB8-B98E-3AA0F041D1AA}" srcOrd="0" destOrd="2" presId="urn:microsoft.com/office/officeart/2005/8/layout/cycle4"/>
    <dgm:cxn modelId="{C5C0D644-4426-4C7E-BC47-EC11DDBEF16C}" srcId="{05134FAC-00F2-4E6E-AE77-9351D05192D8}" destId="{2EBCD995-2981-4A58-8956-06F1F439D160}" srcOrd="4" destOrd="0" parTransId="{491A1575-6F30-422B-9184-FE93E9DF61E2}" sibTransId="{5F8DD1E4-FE55-43E7-A260-1B07EABDD051}"/>
    <dgm:cxn modelId="{163886E0-D67B-4A9B-8F37-517CA2FA2B71}" type="presOf" srcId="{65AE1B87-65CA-44BA-8D98-4D5C6B9F23BF}" destId="{9234EFA1-537E-488F-B667-92E4BA314B7A}" srcOrd="1" destOrd="0" presId="urn:microsoft.com/office/officeart/2005/8/layout/cycle4"/>
    <dgm:cxn modelId="{7C3DEA04-1A37-448A-A62F-27C5F5AF496B}" srcId="{19D09C4D-7121-4376-9BA6-07817634237B}" destId="{0F81F369-EE4D-4BC5-9EA8-E6EC014F3548}" srcOrd="1" destOrd="0" parTransId="{F659E1B0-F98C-45F9-B1B8-B5BFC1793BBB}" sibTransId="{BEC2AD23-9E85-4C4E-A6E3-32568BCFE935}"/>
    <dgm:cxn modelId="{60D3522F-E247-46F4-9A7B-6D0E16ACCAD6}" srcId="{05134FAC-00F2-4E6E-AE77-9351D05192D8}" destId="{76634A3F-79D8-45D1-92EF-55DB11AA39DB}" srcOrd="3" destOrd="0" parTransId="{6FD16E37-B317-4495-97E2-3D57C67B713D}" sibTransId="{9E49B794-0A14-4F0A-9E4F-A2A3D785BE49}"/>
    <dgm:cxn modelId="{C0DED4D8-FF6A-4F19-826E-58B133601842}" srcId="{19D09C4D-7121-4376-9BA6-07817634237B}" destId="{53129D60-DDFF-4E3A-98BB-F16645911652}" srcOrd="2" destOrd="0" parTransId="{95A2664D-7A71-4FD0-AF2D-1F6755382F2B}" sibTransId="{22F10239-5AF3-4A4F-85D7-051D9D052E5C}"/>
    <dgm:cxn modelId="{820ABF1E-29F1-4878-8E8E-B00AE222F727}" srcId="{05134FAC-00F2-4E6E-AE77-9351D05192D8}" destId="{65AE1B87-65CA-44BA-8D98-4D5C6B9F23BF}" srcOrd="0" destOrd="0" parTransId="{75E41D08-5219-4E33-97DA-F7778D465B97}" sibTransId="{BF3375ED-E4DC-4D88-A3C0-03497ECB1AAE}"/>
    <dgm:cxn modelId="{F74C17C7-5B6E-4209-BEFD-13ACF1918F96}" type="presOf" srcId="{445A3128-3714-40A3-AC4A-8DD50DDF269C}" destId="{2CE4B80A-104D-4AB8-B98E-3AA0F041D1AA}" srcOrd="0" destOrd="1" presId="urn:microsoft.com/office/officeart/2005/8/layout/cycle4"/>
    <dgm:cxn modelId="{D5E4B06E-7F72-401F-81D8-D781D89288BA}" type="presOf" srcId="{46E8550D-2264-4ACC-B27B-EF80696D82CE}" destId="{E2EDDABD-4B31-47A1-ABEF-80383D34E0FC}" srcOrd="0" destOrd="2" presId="urn:microsoft.com/office/officeart/2005/8/layout/cycle4"/>
    <dgm:cxn modelId="{3058739D-DBE4-4B0B-AFB3-3139CE0ED52D}" srcId="{05134FAC-00F2-4E6E-AE77-9351D05192D8}" destId="{445A3128-3714-40A3-AC4A-8DD50DDF269C}" srcOrd="1" destOrd="0" parTransId="{07917B32-A3B6-4991-B909-6D14BCBAA226}" sibTransId="{AB88D07A-5C58-494C-8489-D4CA18449AA9}"/>
    <dgm:cxn modelId="{8BFEEA81-7198-482C-B6C0-705E563FC321}" srcId="{0F81F369-EE4D-4BC5-9EA8-E6EC014F3548}" destId="{46E8550D-2264-4ACC-B27B-EF80696D82CE}" srcOrd="2" destOrd="0" parTransId="{94FBAC15-0A0F-4B43-9DE6-5C31D8F70D91}" sibTransId="{B8E7A925-B005-4A96-9D46-024EA75C5F6D}"/>
    <dgm:cxn modelId="{7984FD53-ECA8-4187-AED2-C324B3922968}" type="presOf" srcId="{0284CCE7-CE34-40EB-A46E-F1136D446B94}" destId="{F59CA430-97A5-44BD-B256-22E5F54CFC67}" srcOrd="1" destOrd="1" presId="urn:microsoft.com/office/officeart/2005/8/layout/cycle4"/>
    <dgm:cxn modelId="{0C5F47D8-A6AA-4F0A-BD92-F3DDD00079FD}" type="presOf" srcId="{3678A7C7-C467-48F7-8935-7D2A06D2A046}" destId="{F59CA430-97A5-44BD-B256-22E5F54CFC67}" srcOrd="1" destOrd="0" presId="urn:microsoft.com/office/officeart/2005/8/layout/cycle4"/>
    <dgm:cxn modelId="{23EF66AE-EC84-4F98-92D0-EDDEDFF7DEA6}" type="presOf" srcId="{76634A3F-79D8-45D1-92EF-55DB11AA39DB}" destId="{9234EFA1-537E-488F-B667-92E4BA314B7A}" srcOrd="1" destOrd="3" presId="urn:microsoft.com/office/officeart/2005/8/layout/cycle4"/>
    <dgm:cxn modelId="{5368E1F7-83BF-448E-A354-D637B3CB6B40}" type="presOf" srcId="{2EBCD995-2981-4A58-8956-06F1F439D160}" destId="{2CE4B80A-104D-4AB8-B98E-3AA0F041D1AA}" srcOrd="0" destOrd="4" presId="urn:microsoft.com/office/officeart/2005/8/layout/cycle4"/>
    <dgm:cxn modelId="{1CD531F2-0318-4293-B911-A2D31EC2F095}" type="presOf" srcId="{35AF25AA-F856-4470-8858-8553E1EDF13B}" destId="{058346A2-DE21-4AA0-96B5-43670650F466}" srcOrd="1" destOrd="0" presId="urn:microsoft.com/office/officeart/2005/8/layout/cycle4"/>
    <dgm:cxn modelId="{64388FEB-D0BB-4DA9-94C6-1E70EC45639E}" type="presOf" srcId="{0284CCE7-CE34-40EB-A46E-F1136D446B94}" destId="{E2EDDABD-4B31-47A1-ABEF-80383D34E0FC}" srcOrd="0" destOrd="1" presId="urn:microsoft.com/office/officeart/2005/8/layout/cycle4"/>
    <dgm:cxn modelId="{02E93A1B-40A9-454D-B11F-CED6D018AAF6}" type="presOf" srcId="{35AF25AA-F856-4470-8858-8553E1EDF13B}" destId="{F6EB78A8-93EB-4B9A-A573-2C53194467C3}" srcOrd="0" destOrd="0" presId="urn:microsoft.com/office/officeart/2005/8/layout/cycle4"/>
    <dgm:cxn modelId="{B0E5E02D-5461-4FA7-9BA8-020791C8C98E}" type="presParOf" srcId="{5C691A06-0945-4E18-B720-CF90DED110BC}" destId="{B0020C90-314B-4868-AB2C-66B7D28EDCFD}" srcOrd="0" destOrd="0" presId="urn:microsoft.com/office/officeart/2005/8/layout/cycle4"/>
    <dgm:cxn modelId="{B572A49C-D134-46F2-822B-41EE5F470037}" type="presParOf" srcId="{B0020C90-314B-4868-AB2C-66B7D28EDCFD}" destId="{5DEAD3D1-0BC4-4376-8400-0D22A40A5C20}" srcOrd="0" destOrd="0" presId="urn:microsoft.com/office/officeart/2005/8/layout/cycle4"/>
    <dgm:cxn modelId="{16BEB541-D6B8-479F-8418-0032CB96620C}" type="presParOf" srcId="{5DEAD3D1-0BC4-4376-8400-0D22A40A5C20}" destId="{2CE4B80A-104D-4AB8-B98E-3AA0F041D1AA}" srcOrd="0" destOrd="0" presId="urn:microsoft.com/office/officeart/2005/8/layout/cycle4"/>
    <dgm:cxn modelId="{52114863-A3E5-42AC-A968-47AA659455C5}" type="presParOf" srcId="{5DEAD3D1-0BC4-4376-8400-0D22A40A5C20}" destId="{9234EFA1-537E-488F-B667-92E4BA314B7A}" srcOrd="1" destOrd="0" presId="urn:microsoft.com/office/officeart/2005/8/layout/cycle4"/>
    <dgm:cxn modelId="{AF57E703-0500-4C5C-B3F2-CF7427A7D8E1}" type="presParOf" srcId="{B0020C90-314B-4868-AB2C-66B7D28EDCFD}" destId="{4F22DFF6-5B17-48C4-BBE7-9B89125539D3}" srcOrd="1" destOrd="0" presId="urn:microsoft.com/office/officeart/2005/8/layout/cycle4"/>
    <dgm:cxn modelId="{2FF2A307-50EA-45DC-A846-1D24FFBDFADF}" type="presParOf" srcId="{4F22DFF6-5B17-48C4-BBE7-9B89125539D3}" destId="{E2EDDABD-4B31-47A1-ABEF-80383D34E0FC}" srcOrd="0" destOrd="0" presId="urn:microsoft.com/office/officeart/2005/8/layout/cycle4"/>
    <dgm:cxn modelId="{7E3966EA-78A4-4535-B78B-83EB7073BC56}" type="presParOf" srcId="{4F22DFF6-5B17-48C4-BBE7-9B89125539D3}" destId="{F59CA430-97A5-44BD-B256-22E5F54CFC67}" srcOrd="1" destOrd="0" presId="urn:microsoft.com/office/officeart/2005/8/layout/cycle4"/>
    <dgm:cxn modelId="{AD7118F5-8A71-4D54-ADC4-7A73637617BC}" type="presParOf" srcId="{B0020C90-314B-4868-AB2C-66B7D28EDCFD}" destId="{FE15831B-F7F2-464D-A406-402472DB148F}" srcOrd="2" destOrd="0" presId="urn:microsoft.com/office/officeart/2005/8/layout/cycle4"/>
    <dgm:cxn modelId="{7CB0BFD3-14C7-4543-8DC5-8E753EC819AB}" type="presParOf" srcId="{FE15831B-F7F2-464D-A406-402472DB148F}" destId="{D69CA532-675B-4E52-9B9B-47D7A98D2955}" srcOrd="0" destOrd="0" presId="urn:microsoft.com/office/officeart/2005/8/layout/cycle4"/>
    <dgm:cxn modelId="{BD277E9F-68DE-4697-8B8C-04D7F24E39C5}" type="presParOf" srcId="{FE15831B-F7F2-464D-A406-402472DB148F}" destId="{244C29EA-18D0-460F-8CF6-A4B982347F09}" srcOrd="1" destOrd="0" presId="urn:microsoft.com/office/officeart/2005/8/layout/cycle4"/>
    <dgm:cxn modelId="{01C68E7C-43A8-4115-A281-DD87E8E1DFA1}" type="presParOf" srcId="{B0020C90-314B-4868-AB2C-66B7D28EDCFD}" destId="{CB62DA83-5A4A-4ED9-B68F-04C0CE382A32}" srcOrd="3" destOrd="0" presId="urn:microsoft.com/office/officeart/2005/8/layout/cycle4"/>
    <dgm:cxn modelId="{094CAC51-0F95-458B-9D17-1715EF35268D}" type="presParOf" srcId="{CB62DA83-5A4A-4ED9-B68F-04C0CE382A32}" destId="{F6EB78A8-93EB-4B9A-A573-2C53194467C3}" srcOrd="0" destOrd="0" presId="urn:microsoft.com/office/officeart/2005/8/layout/cycle4"/>
    <dgm:cxn modelId="{9987755A-8B96-4D3E-971E-77416F36DA69}" type="presParOf" srcId="{CB62DA83-5A4A-4ED9-B68F-04C0CE382A32}" destId="{058346A2-DE21-4AA0-96B5-43670650F466}" srcOrd="1" destOrd="0" presId="urn:microsoft.com/office/officeart/2005/8/layout/cycle4"/>
    <dgm:cxn modelId="{F9539BA5-348E-46D4-8C2C-5C066BC8EC43}" type="presParOf" srcId="{B0020C90-314B-4868-AB2C-66B7D28EDCFD}" destId="{25D16A23-079B-43D4-ABD0-EF7223CF31D1}" srcOrd="4" destOrd="0" presId="urn:microsoft.com/office/officeart/2005/8/layout/cycle4"/>
    <dgm:cxn modelId="{B339868B-97EF-4DDB-82B4-27332482872D}" type="presParOf" srcId="{5C691A06-0945-4E18-B720-CF90DED110BC}" destId="{23D8528B-74AC-4ECA-BF16-3C25EB09EB4F}" srcOrd="1" destOrd="0" presId="urn:microsoft.com/office/officeart/2005/8/layout/cycle4"/>
    <dgm:cxn modelId="{69FADC68-4DC8-4EA7-B820-C78477D4B578}" type="presParOf" srcId="{23D8528B-74AC-4ECA-BF16-3C25EB09EB4F}" destId="{3CF9EE9E-9E0B-4C08-BDBD-5D103E43EAB3}" srcOrd="0" destOrd="0" presId="urn:microsoft.com/office/officeart/2005/8/layout/cycle4"/>
    <dgm:cxn modelId="{9B07B85B-B854-4F24-92A9-750F860CDF53}" type="presParOf" srcId="{23D8528B-74AC-4ECA-BF16-3C25EB09EB4F}" destId="{471633CA-F367-4EE9-A9CC-13EAD8D69184}" srcOrd="1" destOrd="0" presId="urn:microsoft.com/office/officeart/2005/8/layout/cycle4"/>
    <dgm:cxn modelId="{7CD1D2AB-ED59-4BED-AF59-A3E50FB279FC}" type="presParOf" srcId="{23D8528B-74AC-4ECA-BF16-3C25EB09EB4F}" destId="{C97172B5-FEA3-4700-899A-7E1E56A16D55}" srcOrd="2" destOrd="0" presId="urn:microsoft.com/office/officeart/2005/8/layout/cycle4"/>
    <dgm:cxn modelId="{4D0D70D7-023E-4916-B9E5-67CD8DD32C3E}" type="presParOf" srcId="{23D8528B-74AC-4ECA-BF16-3C25EB09EB4F}" destId="{F91642E7-33B5-4B1D-B413-C199157A3696}" srcOrd="3" destOrd="0" presId="urn:microsoft.com/office/officeart/2005/8/layout/cycle4"/>
    <dgm:cxn modelId="{A7CCFCA8-377D-4B0A-B492-9371ED5C8BF6}" type="presParOf" srcId="{23D8528B-74AC-4ECA-BF16-3C25EB09EB4F}" destId="{4EC293C6-A186-4C56-AEDF-C7544C2C950C}" srcOrd="4" destOrd="0" presId="urn:microsoft.com/office/officeart/2005/8/layout/cycle4"/>
    <dgm:cxn modelId="{8E5AFFF0-2C21-41E1-8976-DCF53B67748D}" type="presParOf" srcId="{5C691A06-0945-4E18-B720-CF90DED110BC}" destId="{BE3A46D1-D0E6-4E14-87D2-32AAFC43DC6D}" srcOrd="2" destOrd="0" presId="urn:microsoft.com/office/officeart/2005/8/layout/cycle4"/>
    <dgm:cxn modelId="{E9B7D249-FCBB-428E-9879-DE018E371590}" type="presParOf" srcId="{5C691A06-0945-4E18-B720-CF90DED110BC}" destId="{C8F20900-55F8-4B4A-A3DE-13898E88DD3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7A86CF-7F2A-4FE6-B0BF-A555A6EE8BD6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BEAC21-E6C8-43E5-AAC3-AC20ACEC6820}">
      <dgm:prSet phldrT="[Текст]"/>
      <dgm:spPr/>
      <dgm:t>
        <a:bodyPr/>
        <a:lstStyle/>
        <a:p>
          <a:r>
            <a:rPr lang="uk-UA" dirty="0" smtClean="0"/>
            <a:t>Дефініція</a:t>
          </a:r>
          <a:endParaRPr lang="ru-RU" dirty="0"/>
        </a:p>
      </dgm:t>
    </dgm:pt>
    <dgm:pt modelId="{D37C04A6-425D-44D4-8487-6FD48413C38B}" type="parTrans" cxnId="{12F8BDE2-104F-4067-9EE2-C736FD554E8F}">
      <dgm:prSet/>
      <dgm:spPr/>
      <dgm:t>
        <a:bodyPr/>
        <a:lstStyle/>
        <a:p>
          <a:endParaRPr lang="ru-RU"/>
        </a:p>
      </dgm:t>
    </dgm:pt>
    <dgm:pt modelId="{71391C44-40E3-4219-A244-F8836D33957E}" type="sibTrans" cxnId="{12F8BDE2-104F-4067-9EE2-C736FD554E8F}">
      <dgm:prSet/>
      <dgm:spPr/>
      <dgm:t>
        <a:bodyPr/>
        <a:lstStyle/>
        <a:p>
          <a:endParaRPr lang="ru-RU"/>
        </a:p>
      </dgm:t>
    </dgm:pt>
    <dgm:pt modelId="{818AAEF0-95A3-4EA2-AC59-AE5DD80BCDB8}">
      <dgm:prSet phldrT="[Текст]"/>
      <dgm:spPr/>
      <dgm:t>
        <a:bodyPr/>
        <a:lstStyle/>
        <a:p>
          <a:r>
            <a:rPr lang="uk-UA" i="1" dirty="0" smtClean="0">
              <a:solidFill>
                <a:schemeClr val="bg1"/>
              </a:solidFill>
            </a:rPr>
            <a:t>Епітет </a:t>
          </a:r>
          <a:r>
            <a:rPr lang="uk-UA" b="1" dirty="0" smtClean="0">
              <a:solidFill>
                <a:schemeClr val="bg1"/>
              </a:solidFill>
            </a:rPr>
            <a:t>– </a:t>
          </a:r>
          <a:r>
            <a:rPr lang="uk-UA" dirty="0" smtClean="0">
              <a:solidFill>
                <a:schemeClr val="bg1"/>
              </a:solidFill>
            </a:rPr>
            <a:t>це </a:t>
          </a:r>
          <a:r>
            <a:rPr lang="uk-UA" b="1" dirty="0" smtClean="0">
              <a:solidFill>
                <a:srgbClr val="FFC000"/>
              </a:solidFill>
            </a:rPr>
            <a:t>художнє </a:t>
          </a:r>
          <a:r>
            <a:rPr lang="uk-UA" dirty="0" smtClean="0">
              <a:solidFill>
                <a:schemeClr val="bg1"/>
              </a:solidFill>
            </a:rPr>
            <a:t>означення, що дає образну характеристику предмету, явищу, особі, дії, процесу, підкреслюючи його характерну рису, визначальну якість і вживається для образного змалювання, увиразнення характеристики чи вираження емоційного ставлення до кого-небудь або чого-небудь. </a:t>
          </a:r>
          <a:endParaRPr lang="ru-RU" dirty="0">
            <a:solidFill>
              <a:schemeClr val="bg1"/>
            </a:solidFill>
          </a:endParaRPr>
        </a:p>
      </dgm:t>
    </dgm:pt>
    <dgm:pt modelId="{3A2359BF-072F-4171-AB98-CD2A761437F9}" type="parTrans" cxnId="{60B5F066-1C38-46D6-96FA-4F674083F9AE}">
      <dgm:prSet/>
      <dgm:spPr/>
      <dgm:t>
        <a:bodyPr/>
        <a:lstStyle/>
        <a:p>
          <a:endParaRPr lang="ru-RU"/>
        </a:p>
      </dgm:t>
    </dgm:pt>
    <dgm:pt modelId="{69E7384C-E719-4FA1-9A9F-5D28CF8809BF}" type="sibTrans" cxnId="{60B5F066-1C38-46D6-96FA-4F674083F9AE}">
      <dgm:prSet/>
      <dgm:spPr/>
      <dgm:t>
        <a:bodyPr/>
        <a:lstStyle/>
        <a:p>
          <a:endParaRPr lang="ru-RU"/>
        </a:p>
      </dgm:t>
    </dgm:pt>
    <dgm:pt modelId="{E9AC6DB6-9FAD-40FC-850D-73A82C046C69}">
      <dgm:prSet phldrT="[Текст]"/>
      <dgm:spPr/>
      <dgm:t>
        <a:bodyPr/>
        <a:lstStyle/>
        <a:p>
          <a:r>
            <a:rPr lang="uk-UA" dirty="0" smtClean="0"/>
            <a:t>Стилістична функція</a:t>
          </a:r>
          <a:endParaRPr lang="ru-RU" dirty="0"/>
        </a:p>
      </dgm:t>
    </dgm:pt>
    <dgm:pt modelId="{B15A8BDD-9CEB-4A5F-AE2B-9FC0E18F76D9}" type="parTrans" cxnId="{65AEE469-E193-405E-A9F6-FCBECE01BE9B}">
      <dgm:prSet/>
      <dgm:spPr/>
      <dgm:t>
        <a:bodyPr/>
        <a:lstStyle/>
        <a:p>
          <a:endParaRPr lang="ru-RU"/>
        </a:p>
      </dgm:t>
    </dgm:pt>
    <dgm:pt modelId="{A98A42D3-E45F-46BB-B97B-34A91DCC69DB}" type="sibTrans" cxnId="{65AEE469-E193-405E-A9F6-FCBECE01BE9B}">
      <dgm:prSet/>
      <dgm:spPr/>
      <dgm:t>
        <a:bodyPr/>
        <a:lstStyle/>
        <a:p>
          <a:endParaRPr lang="ru-RU"/>
        </a:p>
      </dgm:t>
    </dgm:pt>
    <dgm:pt modelId="{6DD19981-FEBB-42A1-9DD3-F185F07703D6}">
      <dgm:prSet phldrT="[Текст]"/>
      <dgm:spPr/>
      <dgm:t>
        <a:bodyPr/>
        <a:lstStyle/>
        <a:p>
          <a:r>
            <a:rPr lang="uk-UA" dirty="0" smtClean="0"/>
            <a:t>описова, </a:t>
          </a:r>
        </a:p>
        <a:p>
          <a:r>
            <a:rPr lang="uk-UA" dirty="0" smtClean="0"/>
            <a:t>орнаментальна або художньо-зображальна, </a:t>
          </a:r>
        </a:p>
        <a:p>
          <a:r>
            <a:rPr lang="uk-UA" dirty="0" err="1" smtClean="0"/>
            <a:t>оцінно</a:t>
          </a:r>
          <a:r>
            <a:rPr lang="uk-UA" dirty="0" smtClean="0"/>
            <a:t>-характеристична функції (тобто образно-естетична та експресивно-стилістична)</a:t>
          </a:r>
          <a:endParaRPr lang="ru-RU" dirty="0"/>
        </a:p>
      </dgm:t>
    </dgm:pt>
    <dgm:pt modelId="{4C653461-F0D0-4FFD-BFEB-22366BAB0D97}" type="parTrans" cxnId="{234E1860-3BEB-4FD1-AD32-3A18ADF40890}">
      <dgm:prSet/>
      <dgm:spPr/>
      <dgm:t>
        <a:bodyPr/>
        <a:lstStyle/>
        <a:p>
          <a:endParaRPr lang="ru-RU"/>
        </a:p>
      </dgm:t>
    </dgm:pt>
    <dgm:pt modelId="{B2C7E20F-BB03-47D0-B4DB-D8262C4D8A07}" type="sibTrans" cxnId="{234E1860-3BEB-4FD1-AD32-3A18ADF40890}">
      <dgm:prSet/>
      <dgm:spPr/>
      <dgm:t>
        <a:bodyPr/>
        <a:lstStyle/>
        <a:p>
          <a:endParaRPr lang="ru-RU"/>
        </a:p>
      </dgm:t>
    </dgm:pt>
    <dgm:pt modelId="{11E93B07-B13D-4091-8FBA-220317B4747C}" type="pres">
      <dgm:prSet presAssocID="{C37A86CF-7F2A-4FE6-B0BF-A555A6EE8BD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36129-4198-45D0-8D42-F1B6BF59B12D}" type="pres">
      <dgm:prSet presAssocID="{C37A86CF-7F2A-4FE6-B0BF-A555A6EE8BD6}" presName="Background" presStyleLbl="node1" presStyleIdx="0" presStyleCnt="1"/>
      <dgm:spPr/>
    </dgm:pt>
    <dgm:pt modelId="{34BC3ABC-79D9-4D8B-9549-2E50674C4995}" type="pres">
      <dgm:prSet presAssocID="{C37A86CF-7F2A-4FE6-B0BF-A555A6EE8BD6}" presName="Divider" presStyleLbl="callout" presStyleIdx="0" presStyleCnt="1"/>
      <dgm:spPr/>
    </dgm:pt>
    <dgm:pt modelId="{5E44C56C-BC7D-410D-AA1B-C05E36FE4BAC}" type="pres">
      <dgm:prSet presAssocID="{C37A86CF-7F2A-4FE6-B0BF-A555A6EE8BD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8CBB1-F701-4397-8B55-6AD871337287}" type="pres">
      <dgm:prSet presAssocID="{C37A86CF-7F2A-4FE6-B0BF-A555A6EE8BD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F463C-89F4-478B-A9EF-42252EED7EF5}" type="pres">
      <dgm:prSet presAssocID="{C37A86CF-7F2A-4FE6-B0BF-A555A6EE8BD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061DFA0-784A-431D-8ED2-0D1502F24318}" type="pres">
      <dgm:prSet presAssocID="{C37A86CF-7F2A-4FE6-B0BF-A555A6EE8BD6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7DEA915A-AECB-4451-81E8-6248FE22E9F3}" type="pres">
      <dgm:prSet presAssocID="{C37A86CF-7F2A-4FE6-B0BF-A555A6EE8BD6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C280DDC-18E9-4290-AF47-D2E123B1DCF7}" type="pres">
      <dgm:prSet presAssocID="{C37A86CF-7F2A-4FE6-B0BF-A555A6EE8BD6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1E1DB95D-D575-422B-B7E4-BC18A14EDF28}" type="presOf" srcId="{6DD19981-FEBB-42A1-9DD3-F185F07703D6}" destId="{AF78CBB1-F701-4397-8B55-6AD871337287}" srcOrd="0" destOrd="0" presId="urn:microsoft.com/office/officeart/2009/3/layout/OpposingIdeas"/>
    <dgm:cxn modelId="{979BBDE6-D61E-4925-A553-DB819561107C}" type="presOf" srcId="{1FBEAC21-E6C8-43E5-AAC3-AC20ACEC6820}" destId="{0061DFA0-784A-431D-8ED2-0D1502F24318}" srcOrd="1" destOrd="0" presId="urn:microsoft.com/office/officeart/2009/3/layout/OpposingIdeas"/>
    <dgm:cxn modelId="{27D667A3-DC72-4A43-8799-EAF1A1F518ED}" type="presOf" srcId="{E9AC6DB6-9FAD-40FC-850D-73A82C046C69}" destId="{CC280DDC-18E9-4290-AF47-D2E123B1DCF7}" srcOrd="1" destOrd="0" presId="urn:microsoft.com/office/officeart/2009/3/layout/OpposingIdeas"/>
    <dgm:cxn modelId="{60B5F066-1C38-46D6-96FA-4F674083F9AE}" srcId="{1FBEAC21-E6C8-43E5-AAC3-AC20ACEC6820}" destId="{818AAEF0-95A3-4EA2-AC59-AE5DD80BCDB8}" srcOrd="0" destOrd="0" parTransId="{3A2359BF-072F-4171-AB98-CD2A761437F9}" sibTransId="{69E7384C-E719-4FA1-9A9F-5D28CF8809BF}"/>
    <dgm:cxn modelId="{12F8BDE2-104F-4067-9EE2-C736FD554E8F}" srcId="{C37A86CF-7F2A-4FE6-B0BF-A555A6EE8BD6}" destId="{1FBEAC21-E6C8-43E5-AAC3-AC20ACEC6820}" srcOrd="0" destOrd="0" parTransId="{D37C04A6-425D-44D4-8487-6FD48413C38B}" sibTransId="{71391C44-40E3-4219-A244-F8836D33957E}"/>
    <dgm:cxn modelId="{103A1D82-B88E-4690-BA0C-165B3878BB4F}" type="presOf" srcId="{818AAEF0-95A3-4EA2-AC59-AE5DD80BCDB8}" destId="{5E44C56C-BC7D-410D-AA1B-C05E36FE4BAC}" srcOrd="0" destOrd="0" presId="urn:microsoft.com/office/officeart/2009/3/layout/OpposingIdeas"/>
    <dgm:cxn modelId="{F3FA92DC-8828-4600-A5E3-EA48A7A93097}" type="presOf" srcId="{C37A86CF-7F2A-4FE6-B0BF-A555A6EE8BD6}" destId="{11E93B07-B13D-4091-8FBA-220317B4747C}" srcOrd="0" destOrd="0" presId="urn:microsoft.com/office/officeart/2009/3/layout/OpposingIdeas"/>
    <dgm:cxn modelId="{8487FCA2-450B-433F-B01B-E6B10904EF49}" type="presOf" srcId="{E9AC6DB6-9FAD-40FC-850D-73A82C046C69}" destId="{7DEA915A-AECB-4451-81E8-6248FE22E9F3}" srcOrd="0" destOrd="0" presId="urn:microsoft.com/office/officeart/2009/3/layout/OpposingIdeas"/>
    <dgm:cxn modelId="{234E1860-3BEB-4FD1-AD32-3A18ADF40890}" srcId="{E9AC6DB6-9FAD-40FC-850D-73A82C046C69}" destId="{6DD19981-FEBB-42A1-9DD3-F185F07703D6}" srcOrd="0" destOrd="0" parTransId="{4C653461-F0D0-4FFD-BFEB-22366BAB0D97}" sibTransId="{B2C7E20F-BB03-47D0-B4DB-D8262C4D8A07}"/>
    <dgm:cxn modelId="{5DBEB4C4-600B-4B13-B817-5DFD838AD2AA}" type="presOf" srcId="{1FBEAC21-E6C8-43E5-AAC3-AC20ACEC6820}" destId="{0DAF463C-89F4-478B-A9EF-42252EED7EF5}" srcOrd="0" destOrd="0" presId="urn:microsoft.com/office/officeart/2009/3/layout/OpposingIdeas"/>
    <dgm:cxn modelId="{65AEE469-E193-405E-A9F6-FCBECE01BE9B}" srcId="{C37A86CF-7F2A-4FE6-B0BF-A555A6EE8BD6}" destId="{E9AC6DB6-9FAD-40FC-850D-73A82C046C69}" srcOrd="1" destOrd="0" parTransId="{B15A8BDD-9CEB-4A5F-AE2B-9FC0E18F76D9}" sibTransId="{A98A42D3-E45F-46BB-B97B-34A91DCC69DB}"/>
    <dgm:cxn modelId="{EDCEE4F0-A2DC-4F42-BC21-862DA3C70557}" type="presParOf" srcId="{11E93B07-B13D-4091-8FBA-220317B4747C}" destId="{F1B36129-4198-45D0-8D42-F1B6BF59B12D}" srcOrd="0" destOrd="0" presId="urn:microsoft.com/office/officeart/2009/3/layout/OpposingIdeas"/>
    <dgm:cxn modelId="{16910334-AB15-4706-9668-B3B0C27D1735}" type="presParOf" srcId="{11E93B07-B13D-4091-8FBA-220317B4747C}" destId="{34BC3ABC-79D9-4D8B-9549-2E50674C4995}" srcOrd="1" destOrd="0" presId="urn:microsoft.com/office/officeart/2009/3/layout/OpposingIdeas"/>
    <dgm:cxn modelId="{D59F96FF-E2B1-4C7B-B2B7-89956D98C772}" type="presParOf" srcId="{11E93B07-B13D-4091-8FBA-220317B4747C}" destId="{5E44C56C-BC7D-410D-AA1B-C05E36FE4BAC}" srcOrd="2" destOrd="0" presId="urn:microsoft.com/office/officeart/2009/3/layout/OpposingIdeas"/>
    <dgm:cxn modelId="{1A616BCD-9713-4F6E-9D8D-5A9E60BFFCE4}" type="presParOf" srcId="{11E93B07-B13D-4091-8FBA-220317B4747C}" destId="{AF78CBB1-F701-4397-8B55-6AD871337287}" srcOrd="3" destOrd="0" presId="urn:microsoft.com/office/officeart/2009/3/layout/OpposingIdeas"/>
    <dgm:cxn modelId="{152A7024-045C-4EE1-80DD-3584C86F954B}" type="presParOf" srcId="{11E93B07-B13D-4091-8FBA-220317B4747C}" destId="{0DAF463C-89F4-478B-A9EF-42252EED7EF5}" srcOrd="4" destOrd="0" presId="urn:microsoft.com/office/officeart/2009/3/layout/OpposingIdeas"/>
    <dgm:cxn modelId="{374C3CB9-359F-4B34-9CEB-922AE18F5D46}" type="presParOf" srcId="{11E93B07-B13D-4091-8FBA-220317B4747C}" destId="{0061DFA0-784A-431D-8ED2-0D1502F24318}" srcOrd="5" destOrd="0" presId="urn:microsoft.com/office/officeart/2009/3/layout/OpposingIdeas"/>
    <dgm:cxn modelId="{B2ED9A23-829B-4A4E-9DD3-1DDCCF62A602}" type="presParOf" srcId="{11E93B07-B13D-4091-8FBA-220317B4747C}" destId="{7DEA915A-AECB-4451-81E8-6248FE22E9F3}" srcOrd="6" destOrd="0" presId="urn:microsoft.com/office/officeart/2009/3/layout/OpposingIdeas"/>
    <dgm:cxn modelId="{2EF65390-4FCC-4208-BE99-DA9C7345312D}" type="presParOf" srcId="{11E93B07-B13D-4091-8FBA-220317B4747C}" destId="{CC280DDC-18E9-4290-AF47-D2E123B1DCF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C6551D-8BE9-419B-8089-BB9E0E0EA78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7D2F1-D340-43BC-8380-D0D2DCAF1036}">
      <dgm:prSet phldrT="[Текст]"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Типи </a:t>
          </a:r>
          <a:r>
            <a:rPr lang="uk-UA" dirty="0" err="1" smtClean="0">
              <a:solidFill>
                <a:srgbClr val="002060"/>
              </a:solidFill>
            </a:rPr>
            <a:t>епітепів</a:t>
          </a:r>
          <a:endParaRPr lang="ru-RU" dirty="0">
            <a:solidFill>
              <a:srgbClr val="002060"/>
            </a:solidFill>
          </a:endParaRPr>
        </a:p>
      </dgm:t>
    </dgm:pt>
    <dgm:pt modelId="{42471D09-96A8-4A86-8B9E-5BB9C381130B}" type="parTrans" cxnId="{06A6BAF4-A85F-4384-BBD4-566809BF0620}">
      <dgm:prSet/>
      <dgm:spPr/>
      <dgm:t>
        <a:bodyPr/>
        <a:lstStyle/>
        <a:p>
          <a:endParaRPr lang="ru-RU"/>
        </a:p>
      </dgm:t>
    </dgm:pt>
    <dgm:pt modelId="{B1500DDD-BC4A-482D-BF06-3DBEACB5A8BE}" type="sibTrans" cxnId="{06A6BAF4-A85F-4384-BBD4-566809BF0620}">
      <dgm:prSet/>
      <dgm:spPr/>
      <dgm:t>
        <a:bodyPr/>
        <a:lstStyle/>
        <a:p>
          <a:endParaRPr lang="ru-RU"/>
        </a:p>
      </dgm:t>
    </dgm:pt>
    <dgm:pt modelId="{D664415E-96EF-4009-9207-D1756BBB44E4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За функцією</a:t>
          </a:r>
          <a:endParaRPr lang="ru-RU" dirty="0">
            <a:solidFill>
              <a:srgbClr val="FFFF00"/>
            </a:solidFill>
          </a:endParaRPr>
        </a:p>
      </dgm:t>
    </dgm:pt>
    <dgm:pt modelId="{521A35D9-5D8D-4792-8BA5-406E2AA00F00}" type="parTrans" cxnId="{77CEAF65-7D3B-456B-946B-4F69C851BB4E}">
      <dgm:prSet/>
      <dgm:spPr/>
      <dgm:t>
        <a:bodyPr/>
        <a:lstStyle/>
        <a:p>
          <a:endParaRPr lang="ru-RU"/>
        </a:p>
      </dgm:t>
    </dgm:pt>
    <dgm:pt modelId="{C8CABC65-0DE9-467E-A5D8-8D4F7688EC92}" type="sibTrans" cxnId="{77CEAF65-7D3B-456B-946B-4F69C851BB4E}">
      <dgm:prSet/>
      <dgm:spPr/>
      <dgm:t>
        <a:bodyPr/>
        <a:lstStyle/>
        <a:p>
          <a:endParaRPr lang="ru-RU"/>
        </a:p>
      </dgm:t>
    </dgm:pt>
    <dgm:pt modelId="{6F5913AD-957F-4B53-ABA4-E98E9FE54CCF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За семантикою</a:t>
          </a:r>
          <a:endParaRPr lang="ru-RU" dirty="0">
            <a:solidFill>
              <a:srgbClr val="FFFF00"/>
            </a:solidFill>
          </a:endParaRPr>
        </a:p>
      </dgm:t>
    </dgm:pt>
    <dgm:pt modelId="{98E72D22-B45A-4E3B-86B2-8DCD42A4446B}" type="parTrans" cxnId="{2004E2DF-CE12-46CF-B19F-B72F5D1B2F51}">
      <dgm:prSet/>
      <dgm:spPr/>
      <dgm:t>
        <a:bodyPr/>
        <a:lstStyle/>
        <a:p>
          <a:endParaRPr lang="ru-RU"/>
        </a:p>
      </dgm:t>
    </dgm:pt>
    <dgm:pt modelId="{9994D7D4-1F00-4E44-A56D-F926E35A6030}" type="sibTrans" cxnId="{2004E2DF-CE12-46CF-B19F-B72F5D1B2F51}">
      <dgm:prSet/>
      <dgm:spPr/>
      <dgm:t>
        <a:bodyPr/>
        <a:lstStyle/>
        <a:p>
          <a:endParaRPr lang="ru-RU"/>
        </a:p>
      </dgm:t>
    </dgm:pt>
    <dgm:pt modelId="{462CCDEF-2F35-4A86-B8DB-52CB5390D98A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За граматикою</a:t>
          </a:r>
          <a:endParaRPr lang="ru-RU" dirty="0">
            <a:solidFill>
              <a:srgbClr val="FFFF00"/>
            </a:solidFill>
          </a:endParaRPr>
        </a:p>
      </dgm:t>
    </dgm:pt>
    <dgm:pt modelId="{6AFE82C1-2B88-4C15-93AE-115554FB654F}" type="parTrans" cxnId="{C3F6CE60-0B5D-4301-A53B-3AC129B48D77}">
      <dgm:prSet/>
      <dgm:spPr/>
      <dgm:t>
        <a:bodyPr/>
        <a:lstStyle/>
        <a:p>
          <a:endParaRPr lang="ru-RU"/>
        </a:p>
      </dgm:t>
    </dgm:pt>
    <dgm:pt modelId="{EE5777F1-2E7D-4AE5-88F9-FEC3F4BD1E2C}" type="sibTrans" cxnId="{C3F6CE60-0B5D-4301-A53B-3AC129B48D77}">
      <dgm:prSet/>
      <dgm:spPr/>
      <dgm:t>
        <a:bodyPr/>
        <a:lstStyle/>
        <a:p>
          <a:endParaRPr lang="ru-RU"/>
        </a:p>
      </dgm:t>
    </dgm:pt>
    <dgm:pt modelId="{3F8FD62C-CFE0-4F7D-A079-E1C86C3E34A0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За вживаністю</a:t>
          </a:r>
          <a:endParaRPr lang="ru-RU" dirty="0">
            <a:solidFill>
              <a:srgbClr val="FFFF00"/>
            </a:solidFill>
          </a:endParaRPr>
        </a:p>
      </dgm:t>
    </dgm:pt>
    <dgm:pt modelId="{92120C25-530F-4822-86F6-4669DB8EAA87}" type="parTrans" cxnId="{A9E9588A-411A-4CA8-8BBC-87F5A2D5C444}">
      <dgm:prSet/>
      <dgm:spPr/>
      <dgm:t>
        <a:bodyPr/>
        <a:lstStyle/>
        <a:p>
          <a:endParaRPr lang="ru-RU"/>
        </a:p>
      </dgm:t>
    </dgm:pt>
    <dgm:pt modelId="{9D58C599-0C18-4BD2-9C09-CBD0887A0FA3}" type="sibTrans" cxnId="{A9E9588A-411A-4CA8-8BBC-87F5A2D5C444}">
      <dgm:prSet/>
      <dgm:spPr/>
      <dgm:t>
        <a:bodyPr/>
        <a:lstStyle/>
        <a:p>
          <a:endParaRPr lang="ru-RU"/>
        </a:p>
      </dgm:t>
    </dgm:pt>
    <dgm:pt modelId="{69716936-6F99-4DF6-93BF-DC6E6C9CD587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За способом значеннєвого переосмислення </a:t>
          </a:r>
          <a:endParaRPr lang="ru-RU" dirty="0">
            <a:solidFill>
              <a:srgbClr val="FFFF00"/>
            </a:solidFill>
          </a:endParaRPr>
        </a:p>
      </dgm:t>
    </dgm:pt>
    <dgm:pt modelId="{0EED4FCC-6032-4402-B2BD-4BA845179162}" type="parTrans" cxnId="{AB40A6E3-549E-4A49-B794-ABBE20E8B1A0}">
      <dgm:prSet/>
      <dgm:spPr/>
      <dgm:t>
        <a:bodyPr/>
        <a:lstStyle/>
        <a:p>
          <a:endParaRPr lang="ru-RU"/>
        </a:p>
      </dgm:t>
    </dgm:pt>
    <dgm:pt modelId="{E9E1E40F-E2F4-4E0B-BA4A-F5F35904E218}" type="sibTrans" cxnId="{AB40A6E3-549E-4A49-B794-ABBE20E8B1A0}">
      <dgm:prSet/>
      <dgm:spPr/>
      <dgm:t>
        <a:bodyPr/>
        <a:lstStyle/>
        <a:p>
          <a:endParaRPr lang="ru-RU"/>
        </a:p>
      </dgm:t>
    </dgm:pt>
    <dgm:pt modelId="{7C2EFB92-08CB-4AE5-8218-4A6E70573E45}" type="pres">
      <dgm:prSet presAssocID="{45C6551D-8BE9-419B-8089-BB9E0E0EA7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184FBC-0285-4CB4-9ACE-9AB31553B472}" type="pres">
      <dgm:prSet presAssocID="{D377D2F1-D340-43BC-8380-D0D2DCAF1036}" presName="root1" presStyleCnt="0"/>
      <dgm:spPr/>
    </dgm:pt>
    <dgm:pt modelId="{14A6B446-B800-4C0E-809B-7B5964C3B308}" type="pres">
      <dgm:prSet presAssocID="{D377D2F1-D340-43BC-8380-D0D2DCAF103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66DAC8-CA69-48CF-9FA9-15079DD02FD4}" type="pres">
      <dgm:prSet presAssocID="{D377D2F1-D340-43BC-8380-D0D2DCAF1036}" presName="level2hierChild" presStyleCnt="0"/>
      <dgm:spPr/>
    </dgm:pt>
    <dgm:pt modelId="{37592C4A-114E-4E42-B808-72CFE5B5FC3E}" type="pres">
      <dgm:prSet presAssocID="{521A35D9-5D8D-4792-8BA5-406E2AA00F0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E961380-2B05-45BC-B360-D911355F31E9}" type="pres">
      <dgm:prSet presAssocID="{521A35D9-5D8D-4792-8BA5-406E2AA00F0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3071B62-28EA-41DD-8045-98CD41303A54}" type="pres">
      <dgm:prSet presAssocID="{D664415E-96EF-4009-9207-D1756BBB44E4}" presName="root2" presStyleCnt="0"/>
      <dgm:spPr/>
    </dgm:pt>
    <dgm:pt modelId="{56D8C481-58C4-43A1-AE60-A3F66C56847B}" type="pres">
      <dgm:prSet presAssocID="{D664415E-96EF-4009-9207-D1756BBB44E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118FD-3094-4B22-AA7E-EB1F2C25873A}" type="pres">
      <dgm:prSet presAssocID="{D664415E-96EF-4009-9207-D1756BBB44E4}" presName="level3hierChild" presStyleCnt="0"/>
      <dgm:spPr/>
    </dgm:pt>
    <dgm:pt modelId="{0E4AEDC1-9029-41A3-83AD-D624F13F931A}" type="pres">
      <dgm:prSet presAssocID="{98E72D22-B45A-4E3B-86B2-8DCD42A4446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F2172715-486E-4CEA-BEC6-0ACA04C5BDFF}" type="pres">
      <dgm:prSet presAssocID="{98E72D22-B45A-4E3B-86B2-8DCD42A4446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84AD405-C855-4E8C-891D-E53D29527BE8}" type="pres">
      <dgm:prSet presAssocID="{6F5913AD-957F-4B53-ABA4-E98E9FE54CCF}" presName="root2" presStyleCnt="0"/>
      <dgm:spPr/>
    </dgm:pt>
    <dgm:pt modelId="{DB4778DF-60CA-4F4C-93F4-D99EB3221650}" type="pres">
      <dgm:prSet presAssocID="{6F5913AD-957F-4B53-ABA4-E98E9FE54CC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2D5F28-BFCD-4FBC-8014-1A6148936E71}" type="pres">
      <dgm:prSet presAssocID="{6F5913AD-957F-4B53-ABA4-E98E9FE54CCF}" presName="level3hierChild" presStyleCnt="0"/>
      <dgm:spPr/>
    </dgm:pt>
    <dgm:pt modelId="{5EE8C466-BA91-4B5A-B273-61926D3C8E17}" type="pres">
      <dgm:prSet presAssocID="{6AFE82C1-2B88-4C15-93AE-115554FB654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9D51AF25-82AC-4635-B8CF-07E9269C3D44}" type="pres">
      <dgm:prSet presAssocID="{6AFE82C1-2B88-4C15-93AE-115554FB654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6AC5328-739E-4B52-B068-37738E344224}" type="pres">
      <dgm:prSet presAssocID="{462CCDEF-2F35-4A86-B8DB-52CB5390D98A}" presName="root2" presStyleCnt="0"/>
      <dgm:spPr/>
    </dgm:pt>
    <dgm:pt modelId="{09902DC4-8A07-455C-B3B2-35EA3DF450A2}" type="pres">
      <dgm:prSet presAssocID="{462CCDEF-2F35-4A86-B8DB-52CB5390D98A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DB4A9-EE93-4B25-AD69-D6B50A616993}" type="pres">
      <dgm:prSet presAssocID="{462CCDEF-2F35-4A86-B8DB-52CB5390D98A}" presName="level3hierChild" presStyleCnt="0"/>
      <dgm:spPr/>
    </dgm:pt>
    <dgm:pt modelId="{0E098CFA-F0AB-4BEF-9FF6-28139990873C}" type="pres">
      <dgm:prSet presAssocID="{92120C25-530F-4822-86F6-4669DB8EAA8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535BB82B-9A9D-487E-8E78-517615198000}" type="pres">
      <dgm:prSet presAssocID="{92120C25-530F-4822-86F6-4669DB8EAA8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0872EFB-742E-4DE1-A72A-CEB442B30002}" type="pres">
      <dgm:prSet presAssocID="{3F8FD62C-CFE0-4F7D-A079-E1C86C3E34A0}" presName="root2" presStyleCnt="0"/>
      <dgm:spPr/>
    </dgm:pt>
    <dgm:pt modelId="{672F0695-0F3D-410D-A2AD-BA14343F058E}" type="pres">
      <dgm:prSet presAssocID="{3F8FD62C-CFE0-4F7D-A079-E1C86C3E34A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D32EA4-E671-4D43-810D-0D664F6ED811}" type="pres">
      <dgm:prSet presAssocID="{3F8FD62C-CFE0-4F7D-A079-E1C86C3E34A0}" presName="level3hierChild" presStyleCnt="0"/>
      <dgm:spPr/>
    </dgm:pt>
    <dgm:pt modelId="{66501A06-479B-4A22-A134-1786D0A64AAE}" type="pres">
      <dgm:prSet presAssocID="{0EED4FCC-6032-4402-B2BD-4BA84517916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84B3C671-5850-465B-B98A-719F2A728FDF}" type="pres">
      <dgm:prSet presAssocID="{0EED4FCC-6032-4402-B2BD-4BA84517916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527A0F3-304E-4194-A8C2-AA3BD56EB824}" type="pres">
      <dgm:prSet presAssocID="{69716936-6F99-4DF6-93BF-DC6E6C9CD587}" presName="root2" presStyleCnt="0"/>
      <dgm:spPr/>
    </dgm:pt>
    <dgm:pt modelId="{E26F080C-4C35-44E1-A705-FE6C44D07706}" type="pres">
      <dgm:prSet presAssocID="{69716936-6F99-4DF6-93BF-DC6E6C9CD58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557371-6CFF-4DBE-8225-DDA93D34D2D3}" type="pres">
      <dgm:prSet presAssocID="{69716936-6F99-4DF6-93BF-DC6E6C9CD587}" presName="level3hierChild" presStyleCnt="0"/>
      <dgm:spPr/>
    </dgm:pt>
  </dgm:ptLst>
  <dgm:cxnLst>
    <dgm:cxn modelId="{06A6BAF4-A85F-4384-BBD4-566809BF0620}" srcId="{45C6551D-8BE9-419B-8089-BB9E0E0EA78E}" destId="{D377D2F1-D340-43BC-8380-D0D2DCAF1036}" srcOrd="0" destOrd="0" parTransId="{42471D09-96A8-4A86-8B9E-5BB9C381130B}" sibTransId="{B1500DDD-BC4A-482D-BF06-3DBEACB5A8BE}"/>
    <dgm:cxn modelId="{F1D7436B-51EE-47AA-9C74-566B36B02730}" type="presOf" srcId="{98E72D22-B45A-4E3B-86B2-8DCD42A4446B}" destId="{F2172715-486E-4CEA-BEC6-0ACA04C5BDFF}" srcOrd="1" destOrd="0" presId="urn:microsoft.com/office/officeart/2008/layout/HorizontalMultiLevelHierarchy"/>
    <dgm:cxn modelId="{6E7C57E9-6467-40FD-95A8-96EEDB1886C7}" type="presOf" srcId="{45C6551D-8BE9-419B-8089-BB9E0E0EA78E}" destId="{7C2EFB92-08CB-4AE5-8218-4A6E70573E45}" srcOrd="0" destOrd="0" presId="urn:microsoft.com/office/officeart/2008/layout/HorizontalMultiLevelHierarchy"/>
    <dgm:cxn modelId="{E0908D2D-D58B-4F73-8136-6AD8A298454A}" type="presOf" srcId="{462CCDEF-2F35-4A86-B8DB-52CB5390D98A}" destId="{09902DC4-8A07-455C-B3B2-35EA3DF450A2}" srcOrd="0" destOrd="0" presId="urn:microsoft.com/office/officeart/2008/layout/HorizontalMultiLevelHierarchy"/>
    <dgm:cxn modelId="{AB40A6E3-549E-4A49-B794-ABBE20E8B1A0}" srcId="{D377D2F1-D340-43BC-8380-D0D2DCAF1036}" destId="{69716936-6F99-4DF6-93BF-DC6E6C9CD587}" srcOrd="4" destOrd="0" parTransId="{0EED4FCC-6032-4402-B2BD-4BA845179162}" sibTransId="{E9E1E40F-E2F4-4E0B-BA4A-F5F35904E218}"/>
    <dgm:cxn modelId="{A9E9588A-411A-4CA8-8BBC-87F5A2D5C444}" srcId="{D377D2F1-D340-43BC-8380-D0D2DCAF1036}" destId="{3F8FD62C-CFE0-4F7D-A079-E1C86C3E34A0}" srcOrd="3" destOrd="0" parTransId="{92120C25-530F-4822-86F6-4669DB8EAA87}" sibTransId="{9D58C599-0C18-4BD2-9C09-CBD0887A0FA3}"/>
    <dgm:cxn modelId="{AAFA812F-7EE2-45F4-A2F8-446F41AFDC1C}" type="presOf" srcId="{0EED4FCC-6032-4402-B2BD-4BA845179162}" destId="{84B3C671-5850-465B-B98A-719F2A728FDF}" srcOrd="1" destOrd="0" presId="urn:microsoft.com/office/officeart/2008/layout/HorizontalMultiLevelHierarchy"/>
    <dgm:cxn modelId="{E8D6809B-570D-42E9-A0EA-2EB865BA3E6F}" type="presOf" srcId="{D377D2F1-D340-43BC-8380-D0D2DCAF1036}" destId="{14A6B446-B800-4C0E-809B-7B5964C3B308}" srcOrd="0" destOrd="0" presId="urn:microsoft.com/office/officeart/2008/layout/HorizontalMultiLevelHierarchy"/>
    <dgm:cxn modelId="{2004E2DF-CE12-46CF-B19F-B72F5D1B2F51}" srcId="{D377D2F1-D340-43BC-8380-D0D2DCAF1036}" destId="{6F5913AD-957F-4B53-ABA4-E98E9FE54CCF}" srcOrd="1" destOrd="0" parTransId="{98E72D22-B45A-4E3B-86B2-8DCD42A4446B}" sibTransId="{9994D7D4-1F00-4E44-A56D-F926E35A6030}"/>
    <dgm:cxn modelId="{4741A5BC-386F-4E8F-AC49-5D8572514C9A}" type="presOf" srcId="{92120C25-530F-4822-86F6-4669DB8EAA87}" destId="{535BB82B-9A9D-487E-8E78-517615198000}" srcOrd="1" destOrd="0" presId="urn:microsoft.com/office/officeart/2008/layout/HorizontalMultiLevelHierarchy"/>
    <dgm:cxn modelId="{77CEAF65-7D3B-456B-946B-4F69C851BB4E}" srcId="{D377D2F1-D340-43BC-8380-D0D2DCAF1036}" destId="{D664415E-96EF-4009-9207-D1756BBB44E4}" srcOrd="0" destOrd="0" parTransId="{521A35D9-5D8D-4792-8BA5-406E2AA00F00}" sibTransId="{C8CABC65-0DE9-467E-A5D8-8D4F7688EC92}"/>
    <dgm:cxn modelId="{A0BC0B08-AFBE-4EF9-99BB-413217101F5E}" type="presOf" srcId="{D664415E-96EF-4009-9207-D1756BBB44E4}" destId="{56D8C481-58C4-43A1-AE60-A3F66C56847B}" srcOrd="0" destOrd="0" presId="urn:microsoft.com/office/officeart/2008/layout/HorizontalMultiLevelHierarchy"/>
    <dgm:cxn modelId="{E61984FC-1BD8-4EBB-825F-57F0F4B19720}" type="presOf" srcId="{69716936-6F99-4DF6-93BF-DC6E6C9CD587}" destId="{E26F080C-4C35-44E1-A705-FE6C44D07706}" srcOrd="0" destOrd="0" presId="urn:microsoft.com/office/officeart/2008/layout/HorizontalMultiLevelHierarchy"/>
    <dgm:cxn modelId="{D1C45D54-9A91-4D22-9B9C-2538B1A45AD4}" type="presOf" srcId="{6AFE82C1-2B88-4C15-93AE-115554FB654F}" destId="{5EE8C466-BA91-4B5A-B273-61926D3C8E17}" srcOrd="0" destOrd="0" presId="urn:microsoft.com/office/officeart/2008/layout/HorizontalMultiLevelHierarchy"/>
    <dgm:cxn modelId="{553A738F-5121-42A9-950B-B9F8A300B972}" type="presOf" srcId="{521A35D9-5D8D-4792-8BA5-406E2AA00F00}" destId="{CE961380-2B05-45BC-B360-D911355F31E9}" srcOrd="1" destOrd="0" presId="urn:microsoft.com/office/officeart/2008/layout/HorizontalMultiLevelHierarchy"/>
    <dgm:cxn modelId="{BFCF0EED-FBC6-49C4-B98F-BB9D23EF8414}" type="presOf" srcId="{0EED4FCC-6032-4402-B2BD-4BA845179162}" destId="{66501A06-479B-4A22-A134-1786D0A64AAE}" srcOrd="0" destOrd="0" presId="urn:microsoft.com/office/officeart/2008/layout/HorizontalMultiLevelHierarchy"/>
    <dgm:cxn modelId="{42CBD513-BCA4-4927-90C6-989F48BB4042}" type="presOf" srcId="{92120C25-530F-4822-86F6-4669DB8EAA87}" destId="{0E098CFA-F0AB-4BEF-9FF6-28139990873C}" srcOrd="0" destOrd="0" presId="urn:microsoft.com/office/officeart/2008/layout/HorizontalMultiLevelHierarchy"/>
    <dgm:cxn modelId="{316DB879-047A-4EE5-B788-6F56BB37A116}" type="presOf" srcId="{6F5913AD-957F-4B53-ABA4-E98E9FE54CCF}" destId="{DB4778DF-60CA-4F4C-93F4-D99EB3221650}" srcOrd="0" destOrd="0" presId="urn:microsoft.com/office/officeart/2008/layout/HorizontalMultiLevelHierarchy"/>
    <dgm:cxn modelId="{CED299D4-0BB7-4DA6-98E3-85772BFB1124}" type="presOf" srcId="{3F8FD62C-CFE0-4F7D-A079-E1C86C3E34A0}" destId="{672F0695-0F3D-410D-A2AD-BA14343F058E}" srcOrd="0" destOrd="0" presId="urn:microsoft.com/office/officeart/2008/layout/HorizontalMultiLevelHierarchy"/>
    <dgm:cxn modelId="{C3F6CE60-0B5D-4301-A53B-3AC129B48D77}" srcId="{D377D2F1-D340-43BC-8380-D0D2DCAF1036}" destId="{462CCDEF-2F35-4A86-B8DB-52CB5390D98A}" srcOrd="2" destOrd="0" parTransId="{6AFE82C1-2B88-4C15-93AE-115554FB654F}" sibTransId="{EE5777F1-2E7D-4AE5-88F9-FEC3F4BD1E2C}"/>
    <dgm:cxn modelId="{212E9198-7466-4E4C-BBBC-6CB4D4E51FBF}" type="presOf" srcId="{98E72D22-B45A-4E3B-86B2-8DCD42A4446B}" destId="{0E4AEDC1-9029-41A3-83AD-D624F13F931A}" srcOrd="0" destOrd="0" presId="urn:microsoft.com/office/officeart/2008/layout/HorizontalMultiLevelHierarchy"/>
    <dgm:cxn modelId="{0ABC9A6A-87EE-4314-A529-1B9E8284B022}" type="presOf" srcId="{6AFE82C1-2B88-4C15-93AE-115554FB654F}" destId="{9D51AF25-82AC-4635-B8CF-07E9269C3D44}" srcOrd="1" destOrd="0" presId="urn:microsoft.com/office/officeart/2008/layout/HorizontalMultiLevelHierarchy"/>
    <dgm:cxn modelId="{A9A02ABC-6444-42DB-8658-36C2F386BF4A}" type="presOf" srcId="{521A35D9-5D8D-4792-8BA5-406E2AA00F00}" destId="{37592C4A-114E-4E42-B808-72CFE5B5FC3E}" srcOrd="0" destOrd="0" presId="urn:microsoft.com/office/officeart/2008/layout/HorizontalMultiLevelHierarchy"/>
    <dgm:cxn modelId="{1D807E0A-CCDF-4E48-96B2-69AA4D932EBB}" type="presParOf" srcId="{7C2EFB92-08CB-4AE5-8218-4A6E70573E45}" destId="{50184FBC-0285-4CB4-9ACE-9AB31553B472}" srcOrd="0" destOrd="0" presId="urn:microsoft.com/office/officeart/2008/layout/HorizontalMultiLevelHierarchy"/>
    <dgm:cxn modelId="{A4F2BC1E-FBBB-4956-9797-C47C180E1D60}" type="presParOf" srcId="{50184FBC-0285-4CB4-9ACE-9AB31553B472}" destId="{14A6B446-B800-4C0E-809B-7B5964C3B308}" srcOrd="0" destOrd="0" presId="urn:microsoft.com/office/officeart/2008/layout/HorizontalMultiLevelHierarchy"/>
    <dgm:cxn modelId="{D56AA702-0B8E-40DA-929A-7CF0B4D5CA45}" type="presParOf" srcId="{50184FBC-0285-4CB4-9ACE-9AB31553B472}" destId="{4C66DAC8-CA69-48CF-9FA9-15079DD02FD4}" srcOrd="1" destOrd="0" presId="urn:microsoft.com/office/officeart/2008/layout/HorizontalMultiLevelHierarchy"/>
    <dgm:cxn modelId="{FAFC4312-DEA3-4E4C-A355-CCB7F2B48FCC}" type="presParOf" srcId="{4C66DAC8-CA69-48CF-9FA9-15079DD02FD4}" destId="{37592C4A-114E-4E42-B808-72CFE5B5FC3E}" srcOrd="0" destOrd="0" presId="urn:microsoft.com/office/officeart/2008/layout/HorizontalMultiLevelHierarchy"/>
    <dgm:cxn modelId="{026FC1EA-0E76-42D3-B7B0-1B3BE46799D8}" type="presParOf" srcId="{37592C4A-114E-4E42-B808-72CFE5B5FC3E}" destId="{CE961380-2B05-45BC-B360-D911355F31E9}" srcOrd="0" destOrd="0" presId="urn:microsoft.com/office/officeart/2008/layout/HorizontalMultiLevelHierarchy"/>
    <dgm:cxn modelId="{9DC01A04-DDFB-4CD8-843E-83EE76237227}" type="presParOf" srcId="{4C66DAC8-CA69-48CF-9FA9-15079DD02FD4}" destId="{93071B62-28EA-41DD-8045-98CD41303A54}" srcOrd="1" destOrd="0" presId="urn:microsoft.com/office/officeart/2008/layout/HorizontalMultiLevelHierarchy"/>
    <dgm:cxn modelId="{1844F145-BB8F-4FC8-80B0-ADD482223554}" type="presParOf" srcId="{93071B62-28EA-41DD-8045-98CD41303A54}" destId="{56D8C481-58C4-43A1-AE60-A3F66C56847B}" srcOrd="0" destOrd="0" presId="urn:microsoft.com/office/officeart/2008/layout/HorizontalMultiLevelHierarchy"/>
    <dgm:cxn modelId="{54F1E6EC-4122-43AC-8D95-0C0E6D6E82CC}" type="presParOf" srcId="{93071B62-28EA-41DD-8045-98CD41303A54}" destId="{A6B118FD-3094-4B22-AA7E-EB1F2C25873A}" srcOrd="1" destOrd="0" presId="urn:microsoft.com/office/officeart/2008/layout/HorizontalMultiLevelHierarchy"/>
    <dgm:cxn modelId="{ED1C1D83-7CE3-41DA-B6AF-77A543D7A7D3}" type="presParOf" srcId="{4C66DAC8-CA69-48CF-9FA9-15079DD02FD4}" destId="{0E4AEDC1-9029-41A3-83AD-D624F13F931A}" srcOrd="2" destOrd="0" presId="urn:microsoft.com/office/officeart/2008/layout/HorizontalMultiLevelHierarchy"/>
    <dgm:cxn modelId="{6895CFA9-E501-41DC-B14E-C003B133CFBB}" type="presParOf" srcId="{0E4AEDC1-9029-41A3-83AD-D624F13F931A}" destId="{F2172715-486E-4CEA-BEC6-0ACA04C5BDFF}" srcOrd="0" destOrd="0" presId="urn:microsoft.com/office/officeart/2008/layout/HorizontalMultiLevelHierarchy"/>
    <dgm:cxn modelId="{52093300-5EE3-402F-9340-51F65D3A77DC}" type="presParOf" srcId="{4C66DAC8-CA69-48CF-9FA9-15079DD02FD4}" destId="{584AD405-C855-4E8C-891D-E53D29527BE8}" srcOrd="3" destOrd="0" presId="urn:microsoft.com/office/officeart/2008/layout/HorizontalMultiLevelHierarchy"/>
    <dgm:cxn modelId="{926929B4-39A9-4DAE-A2E2-3631DD06702A}" type="presParOf" srcId="{584AD405-C855-4E8C-891D-E53D29527BE8}" destId="{DB4778DF-60CA-4F4C-93F4-D99EB3221650}" srcOrd="0" destOrd="0" presId="urn:microsoft.com/office/officeart/2008/layout/HorizontalMultiLevelHierarchy"/>
    <dgm:cxn modelId="{AB87C84E-1340-46B4-BB24-7A1B6059E545}" type="presParOf" srcId="{584AD405-C855-4E8C-891D-E53D29527BE8}" destId="{D52D5F28-BFCD-4FBC-8014-1A6148936E71}" srcOrd="1" destOrd="0" presId="urn:microsoft.com/office/officeart/2008/layout/HorizontalMultiLevelHierarchy"/>
    <dgm:cxn modelId="{44ACC25B-FC6F-421A-96E5-A831AC21BDF0}" type="presParOf" srcId="{4C66DAC8-CA69-48CF-9FA9-15079DD02FD4}" destId="{5EE8C466-BA91-4B5A-B273-61926D3C8E17}" srcOrd="4" destOrd="0" presId="urn:microsoft.com/office/officeart/2008/layout/HorizontalMultiLevelHierarchy"/>
    <dgm:cxn modelId="{2E705FEB-0978-4158-9070-52B21A7FF887}" type="presParOf" srcId="{5EE8C466-BA91-4B5A-B273-61926D3C8E17}" destId="{9D51AF25-82AC-4635-B8CF-07E9269C3D44}" srcOrd="0" destOrd="0" presId="urn:microsoft.com/office/officeart/2008/layout/HorizontalMultiLevelHierarchy"/>
    <dgm:cxn modelId="{0AA75662-ADBA-4B89-9BF4-9136ACF5638E}" type="presParOf" srcId="{4C66DAC8-CA69-48CF-9FA9-15079DD02FD4}" destId="{C6AC5328-739E-4B52-B068-37738E344224}" srcOrd="5" destOrd="0" presId="urn:microsoft.com/office/officeart/2008/layout/HorizontalMultiLevelHierarchy"/>
    <dgm:cxn modelId="{C7172784-2735-4813-B89A-FF639352E72F}" type="presParOf" srcId="{C6AC5328-739E-4B52-B068-37738E344224}" destId="{09902DC4-8A07-455C-B3B2-35EA3DF450A2}" srcOrd="0" destOrd="0" presId="urn:microsoft.com/office/officeart/2008/layout/HorizontalMultiLevelHierarchy"/>
    <dgm:cxn modelId="{3A15ABC9-39D8-4389-A2EE-6A5C72758CD5}" type="presParOf" srcId="{C6AC5328-739E-4B52-B068-37738E344224}" destId="{279DB4A9-EE93-4B25-AD69-D6B50A616993}" srcOrd="1" destOrd="0" presId="urn:microsoft.com/office/officeart/2008/layout/HorizontalMultiLevelHierarchy"/>
    <dgm:cxn modelId="{F2693458-F221-4BE7-8A6D-48B5E9FD9561}" type="presParOf" srcId="{4C66DAC8-CA69-48CF-9FA9-15079DD02FD4}" destId="{0E098CFA-F0AB-4BEF-9FF6-28139990873C}" srcOrd="6" destOrd="0" presId="urn:microsoft.com/office/officeart/2008/layout/HorizontalMultiLevelHierarchy"/>
    <dgm:cxn modelId="{E973233A-8815-47BD-BA1E-5CF2B5913049}" type="presParOf" srcId="{0E098CFA-F0AB-4BEF-9FF6-28139990873C}" destId="{535BB82B-9A9D-487E-8E78-517615198000}" srcOrd="0" destOrd="0" presId="urn:microsoft.com/office/officeart/2008/layout/HorizontalMultiLevelHierarchy"/>
    <dgm:cxn modelId="{3FB6BF7D-5CC3-432B-A08A-016D4CF39D52}" type="presParOf" srcId="{4C66DAC8-CA69-48CF-9FA9-15079DD02FD4}" destId="{C0872EFB-742E-4DE1-A72A-CEB442B30002}" srcOrd="7" destOrd="0" presId="urn:microsoft.com/office/officeart/2008/layout/HorizontalMultiLevelHierarchy"/>
    <dgm:cxn modelId="{5B91CAA4-6885-4C70-8818-19AAABB11C6A}" type="presParOf" srcId="{C0872EFB-742E-4DE1-A72A-CEB442B30002}" destId="{672F0695-0F3D-410D-A2AD-BA14343F058E}" srcOrd="0" destOrd="0" presId="urn:microsoft.com/office/officeart/2008/layout/HorizontalMultiLevelHierarchy"/>
    <dgm:cxn modelId="{97F37BB1-E867-4380-A185-56FAEFADDFC7}" type="presParOf" srcId="{C0872EFB-742E-4DE1-A72A-CEB442B30002}" destId="{3FD32EA4-E671-4D43-810D-0D664F6ED811}" srcOrd="1" destOrd="0" presId="urn:microsoft.com/office/officeart/2008/layout/HorizontalMultiLevelHierarchy"/>
    <dgm:cxn modelId="{11A79DE6-4B8C-43EE-AB41-D677B7FD5F7E}" type="presParOf" srcId="{4C66DAC8-CA69-48CF-9FA9-15079DD02FD4}" destId="{66501A06-479B-4A22-A134-1786D0A64AAE}" srcOrd="8" destOrd="0" presId="urn:microsoft.com/office/officeart/2008/layout/HorizontalMultiLevelHierarchy"/>
    <dgm:cxn modelId="{CC78574E-82B6-47D7-8B08-B47767FB37A9}" type="presParOf" srcId="{66501A06-479B-4A22-A134-1786D0A64AAE}" destId="{84B3C671-5850-465B-B98A-719F2A728FDF}" srcOrd="0" destOrd="0" presId="urn:microsoft.com/office/officeart/2008/layout/HorizontalMultiLevelHierarchy"/>
    <dgm:cxn modelId="{99336318-6E0D-4396-B791-067762F68DF4}" type="presParOf" srcId="{4C66DAC8-CA69-48CF-9FA9-15079DD02FD4}" destId="{3527A0F3-304E-4194-A8C2-AA3BD56EB824}" srcOrd="9" destOrd="0" presId="urn:microsoft.com/office/officeart/2008/layout/HorizontalMultiLevelHierarchy"/>
    <dgm:cxn modelId="{D38D5055-4E86-40DA-ADC3-5330EA7682A6}" type="presParOf" srcId="{3527A0F3-304E-4194-A8C2-AA3BD56EB824}" destId="{E26F080C-4C35-44E1-A705-FE6C44D07706}" srcOrd="0" destOrd="0" presId="urn:microsoft.com/office/officeart/2008/layout/HorizontalMultiLevelHierarchy"/>
    <dgm:cxn modelId="{3892A47A-9D5A-458B-8204-18A0D10E1CC9}" type="presParOf" srcId="{3527A0F3-304E-4194-A8C2-AA3BD56EB824}" destId="{DD557371-6CFF-4DBE-8225-DDA93D34D2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16AF25-1DDA-4955-A06B-A6470C3C699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E47E6D6-40E7-4319-97AB-E4D63F463B1B}">
      <dgm:prSet phldrT="[Текст]" custT="1"/>
      <dgm:spPr/>
      <dgm:t>
        <a:bodyPr/>
        <a:lstStyle/>
        <a:p>
          <a:r>
            <a:rPr lang="uk-UA" sz="3200" i="1" dirty="0" smtClean="0">
              <a:solidFill>
                <a:schemeClr val="tx1"/>
              </a:solidFill>
            </a:rPr>
            <a:t>характерологічні </a:t>
          </a:r>
          <a:r>
            <a:rPr lang="uk-UA" sz="3200" dirty="0" smtClean="0">
              <a:solidFill>
                <a:schemeClr val="tx1"/>
              </a:solidFill>
            </a:rPr>
            <a:t>або </a:t>
          </a:r>
          <a:r>
            <a:rPr lang="uk-UA" sz="3200" i="1" dirty="0" smtClean="0">
              <a:solidFill>
                <a:schemeClr val="tx1"/>
              </a:solidFill>
            </a:rPr>
            <a:t>пояснювальні </a:t>
          </a:r>
          <a:r>
            <a:rPr lang="uk-UA" sz="3200" dirty="0" smtClean="0">
              <a:solidFill>
                <a:schemeClr val="tx1"/>
              </a:solidFill>
            </a:rPr>
            <a:t>епітети, </a:t>
          </a:r>
          <a:endParaRPr lang="ru-RU" sz="3200" dirty="0">
            <a:solidFill>
              <a:schemeClr val="tx1"/>
            </a:solidFill>
          </a:endParaRPr>
        </a:p>
      </dgm:t>
    </dgm:pt>
    <dgm:pt modelId="{AB03A4AD-9D08-4E17-9429-BDE9D2C7EFC7}" type="parTrans" cxnId="{744494C3-F2F4-475D-A0F0-7EB969994BD8}">
      <dgm:prSet/>
      <dgm:spPr/>
      <dgm:t>
        <a:bodyPr/>
        <a:lstStyle/>
        <a:p>
          <a:endParaRPr lang="ru-RU"/>
        </a:p>
      </dgm:t>
    </dgm:pt>
    <dgm:pt modelId="{94D47121-5B2C-4586-A062-9C1500E9EE52}" type="sibTrans" cxnId="{744494C3-F2F4-475D-A0F0-7EB969994BD8}">
      <dgm:prSet/>
      <dgm:spPr/>
      <dgm:t>
        <a:bodyPr/>
        <a:lstStyle/>
        <a:p>
          <a:endParaRPr lang="ru-RU"/>
        </a:p>
      </dgm:t>
    </dgm:pt>
    <dgm:pt modelId="{45680226-916F-443A-A776-AE533D93DB8F}">
      <dgm:prSet phldrT="[Текст]" custT="1"/>
      <dgm:spPr/>
      <dgm:t>
        <a:bodyPr/>
        <a:lstStyle/>
        <a:p>
          <a:r>
            <a:rPr lang="uk-UA" sz="3200" i="1" dirty="0" err="1" smtClean="0">
              <a:solidFill>
                <a:schemeClr val="tx1"/>
              </a:solidFill>
            </a:rPr>
            <a:t>посилювальні</a:t>
          </a:r>
          <a:r>
            <a:rPr lang="uk-UA" sz="3200" i="1" dirty="0" smtClean="0">
              <a:solidFill>
                <a:schemeClr val="tx1"/>
              </a:solidFill>
            </a:rPr>
            <a:t> ,</a:t>
          </a:r>
          <a:endParaRPr lang="ru-RU" sz="3200" dirty="0">
            <a:solidFill>
              <a:schemeClr val="tx1"/>
            </a:solidFill>
          </a:endParaRPr>
        </a:p>
      </dgm:t>
    </dgm:pt>
    <dgm:pt modelId="{534F16B2-76E5-4214-8102-E3FA88D819FA}" type="parTrans" cxnId="{664032C4-FDD9-46D8-9E98-2B6BD4E7B11B}">
      <dgm:prSet/>
      <dgm:spPr/>
      <dgm:t>
        <a:bodyPr/>
        <a:lstStyle/>
        <a:p>
          <a:endParaRPr lang="ru-RU"/>
        </a:p>
      </dgm:t>
    </dgm:pt>
    <dgm:pt modelId="{D9F19F35-EFE8-4C8B-BADC-90FBCCB10602}" type="sibTrans" cxnId="{664032C4-FDD9-46D8-9E98-2B6BD4E7B11B}">
      <dgm:prSet/>
      <dgm:spPr/>
      <dgm:t>
        <a:bodyPr/>
        <a:lstStyle/>
        <a:p>
          <a:endParaRPr lang="ru-RU"/>
        </a:p>
      </dgm:t>
    </dgm:pt>
    <dgm:pt modelId="{54563F93-3F43-44ED-A923-332FDC14A616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 </a:t>
          </a:r>
          <a:r>
            <a:rPr lang="uk-UA" sz="3200" i="1" dirty="0" smtClean="0">
              <a:solidFill>
                <a:schemeClr val="tx1"/>
              </a:solidFill>
            </a:rPr>
            <a:t>прикрашальні </a:t>
          </a:r>
          <a:r>
            <a:rPr lang="uk-UA" sz="3200" dirty="0" smtClean="0">
              <a:solidFill>
                <a:schemeClr val="tx1"/>
              </a:solidFill>
            </a:rPr>
            <a:t>(не мотивовані в реалістичному світі). </a:t>
          </a:r>
          <a:endParaRPr lang="ru-RU" sz="3200" dirty="0">
            <a:solidFill>
              <a:schemeClr val="tx1"/>
            </a:solidFill>
          </a:endParaRPr>
        </a:p>
      </dgm:t>
    </dgm:pt>
    <dgm:pt modelId="{D0ECCE79-8C54-4FEE-992B-59C363E00040}" type="parTrans" cxnId="{7EEB48FB-54ED-4EE6-AD62-4CDCFFE535FE}">
      <dgm:prSet/>
      <dgm:spPr/>
      <dgm:t>
        <a:bodyPr/>
        <a:lstStyle/>
        <a:p>
          <a:endParaRPr lang="ru-RU"/>
        </a:p>
      </dgm:t>
    </dgm:pt>
    <dgm:pt modelId="{1C00D534-EA94-494A-BAAB-0AAC09607448}" type="sibTrans" cxnId="{7EEB48FB-54ED-4EE6-AD62-4CDCFFE535FE}">
      <dgm:prSet/>
      <dgm:spPr/>
      <dgm:t>
        <a:bodyPr/>
        <a:lstStyle/>
        <a:p>
          <a:endParaRPr lang="ru-RU"/>
        </a:p>
      </dgm:t>
    </dgm:pt>
    <dgm:pt modelId="{C4DE91FB-018E-41CB-9426-E13C3D4EB968}" type="pres">
      <dgm:prSet presAssocID="{FD16AF25-1DDA-4955-A06B-A6470C3C69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74CAA-106C-4FFE-B1D9-BA68E6D080A8}" type="pres">
      <dgm:prSet presAssocID="{5E47E6D6-40E7-4319-97AB-E4D63F463B1B}" presName="parentLin" presStyleCnt="0"/>
      <dgm:spPr/>
    </dgm:pt>
    <dgm:pt modelId="{477F52E5-4C91-4081-B375-1E54A667355D}" type="pres">
      <dgm:prSet presAssocID="{5E47E6D6-40E7-4319-97AB-E4D63F463B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341C7A-5886-47A6-A362-A74594948C29}" type="pres">
      <dgm:prSet presAssocID="{5E47E6D6-40E7-4319-97AB-E4D63F463B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1F2F4-2CBE-4098-BF30-0CED6C6C569A}" type="pres">
      <dgm:prSet presAssocID="{5E47E6D6-40E7-4319-97AB-E4D63F463B1B}" presName="negativeSpace" presStyleCnt="0"/>
      <dgm:spPr/>
    </dgm:pt>
    <dgm:pt modelId="{9C304566-AE36-410D-A8FC-CF293CB19DF4}" type="pres">
      <dgm:prSet presAssocID="{5E47E6D6-40E7-4319-97AB-E4D63F463B1B}" presName="childText" presStyleLbl="conFgAcc1" presStyleIdx="0" presStyleCnt="3">
        <dgm:presLayoutVars>
          <dgm:bulletEnabled val="1"/>
        </dgm:presLayoutVars>
      </dgm:prSet>
      <dgm:spPr/>
    </dgm:pt>
    <dgm:pt modelId="{1E8D304E-80DE-4DB7-A564-FD46FEE20F99}" type="pres">
      <dgm:prSet presAssocID="{94D47121-5B2C-4586-A062-9C1500E9EE52}" presName="spaceBetweenRectangles" presStyleCnt="0"/>
      <dgm:spPr/>
    </dgm:pt>
    <dgm:pt modelId="{0CEAF543-6A49-439B-A590-509BA195B420}" type="pres">
      <dgm:prSet presAssocID="{45680226-916F-443A-A776-AE533D93DB8F}" presName="parentLin" presStyleCnt="0"/>
      <dgm:spPr/>
    </dgm:pt>
    <dgm:pt modelId="{2F064261-FF97-4BBB-B203-C5A71FB9500F}" type="pres">
      <dgm:prSet presAssocID="{45680226-916F-443A-A776-AE533D93DB8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2476BAB-0790-4B00-9F6C-3A08A3AD38D7}" type="pres">
      <dgm:prSet presAssocID="{45680226-916F-443A-A776-AE533D93DB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6320D-654F-4D35-91DF-897E440A32A3}" type="pres">
      <dgm:prSet presAssocID="{45680226-916F-443A-A776-AE533D93DB8F}" presName="negativeSpace" presStyleCnt="0"/>
      <dgm:spPr/>
    </dgm:pt>
    <dgm:pt modelId="{ED1803D7-5FB7-4CB2-B211-479F59C141CB}" type="pres">
      <dgm:prSet presAssocID="{45680226-916F-443A-A776-AE533D93DB8F}" presName="childText" presStyleLbl="conFgAcc1" presStyleIdx="1" presStyleCnt="3">
        <dgm:presLayoutVars>
          <dgm:bulletEnabled val="1"/>
        </dgm:presLayoutVars>
      </dgm:prSet>
      <dgm:spPr/>
    </dgm:pt>
    <dgm:pt modelId="{F09C6058-A9BE-44A7-AF7C-C227410B7FC2}" type="pres">
      <dgm:prSet presAssocID="{D9F19F35-EFE8-4C8B-BADC-90FBCCB10602}" presName="spaceBetweenRectangles" presStyleCnt="0"/>
      <dgm:spPr/>
    </dgm:pt>
    <dgm:pt modelId="{387AF94C-9653-4FF6-8FA3-16CA1DDD905D}" type="pres">
      <dgm:prSet presAssocID="{54563F93-3F43-44ED-A923-332FDC14A616}" presName="parentLin" presStyleCnt="0"/>
      <dgm:spPr/>
    </dgm:pt>
    <dgm:pt modelId="{FB41C2E9-97DA-4AFE-82F0-E85826CF1F34}" type="pres">
      <dgm:prSet presAssocID="{54563F93-3F43-44ED-A923-332FDC14A61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07B07C-69EA-40DA-9587-9623DA317646}" type="pres">
      <dgm:prSet presAssocID="{54563F93-3F43-44ED-A923-332FDC14A6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ABA69-B52E-49CE-A0EB-2A2CED42FBCE}" type="pres">
      <dgm:prSet presAssocID="{54563F93-3F43-44ED-A923-332FDC14A616}" presName="negativeSpace" presStyleCnt="0"/>
      <dgm:spPr/>
    </dgm:pt>
    <dgm:pt modelId="{33881F51-DB71-4968-B33B-713E06EB89F0}" type="pres">
      <dgm:prSet presAssocID="{54563F93-3F43-44ED-A923-332FDC14A61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9B3854-2C6F-426F-ACED-9518E2CC325B}" type="presOf" srcId="{54563F93-3F43-44ED-A923-332FDC14A616}" destId="{FB41C2E9-97DA-4AFE-82F0-E85826CF1F34}" srcOrd="0" destOrd="0" presId="urn:microsoft.com/office/officeart/2005/8/layout/list1"/>
    <dgm:cxn modelId="{664032C4-FDD9-46D8-9E98-2B6BD4E7B11B}" srcId="{FD16AF25-1DDA-4955-A06B-A6470C3C699B}" destId="{45680226-916F-443A-A776-AE533D93DB8F}" srcOrd="1" destOrd="0" parTransId="{534F16B2-76E5-4214-8102-E3FA88D819FA}" sibTransId="{D9F19F35-EFE8-4C8B-BADC-90FBCCB10602}"/>
    <dgm:cxn modelId="{15EBED05-43E2-4BDF-BEB2-85B5A462E948}" type="presOf" srcId="{45680226-916F-443A-A776-AE533D93DB8F}" destId="{2F064261-FF97-4BBB-B203-C5A71FB9500F}" srcOrd="0" destOrd="0" presId="urn:microsoft.com/office/officeart/2005/8/layout/list1"/>
    <dgm:cxn modelId="{88AE8D2D-62AB-4391-B898-38C5240ECA1D}" type="presOf" srcId="{5E47E6D6-40E7-4319-97AB-E4D63F463B1B}" destId="{477F52E5-4C91-4081-B375-1E54A667355D}" srcOrd="0" destOrd="0" presId="urn:microsoft.com/office/officeart/2005/8/layout/list1"/>
    <dgm:cxn modelId="{C6E1D4C7-8769-4D6A-96A0-4399646D10AA}" type="presOf" srcId="{FD16AF25-1DDA-4955-A06B-A6470C3C699B}" destId="{C4DE91FB-018E-41CB-9426-E13C3D4EB968}" srcOrd="0" destOrd="0" presId="urn:microsoft.com/office/officeart/2005/8/layout/list1"/>
    <dgm:cxn modelId="{724333FC-287C-4D95-B735-F1042E067725}" type="presOf" srcId="{45680226-916F-443A-A776-AE533D93DB8F}" destId="{02476BAB-0790-4B00-9F6C-3A08A3AD38D7}" srcOrd="1" destOrd="0" presId="urn:microsoft.com/office/officeart/2005/8/layout/list1"/>
    <dgm:cxn modelId="{7EEB48FB-54ED-4EE6-AD62-4CDCFFE535FE}" srcId="{FD16AF25-1DDA-4955-A06B-A6470C3C699B}" destId="{54563F93-3F43-44ED-A923-332FDC14A616}" srcOrd="2" destOrd="0" parTransId="{D0ECCE79-8C54-4FEE-992B-59C363E00040}" sibTransId="{1C00D534-EA94-494A-BAAB-0AAC09607448}"/>
    <dgm:cxn modelId="{A028F1AE-F54C-4211-83AD-C228E9C76101}" type="presOf" srcId="{5E47E6D6-40E7-4319-97AB-E4D63F463B1B}" destId="{93341C7A-5886-47A6-A362-A74594948C29}" srcOrd="1" destOrd="0" presId="urn:microsoft.com/office/officeart/2005/8/layout/list1"/>
    <dgm:cxn modelId="{C55FD8D6-7240-49D5-B397-AB70E93F2EF9}" type="presOf" srcId="{54563F93-3F43-44ED-A923-332FDC14A616}" destId="{2707B07C-69EA-40DA-9587-9623DA317646}" srcOrd="1" destOrd="0" presId="urn:microsoft.com/office/officeart/2005/8/layout/list1"/>
    <dgm:cxn modelId="{744494C3-F2F4-475D-A0F0-7EB969994BD8}" srcId="{FD16AF25-1DDA-4955-A06B-A6470C3C699B}" destId="{5E47E6D6-40E7-4319-97AB-E4D63F463B1B}" srcOrd="0" destOrd="0" parTransId="{AB03A4AD-9D08-4E17-9429-BDE9D2C7EFC7}" sibTransId="{94D47121-5B2C-4586-A062-9C1500E9EE52}"/>
    <dgm:cxn modelId="{CE6BB486-64B3-47C1-B9C2-CBB8701EF0D5}" type="presParOf" srcId="{C4DE91FB-018E-41CB-9426-E13C3D4EB968}" destId="{02274CAA-106C-4FFE-B1D9-BA68E6D080A8}" srcOrd="0" destOrd="0" presId="urn:microsoft.com/office/officeart/2005/8/layout/list1"/>
    <dgm:cxn modelId="{6DFE87F1-5BF8-41B2-9174-241162FE56F0}" type="presParOf" srcId="{02274CAA-106C-4FFE-B1D9-BA68E6D080A8}" destId="{477F52E5-4C91-4081-B375-1E54A667355D}" srcOrd="0" destOrd="0" presId="urn:microsoft.com/office/officeart/2005/8/layout/list1"/>
    <dgm:cxn modelId="{9E5AA69D-1AD2-4296-BAA7-99C7A41A7DA4}" type="presParOf" srcId="{02274CAA-106C-4FFE-B1D9-BA68E6D080A8}" destId="{93341C7A-5886-47A6-A362-A74594948C29}" srcOrd="1" destOrd="0" presId="urn:microsoft.com/office/officeart/2005/8/layout/list1"/>
    <dgm:cxn modelId="{A1CCEE71-3E21-4DD3-9F1A-CE54681E7D3D}" type="presParOf" srcId="{C4DE91FB-018E-41CB-9426-E13C3D4EB968}" destId="{DA91F2F4-2CBE-4098-BF30-0CED6C6C569A}" srcOrd="1" destOrd="0" presId="urn:microsoft.com/office/officeart/2005/8/layout/list1"/>
    <dgm:cxn modelId="{BC4102B1-346E-4A48-A931-89F041CDD7EF}" type="presParOf" srcId="{C4DE91FB-018E-41CB-9426-E13C3D4EB968}" destId="{9C304566-AE36-410D-A8FC-CF293CB19DF4}" srcOrd="2" destOrd="0" presId="urn:microsoft.com/office/officeart/2005/8/layout/list1"/>
    <dgm:cxn modelId="{942AD279-B3B6-4E6C-BA82-6C4A29AAB3AD}" type="presParOf" srcId="{C4DE91FB-018E-41CB-9426-E13C3D4EB968}" destId="{1E8D304E-80DE-4DB7-A564-FD46FEE20F99}" srcOrd="3" destOrd="0" presId="urn:microsoft.com/office/officeart/2005/8/layout/list1"/>
    <dgm:cxn modelId="{3FE56C79-A728-4B70-BF15-D5B19FF72F3F}" type="presParOf" srcId="{C4DE91FB-018E-41CB-9426-E13C3D4EB968}" destId="{0CEAF543-6A49-439B-A590-509BA195B420}" srcOrd="4" destOrd="0" presId="urn:microsoft.com/office/officeart/2005/8/layout/list1"/>
    <dgm:cxn modelId="{8F175087-ED1E-4C4E-85F6-0ADC9560892A}" type="presParOf" srcId="{0CEAF543-6A49-439B-A590-509BA195B420}" destId="{2F064261-FF97-4BBB-B203-C5A71FB9500F}" srcOrd="0" destOrd="0" presId="urn:microsoft.com/office/officeart/2005/8/layout/list1"/>
    <dgm:cxn modelId="{F7FFA54C-448B-4124-B8C6-83ACC50C6A77}" type="presParOf" srcId="{0CEAF543-6A49-439B-A590-509BA195B420}" destId="{02476BAB-0790-4B00-9F6C-3A08A3AD38D7}" srcOrd="1" destOrd="0" presId="urn:microsoft.com/office/officeart/2005/8/layout/list1"/>
    <dgm:cxn modelId="{41AEF7B8-5965-4EE5-A769-56967EB2B149}" type="presParOf" srcId="{C4DE91FB-018E-41CB-9426-E13C3D4EB968}" destId="{21D6320D-654F-4D35-91DF-897E440A32A3}" srcOrd="5" destOrd="0" presId="urn:microsoft.com/office/officeart/2005/8/layout/list1"/>
    <dgm:cxn modelId="{F536096F-A3D1-4BF8-AE64-9E728B7B77F7}" type="presParOf" srcId="{C4DE91FB-018E-41CB-9426-E13C3D4EB968}" destId="{ED1803D7-5FB7-4CB2-B211-479F59C141CB}" srcOrd="6" destOrd="0" presId="urn:microsoft.com/office/officeart/2005/8/layout/list1"/>
    <dgm:cxn modelId="{9225C212-5963-4293-BF77-2B33C75FDE2B}" type="presParOf" srcId="{C4DE91FB-018E-41CB-9426-E13C3D4EB968}" destId="{F09C6058-A9BE-44A7-AF7C-C227410B7FC2}" srcOrd="7" destOrd="0" presId="urn:microsoft.com/office/officeart/2005/8/layout/list1"/>
    <dgm:cxn modelId="{4711BE6D-D853-420D-99C0-DD246AC13EE9}" type="presParOf" srcId="{C4DE91FB-018E-41CB-9426-E13C3D4EB968}" destId="{387AF94C-9653-4FF6-8FA3-16CA1DDD905D}" srcOrd="8" destOrd="0" presId="urn:microsoft.com/office/officeart/2005/8/layout/list1"/>
    <dgm:cxn modelId="{AC15B81E-5D92-4640-A6A8-37701E99B696}" type="presParOf" srcId="{387AF94C-9653-4FF6-8FA3-16CA1DDD905D}" destId="{FB41C2E9-97DA-4AFE-82F0-E85826CF1F34}" srcOrd="0" destOrd="0" presId="urn:microsoft.com/office/officeart/2005/8/layout/list1"/>
    <dgm:cxn modelId="{4FC2B246-98D1-4CC4-BBF8-D316C0900DF7}" type="presParOf" srcId="{387AF94C-9653-4FF6-8FA3-16CA1DDD905D}" destId="{2707B07C-69EA-40DA-9587-9623DA317646}" srcOrd="1" destOrd="0" presId="urn:microsoft.com/office/officeart/2005/8/layout/list1"/>
    <dgm:cxn modelId="{A8D22F63-4955-40C0-ABFB-764CC5DF0B34}" type="presParOf" srcId="{C4DE91FB-018E-41CB-9426-E13C3D4EB968}" destId="{C7BABA69-B52E-49CE-A0EB-2A2CED42FBCE}" srcOrd="9" destOrd="0" presId="urn:microsoft.com/office/officeart/2005/8/layout/list1"/>
    <dgm:cxn modelId="{3C99F18D-DBA3-4B2A-84A3-4A587B3A2308}" type="presParOf" srcId="{C4DE91FB-018E-41CB-9426-E13C3D4EB968}" destId="{33881F51-DB71-4968-B33B-713E06EB89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5F70C7-A87C-4554-BF7C-FD63E2090D0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FDAE7B9-3BD9-4545-A349-DD62EC13ECA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Семантичні групи епітетів</a:t>
          </a:r>
          <a:endParaRPr lang="ru-RU" sz="1800" b="1" dirty="0">
            <a:solidFill>
              <a:schemeClr val="tx1"/>
            </a:solidFill>
          </a:endParaRPr>
        </a:p>
      </dgm:t>
    </dgm:pt>
    <dgm:pt modelId="{E5E4C604-C643-432A-8DCE-F7665799E36C}" type="parTrans" cxnId="{8AE33496-4B14-42EE-B533-4C42788246EE}">
      <dgm:prSet/>
      <dgm:spPr/>
      <dgm:t>
        <a:bodyPr/>
        <a:lstStyle/>
        <a:p>
          <a:endParaRPr lang="ru-RU"/>
        </a:p>
      </dgm:t>
    </dgm:pt>
    <dgm:pt modelId="{24DCEB9C-7F6C-47E8-A280-B6E1BD649876}" type="sibTrans" cxnId="{8AE33496-4B14-42EE-B533-4C42788246EE}">
      <dgm:prSet/>
      <dgm:spPr/>
      <dgm:t>
        <a:bodyPr/>
        <a:lstStyle/>
        <a:p>
          <a:endParaRPr lang="ru-RU"/>
        </a:p>
      </dgm:t>
    </dgm:pt>
    <dgm:pt modelId="{BA8FA8C3-D59E-4A1D-8A82-F37F0C4C4283}">
      <dgm:prSet phldrT="[Текст]" custT="1"/>
      <dgm:spPr/>
      <dgm:t>
        <a:bodyPr/>
        <a:lstStyle/>
        <a:p>
          <a:r>
            <a:rPr lang="ru-RU" sz="1800" b="1" i="1" dirty="0" err="1" smtClean="0">
              <a:solidFill>
                <a:srgbClr val="FFFF00"/>
              </a:solidFill>
            </a:rPr>
            <a:t>кольористичні</a:t>
          </a:r>
          <a:r>
            <a:rPr lang="ru-RU" sz="1800" b="1" i="1" dirty="0" smtClean="0">
              <a:solidFill>
                <a:srgbClr val="FFFF00"/>
              </a:solidFill>
            </a:rPr>
            <a:t> </a:t>
          </a:r>
          <a:endParaRPr lang="ru-RU" sz="1800" b="1" dirty="0">
            <a:solidFill>
              <a:srgbClr val="FFFF00"/>
            </a:solidFill>
          </a:endParaRPr>
        </a:p>
      </dgm:t>
    </dgm:pt>
    <dgm:pt modelId="{57218CAE-3858-48AA-A46D-16792B3C5A94}" type="parTrans" cxnId="{C916C833-C143-4FB3-A341-BD7B37BA8522}">
      <dgm:prSet/>
      <dgm:spPr/>
      <dgm:t>
        <a:bodyPr/>
        <a:lstStyle/>
        <a:p>
          <a:endParaRPr lang="ru-RU"/>
        </a:p>
      </dgm:t>
    </dgm:pt>
    <dgm:pt modelId="{5CC8325D-AB07-4580-8366-A8C3813BD45A}" type="sibTrans" cxnId="{C916C833-C143-4FB3-A341-BD7B37BA8522}">
      <dgm:prSet/>
      <dgm:spPr/>
      <dgm:t>
        <a:bodyPr/>
        <a:lstStyle/>
        <a:p>
          <a:endParaRPr lang="ru-RU"/>
        </a:p>
      </dgm:t>
    </dgm:pt>
    <dgm:pt modelId="{C17F0BDF-1164-4707-B684-EC9835008A40}">
      <dgm:prSet phldrT="[Текст]"/>
      <dgm:spPr/>
      <dgm:t>
        <a:bodyPr/>
        <a:lstStyle/>
        <a:p>
          <a:r>
            <a:rPr lang="uk-UA" i="1" dirty="0" smtClean="0"/>
            <a:t>ранок</a:t>
          </a:r>
          <a:r>
            <a:rPr lang="uk-UA" dirty="0" smtClean="0"/>
            <a:t>: </a:t>
          </a:r>
          <a:r>
            <a:rPr lang="uk-UA" b="1" i="1" dirty="0" smtClean="0"/>
            <a:t>смарагдовий</a:t>
          </a:r>
          <a:r>
            <a:rPr lang="uk-UA" i="1" dirty="0" smtClean="0"/>
            <a:t>, </a:t>
          </a:r>
          <a:r>
            <a:rPr lang="uk-UA" b="1" i="1" dirty="0" smtClean="0"/>
            <a:t>голубий</a:t>
          </a:r>
          <a:r>
            <a:rPr lang="uk-UA" i="1" dirty="0" smtClean="0"/>
            <a:t>, </a:t>
          </a:r>
          <a:r>
            <a:rPr lang="uk-UA" b="1" i="1" dirty="0" smtClean="0"/>
            <a:t>золотистий</a:t>
          </a:r>
          <a:r>
            <a:rPr lang="uk-UA" i="1" dirty="0" smtClean="0"/>
            <a:t>, </a:t>
          </a:r>
          <a:r>
            <a:rPr lang="uk-UA" b="1" i="1" dirty="0" smtClean="0"/>
            <a:t>прозоро-сонячний</a:t>
          </a:r>
          <a:r>
            <a:rPr lang="uk-UA" i="1" dirty="0" smtClean="0"/>
            <a:t>, </a:t>
          </a:r>
          <a:r>
            <a:rPr lang="uk-UA" b="1" i="1" dirty="0" smtClean="0"/>
            <a:t>рожевий</a:t>
          </a:r>
          <a:r>
            <a:rPr lang="uk-UA" i="1" dirty="0" smtClean="0"/>
            <a:t>, </a:t>
          </a:r>
          <a:r>
            <a:rPr lang="uk-UA" b="1" i="1" dirty="0" smtClean="0"/>
            <a:t>яскраво-червоний</a:t>
          </a:r>
          <a:r>
            <a:rPr lang="uk-UA" i="1" dirty="0" smtClean="0"/>
            <a:t>, </a:t>
          </a:r>
          <a:r>
            <a:rPr lang="uk-UA" b="1" i="1" dirty="0" smtClean="0"/>
            <a:t>сивий</a:t>
          </a:r>
          <a:r>
            <a:rPr lang="uk-UA" i="1" dirty="0" smtClean="0"/>
            <a:t>, </a:t>
          </a:r>
          <a:r>
            <a:rPr lang="uk-UA" b="1" i="1" dirty="0" smtClean="0"/>
            <a:t>сизий</a:t>
          </a:r>
          <a:r>
            <a:rPr lang="uk-UA" i="1" dirty="0" smtClean="0"/>
            <a:t>, </a:t>
          </a:r>
          <a:r>
            <a:rPr lang="uk-UA" b="1" i="1" dirty="0" smtClean="0"/>
            <a:t>молочний </a:t>
          </a:r>
          <a:endParaRPr lang="ru-RU" dirty="0"/>
        </a:p>
      </dgm:t>
    </dgm:pt>
    <dgm:pt modelId="{0325211D-E14F-491F-A089-65E49CD6F2B8}" type="parTrans" cxnId="{D5BA9A6A-8CDE-4974-AFA6-D81A56D9891F}">
      <dgm:prSet/>
      <dgm:spPr/>
      <dgm:t>
        <a:bodyPr/>
        <a:lstStyle/>
        <a:p>
          <a:endParaRPr lang="ru-RU"/>
        </a:p>
      </dgm:t>
    </dgm:pt>
    <dgm:pt modelId="{2DC4FA71-1FFD-43C6-A0FC-197F3D14D871}" type="sibTrans" cxnId="{D5BA9A6A-8CDE-4974-AFA6-D81A56D9891F}">
      <dgm:prSet/>
      <dgm:spPr/>
      <dgm:t>
        <a:bodyPr/>
        <a:lstStyle/>
        <a:p>
          <a:endParaRPr lang="ru-RU"/>
        </a:p>
      </dgm:t>
    </dgm:pt>
    <dgm:pt modelId="{90588E12-3E28-4E63-8609-706453197873}">
      <dgm:prSet phldrT="[Текст]" custT="1"/>
      <dgm:spPr/>
      <dgm:t>
        <a:bodyPr/>
        <a:lstStyle/>
        <a:p>
          <a:r>
            <a:rPr lang="ru-RU" sz="1600" b="1" i="1" dirty="0" err="1" smtClean="0">
              <a:solidFill>
                <a:srgbClr val="FF9900"/>
              </a:solidFill>
            </a:rPr>
            <a:t>внутрішньопсихологічні</a:t>
          </a:r>
          <a:endParaRPr lang="ru-RU" sz="1600" b="1" dirty="0">
            <a:solidFill>
              <a:srgbClr val="FF9900"/>
            </a:solidFill>
          </a:endParaRPr>
        </a:p>
      </dgm:t>
    </dgm:pt>
    <dgm:pt modelId="{EC8FEF74-2B24-4D45-BCD5-1C4C3BE49A40}" type="parTrans" cxnId="{5496FA90-0DFE-496E-A8AE-3A682A8E825B}">
      <dgm:prSet/>
      <dgm:spPr/>
      <dgm:t>
        <a:bodyPr/>
        <a:lstStyle/>
        <a:p>
          <a:endParaRPr lang="ru-RU"/>
        </a:p>
      </dgm:t>
    </dgm:pt>
    <dgm:pt modelId="{96CC5448-F653-4053-87D2-68F97B62F718}" type="sibTrans" cxnId="{5496FA90-0DFE-496E-A8AE-3A682A8E825B}">
      <dgm:prSet/>
      <dgm:spPr/>
      <dgm:t>
        <a:bodyPr/>
        <a:lstStyle/>
        <a:p>
          <a:endParaRPr lang="ru-RU"/>
        </a:p>
      </dgm:t>
    </dgm:pt>
    <dgm:pt modelId="{2E9FFB06-19B3-44B0-B053-88B7E69909BF}">
      <dgm:prSet phldrT="[Текст]"/>
      <dgm:spPr/>
      <dgm:t>
        <a:bodyPr/>
        <a:lstStyle/>
        <a:p>
          <a:r>
            <a:rPr lang="uk-UA" b="1" i="1" dirty="0" err="1" smtClean="0">
              <a:solidFill>
                <a:srgbClr val="FFFF00"/>
              </a:solidFill>
            </a:rPr>
            <a:t>одоративні</a:t>
          </a:r>
          <a:r>
            <a:rPr lang="uk-UA" b="1" dirty="0" smtClean="0">
              <a:solidFill>
                <a:srgbClr val="FFFF00"/>
              </a:solidFill>
            </a:rPr>
            <a:t>, </a:t>
          </a:r>
          <a:r>
            <a:rPr lang="uk-UA" dirty="0" smtClean="0">
              <a:solidFill>
                <a:schemeClr val="tx1"/>
              </a:solidFill>
            </a:rPr>
            <a:t>ті що характеризують предмет за запахом, нюхом, смаком, дотиком (</a:t>
          </a:r>
          <a:r>
            <a:rPr lang="uk-UA" b="1" i="1" dirty="0" smtClean="0">
              <a:solidFill>
                <a:schemeClr val="tx1"/>
              </a:solidFill>
            </a:rPr>
            <a:t>запашний </a:t>
          </a:r>
          <a:r>
            <a:rPr lang="uk-UA" i="1" dirty="0" smtClean="0">
              <a:solidFill>
                <a:schemeClr val="tx1"/>
              </a:solidFill>
            </a:rPr>
            <a:t>вечір</a:t>
          </a:r>
          <a:r>
            <a:rPr lang="uk-UA" dirty="0" smtClean="0">
              <a:solidFill>
                <a:schemeClr val="tx1"/>
              </a:solidFill>
            </a:rPr>
            <a:t>; </a:t>
          </a:r>
          <a:r>
            <a:rPr lang="uk-UA" b="1" i="1" dirty="0" smtClean="0">
              <a:solidFill>
                <a:schemeClr val="tx1"/>
              </a:solidFill>
            </a:rPr>
            <a:t>солодка </a:t>
          </a:r>
          <a:r>
            <a:rPr lang="uk-UA" i="1" dirty="0" smtClean="0">
              <a:solidFill>
                <a:schemeClr val="tx1"/>
              </a:solidFill>
            </a:rPr>
            <a:t>радість</a:t>
          </a:r>
          <a:r>
            <a:rPr lang="uk-UA" dirty="0" smtClean="0">
              <a:solidFill>
                <a:schemeClr val="tx1"/>
              </a:solidFill>
            </a:rPr>
            <a:t>; </a:t>
          </a:r>
          <a:r>
            <a:rPr lang="uk-UA" b="1" i="1" dirty="0" smtClean="0">
              <a:solidFill>
                <a:schemeClr val="tx1"/>
              </a:solidFill>
            </a:rPr>
            <a:t>гіркі </a:t>
          </a:r>
          <a:r>
            <a:rPr lang="uk-UA" i="1" dirty="0" smtClean="0">
              <a:solidFill>
                <a:schemeClr val="tx1"/>
              </a:solidFill>
            </a:rPr>
            <a:t>думки</a:t>
          </a:r>
          <a:r>
            <a:rPr lang="uk-UA" dirty="0" smtClean="0">
              <a:solidFill>
                <a:schemeClr val="tx1"/>
              </a:solidFill>
            </a:rPr>
            <a:t>) </a:t>
          </a:r>
          <a:endParaRPr lang="ru-RU" dirty="0">
            <a:solidFill>
              <a:schemeClr val="tx1"/>
            </a:solidFill>
          </a:endParaRPr>
        </a:p>
      </dgm:t>
    </dgm:pt>
    <dgm:pt modelId="{9893AC5E-12C9-41BC-BAF0-39994656099A}" type="parTrans" cxnId="{2A1BF7E2-12B7-494F-BC89-95994F7A98BE}">
      <dgm:prSet/>
      <dgm:spPr/>
      <dgm:t>
        <a:bodyPr/>
        <a:lstStyle/>
        <a:p>
          <a:endParaRPr lang="ru-RU"/>
        </a:p>
      </dgm:t>
    </dgm:pt>
    <dgm:pt modelId="{556F0748-9D04-4FCB-B5D7-BA2D1FE331D4}" type="sibTrans" cxnId="{2A1BF7E2-12B7-494F-BC89-95994F7A98BE}">
      <dgm:prSet/>
      <dgm:spPr/>
      <dgm:t>
        <a:bodyPr/>
        <a:lstStyle/>
        <a:p>
          <a:endParaRPr lang="ru-RU"/>
        </a:p>
      </dgm:t>
    </dgm:pt>
    <dgm:pt modelId="{51AFF7F9-AD9E-46E5-BA2D-66FA73C53006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емотивні</a:t>
          </a:r>
          <a:r>
            <a:rPr lang="uk-UA" b="1" dirty="0" smtClean="0">
              <a:solidFill>
                <a:srgbClr val="FFFF00"/>
              </a:solidFill>
            </a:rPr>
            <a:t>, </a:t>
          </a:r>
          <a:r>
            <a:rPr lang="uk-UA" b="1" i="1" dirty="0" smtClean="0">
              <a:solidFill>
                <a:srgbClr val="FFFF00"/>
              </a:solidFill>
            </a:rPr>
            <a:t>почуттєві</a:t>
          </a:r>
          <a:r>
            <a:rPr lang="uk-UA" b="1" dirty="0" smtClean="0">
              <a:solidFill>
                <a:srgbClr val="FFFF00"/>
              </a:solidFill>
            </a:rPr>
            <a:t> </a:t>
          </a:r>
          <a:r>
            <a:rPr lang="uk-UA" dirty="0" smtClean="0">
              <a:solidFill>
                <a:schemeClr val="tx1"/>
              </a:solidFill>
            </a:rPr>
            <a:t>(</a:t>
          </a:r>
          <a:r>
            <a:rPr lang="uk-UA" b="1" i="1" dirty="0" smtClean="0">
              <a:solidFill>
                <a:schemeClr val="tx1"/>
              </a:solidFill>
            </a:rPr>
            <a:t>лагідна </a:t>
          </a:r>
          <a:r>
            <a:rPr lang="uk-UA" i="1" dirty="0" smtClean="0">
              <a:solidFill>
                <a:schemeClr val="tx1"/>
              </a:solidFill>
            </a:rPr>
            <a:t>тиша</a:t>
          </a:r>
          <a:r>
            <a:rPr lang="uk-UA" dirty="0" smtClean="0">
              <a:solidFill>
                <a:schemeClr val="tx1"/>
              </a:solidFill>
            </a:rPr>
            <a:t>; </a:t>
          </a:r>
          <a:r>
            <a:rPr lang="uk-UA" b="1" i="1" dirty="0" smtClean="0">
              <a:solidFill>
                <a:schemeClr val="tx1"/>
              </a:solidFill>
            </a:rPr>
            <a:t>пестливий </a:t>
          </a:r>
          <a:r>
            <a:rPr lang="uk-UA" i="1" dirty="0" smtClean="0">
              <a:solidFill>
                <a:schemeClr val="tx1"/>
              </a:solidFill>
            </a:rPr>
            <a:t>вітер; </a:t>
          </a:r>
          <a:r>
            <a:rPr lang="uk-UA" b="1" i="1" dirty="0" smtClean="0">
              <a:solidFill>
                <a:schemeClr val="tx1"/>
              </a:solidFill>
            </a:rPr>
            <a:t>радісна </a:t>
          </a:r>
          <a:r>
            <a:rPr lang="uk-UA" i="1" dirty="0" smtClean="0">
              <a:solidFill>
                <a:schemeClr val="tx1"/>
              </a:solidFill>
            </a:rPr>
            <a:t>весна</a:t>
          </a:r>
          <a:r>
            <a:rPr lang="uk-UA" dirty="0" smtClean="0">
              <a:solidFill>
                <a:schemeClr val="tx1"/>
              </a:solidFill>
            </a:rPr>
            <a:t>; </a:t>
          </a:r>
          <a:r>
            <a:rPr lang="uk-UA" b="1" i="1" dirty="0" smtClean="0">
              <a:solidFill>
                <a:schemeClr val="tx1"/>
              </a:solidFill>
            </a:rPr>
            <a:t>жорстока </a:t>
          </a:r>
          <a:r>
            <a:rPr lang="uk-UA" i="1" dirty="0" smtClean="0">
              <a:solidFill>
                <a:schemeClr val="tx1"/>
              </a:solidFill>
            </a:rPr>
            <a:t>далечінь</a:t>
          </a:r>
          <a:r>
            <a:rPr lang="uk-UA" dirty="0" smtClean="0">
              <a:solidFill>
                <a:schemeClr val="tx1"/>
              </a:solidFill>
            </a:rPr>
            <a:t>; </a:t>
          </a:r>
          <a:r>
            <a:rPr lang="uk-UA" b="1" i="1" dirty="0" smtClean="0">
              <a:solidFill>
                <a:schemeClr val="tx1"/>
              </a:solidFill>
            </a:rPr>
            <a:t>ніжно-зрадлива </a:t>
          </a:r>
          <a:r>
            <a:rPr lang="uk-UA" i="1" dirty="0" smtClean="0">
              <a:solidFill>
                <a:schemeClr val="tx1"/>
              </a:solidFill>
            </a:rPr>
            <a:t>ніч</a:t>
          </a:r>
          <a:r>
            <a:rPr lang="uk-UA" dirty="0" smtClean="0">
              <a:solidFill>
                <a:schemeClr val="tx1"/>
              </a:solidFill>
            </a:rPr>
            <a:t>; </a:t>
          </a:r>
          <a:r>
            <a:rPr lang="uk-UA" b="1" i="1" dirty="0" smtClean="0">
              <a:solidFill>
                <a:schemeClr val="tx1"/>
              </a:solidFill>
            </a:rPr>
            <a:t>задумливий </a:t>
          </a:r>
          <a:r>
            <a:rPr lang="uk-UA" i="1" dirty="0" smtClean="0">
              <a:solidFill>
                <a:schemeClr val="tx1"/>
              </a:solidFill>
            </a:rPr>
            <a:t>ранок)</a:t>
          </a:r>
          <a:endParaRPr lang="ru-RU" dirty="0">
            <a:solidFill>
              <a:schemeClr val="tx1"/>
            </a:solidFill>
          </a:endParaRPr>
        </a:p>
      </dgm:t>
    </dgm:pt>
    <dgm:pt modelId="{238D13B0-0E38-4A23-9CCB-4BA82A118AAE}" type="parTrans" cxnId="{D327EAAF-CB65-4158-B5D8-C6645149E6C4}">
      <dgm:prSet/>
      <dgm:spPr/>
      <dgm:t>
        <a:bodyPr/>
        <a:lstStyle/>
        <a:p>
          <a:endParaRPr lang="ru-RU"/>
        </a:p>
      </dgm:t>
    </dgm:pt>
    <dgm:pt modelId="{DB106D51-5BD0-46EE-8163-0C66B22E9F1B}" type="sibTrans" cxnId="{D327EAAF-CB65-4158-B5D8-C6645149E6C4}">
      <dgm:prSet/>
      <dgm:spPr/>
      <dgm:t>
        <a:bodyPr/>
        <a:lstStyle/>
        <a:p>
          <a:endParaRPr lang="ru-RU"/>
        </a:p>
      </dgm:t>
    </dgm:pt>
    <dgm:pt modelId="{EF806ABC-8550-446F-B416-26C8AD671D5A}" type="pres">
      <dgm:prSet presAssocID="{A15F70C7-A87C-4554-BF7C-FD63E2090D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07900-932C-49C7-A6E0-879B4F82A9BE}" type="pres">
      <dgm:prSet presAssocID="{FFDAE7B9-3BD9-4545-A349-DD62EC13ECA9}" presName="root1" presStyleCnt="0"/>
      <dgm:spPr/>
    </dgm:pt>
    <dgm:pt modelId="{1F7FB465-74E6-4456-A747-7DC177281495}" type="pres">
      <dgm:prSet presAssocID="{FFDAE7B9-3BD9-4545-A349-DD62EC13ECA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6A7C70-F979-46AA-9E46-74E341C31A4A}" type="pres">
      <dgm:prSet presAssocID="{FFDAE7B9-3BD9-4545-A349-DD62EC13ECA9}" presName="level2hierChild" presStyleCnt="0"/>
      <dgm:spPr/>
    </dgm:pt>
    <dgm:pt modelId="{B512C311-AA84-4B08-8C44-94228E1E78FC}" type="pres">
      <dgm:prSet presAssocID="{57218CAE-3858-48AA-A46D-16792B3C5A9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5CD00C-93ED-4081-93C0-7BA19806A265}" type="pres">
      <dgm:prSet presAssocID="{57218CAE-3858-48AA-A46D-16792B3C5A9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D98D2DD-3E78-4C9D-8E8E-08A888216012}" type="pres">
      <dgm:prSet presAssocID="{BA8FA8C3-D59E-4A1D-8A82-F37F0C4C4283}" presName="root2" presStyleCnt="0"/>
      <dgm:spPr/>
    </dgm:pt>
    <dgm:pt modelId="{F43F9E35-83B1-447C-BEDF-F13F250B8F25}" type="pres">
      <dgm:prSet presAssocID="{BA8FA8C3-D59E-4A1D-8A82-F37F0C4C42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1A9B7-2224-4977-A065-2F113F867CF6}" type="pres">
      <dgm:prSet presAssocID="{BA8FA8C3-D59E-4A1D-8A82-F37F0C4C4283}" presName="level3hierChild" presStyleCnt="0"/>
      <dgm:spPr/>
    </dgm:pt>
    <dgm:pt modelId="{1192DB99-608A-457E-B3AD-118F423D2F1D}" type="pres">
      <dgm:prSet presAssocID="{0325211D-E14F-491F-A089-65E49CD6F2B8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2005AFC1-68CA-4623-91C5-AA9D8ED95305}" type="pres">
      <dgm:prSet presAssocID="{0325211D-E14F-491F-A089-65E49CD6F2B8}" presName="connTx" presStyleLbl="parChTrans1D3" presStyleIdx="0" presStyleCnt="3"/>
      <dgm:spPr/>
      <dgm:t>
        <a:bodyPr/>
        <a:lstStyle/>
        <a:p>
          <a:endParaRPr lang="ru-RU"/>
        </a:p>
      </dgm:t>
    </dgm:pt>
    <dgm:pt modelId="{05396B38-EB79-4C5B-BC08-909C49B83C40}" type="pres">
      <dgm:prSet presAssocID="{C17F0BDF-1164-4707-B684-EC9835008A40}" presName="root2" presStyleCnt="0"/>
      <dgm:spPr/>
    </dgm:pt>
    <dgm:pt modelId="{1E5E085E-A2CD-40CF-A721-287D6DF304A7}" type="pres">
      <dgm:prSet presAssocID="{C17F0BDF-1164-4707-B684-EC9835008A4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36A4F8-2C70-4F24-8E76-7D95ABBA3332}" type="pres">
      <dgm:prSet presAssocID="{C17F0BDF-1164-4707-B684-EC9835008A40}" presName="level3hierChild" presStyleCnt="0"/>
      <dgm:spPr/>
    </dgm:pt>
    <dgm:pt modelId="{02019F4A-3AA9-4C9F-B01F-535799F6D26A}" type="pres">
      <dgm:prSet presAssocID="{EC8FEF74-2B24-4D45-BCD5-1C4C3BE49A4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5B91E46-3658-4A06-8E05-1FF35947A501}" type="pres">
      <dgm:prSet presAssocID="{EC8FEF74-2B24-4D45-BCD5-1C4C3BE49A4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BB8F835-39E0-4BDF-85B6-1979816362FE}" type="pres">
      <dgm:prSet presAssocID="{90588E12-3E28-4E63-8609-706453197873}" presName="root2" presStyleCnt="0"/>
      <dgm:spPr/>
    </dgm:pt>
    <dgm:pt modelId="{35030E4E-E225-4B1B-908B-F3FDFA46F114}" type="pres">
      <dgm:prSet presAssocID="{90588E12-3E28-4E63-8609-706453197873}" presName="LevelTwoTextNode" presStyleLbl="node2" presStyleIdx="1" presStyleCnt="2" custScaleX="110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56432-633D-4BBC-B828-4C277793E650}" type="pres">
      <dgm:prSet presAssocID="{90588E12-3E28-4E63-8609-706453197873}" presName="level3hierChild" presStyleCnt="0"/>
      <dgm:spPr/>
    </dgm:pt>
    <dgm:pt modelId="{4CC537E0-564E-445B-836D-E264B26CC06E}" type="pres">
      <dgm:prSet presAssocID="{9893AC5E-12C9-41BC-BAF0-39994656099A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B2B19B6C-28B4-4F3D-BFFB-907617AE0829}" type="pres">
      <dgm:prSet presAssocID="{9893AC5E-12C9-41BC-BAF0-39994656099A}" presName="connTx" presStyleLbl="parChTrans1D3" presStyleIdx="1" presStyleCnt="3"/>
      <dgm:spPr/>
      <dgm:t>
        <a:bodyPr/>
        <a:lstStyle/>
        <a:p>
          <a:endParaRPr lang="ru-RU"/>
        </a:p>
      </dgm:t>
    </dgm:pt>
    <dgm:pt modelId="{7A73B01F-D933-4A57-ADB5-3120FABB744D}" type="pres">
      <dgm:prSet presAssocID="{2E9FFB06-19B3-44B0-B053-88B7E69909BF}" presName="root2" presStyleCnt="0"/>
      <dgm:spPr/>
    </dgm:pt>
    <dgm:pt modelId="{30B43F05-549E-419E-AA9D-0628874212E8}" type="pres">
      <dgm:prSet presAssocID="{2E9FFB06-19B3-44B0-B053-88B7E69909B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4443F0-1FE6-4A0C-845B-63FADDC0F348}" type="pres">
      <dgm:prSet presAssocID="{2E9FFB06-19B3-44B0-B053-88B7E69909BF}" presName="level3hierChild" presStyleCnt="0"/>
      <dgm:spPr/>
    </dgm:pt>
    <dgm:pt modelId="{82DDCD70-9AC1-41A0-9BC2-116EEA5EED55}" type="pres">
      <dgm:prSet presAssocID="{238D13B0-0E38-4A23-9CCB-4BA82A118AAE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F534041D-35CD-4FB0-A470-487FA3CD7638}" type="pres">
      <dgm:prSet presAssocID="{238D13B0-0E38-4A23-9CCB-4BA82A118AAE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B1B561D-ED44-49CB-BC30-B855B9A87527}" type="pres">
      <dgm:prSet presAssocID="{51AFF7F9-AD9E-46E5-BA2D-66FA73C53006}" presName="root2" presStyleCnt="0"/>
      <dgm:spPr/>
    </dgm:pt>
    <dgm:pt modelId="{BF9E501D-AAD3-4A66-A6A1-6BE941168918}" type="pres">
      <dgm:prSet presAssocID="{51AFF7F9-AD9E-46E5-BA2D-66FA73C5300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7AA456-4C5E-4489-8489-8197F2B926E1}" type="pres">
      <dgm:prSet presAssocID="{51AFF7F9-AD9E-46E5-BA2D-66FA73C53006}" presName="level3hierChild" presStyleCnt="0"/>
      <dgm:spPr/>
    </dgm:pt>
  </dgm:ptLst>
  <dgm:cxnLst>
    <dgm:cxn modelId="{F5BEC717-4B25-4B9C-86D9-603737B051CC}" type="presOf" srcId="{C17F0BDF-1164-4707-B684-EC9835008A40}" destId="{1E5E085E-A2CD-40CF-A721-287D6DF304A7}" srcOrd="0" destOrd="0" presId="urn:microsoft.com/office/officeart/2005/8/layout/hierarchy2"/>
    <dgm:cxn modelId="{3BE86E64-9553-4232-B7C3-6072E3D91615}" type="presOf" srcId="{FFDAE7B9-3BD9-4545-A349-DD62EC13ECA9}" destId="{1F7FB465-74E6-4456-A747-7DC177281495}" srcOrd="0" destOrd="0" presId="urn:microsoft.com/office/officeart/2005/8/layout/hierarchy2"/>
    <dgm:cxn modelId="{E822774D-2064-4D41-A99C-6C7F7C6C27FE}" type="presOf" srcId="{2E9FFB06-19B3-44B0-B053-88B7E69909BF}" destId="{30B43F05-549E-419E-AA9D-0628874212E8}" srcOrd="0" destOrd="0" presId="urn:microsoft.com/office/officeart/2005/8/layout/hierarchy2"/>
    <dgm:cxn modelId="{873AA44B-6ED5-4BF5-8B56-F238577E882E}" type="presOf" srcId="{EC8FEF74-2B24-4D45-BCD5-1C4C3BE49A40}" destId="{02019F4A-3AA9-4C9F-B01F-535799F6D26A}" srcOrd="0" destOrd="0" presId="urn:microsoft.com/office/officeart/2005/8/layout/hierarchy2"/>
    <dgm:cxn modelId="{2A49F20C-5E37-487E-A53A-9B9D6141BE2D}" type="presOf" srcId="{238D13B0-0E38-4A23-9CCB-4BA82A118AAE}" destId="{82DDCD70-9AC1-41A0-9BC2-116EEA5EED55}" srcOrd="0" destOrd="0" presId="urn:microsoft.com/office/officeart/2005/8/layout/hierarchy2"/>
    <dgm:cxn modelId="{D327EAAF-CB65-4158-B5D8-C6645149E6C4}" srcId="{90588E12-3E28-4E63-8609-706453197873}" destId="{51AFF7F9-AD9E-46E5-BA2D-66FA73C53006}" srcOrd="1" destOrd="0" parTransId="{238D13B0-0E38-4A23-9CCB-4BA82A118AAE}" sibTransId="{DB106D51-5BD0-46EE-8163-0C66B22E9F1B}"/>
    <dgm:cxn modelId="{2A1BF7E2-12B7-494F-BC89-95994F7A98BE}" srcId="{90588E12-3E28-4E63-8609-706453197873}" destId="{2E9FFB06-19B3-44B0-B053-88B7E69909BF}" srcOrd="0" destOrd="0" parTransId="{9893AC5E-12C9-41BC-BAF0-39994656099A}" sibTransId="{556F0748-9D04-4FCB-B5D7-BA2D1FE331D4}"/>
    <dgm:cxn modelId="{B1F98C5E-7FBF-45B9-8848-AE49E4779F70}" type="presOf" srcId="{51AFF7F9-AD9E-46E5-BA2D-66FA73C53006}" destId="{BF9E501D-AAD3-4A66-A6A1-6BE941168918}" srcOrd="0" destOrd="0" presId="urn:microsoft.com/office/officeart/2005/8/layout/hierarchy2"/>
    <dgm:cxn modelId="{D91C3B95-F486-4802-BD84-3AF913BCB401}" type="presOf" srcId="{EC8FEF74-2B24-4D45-BCD5-1C4C3BE49A40}" destId="{D5B91E46-3658-4A06-8E05-1FF35947A501}" srcOrd="1" destOrd="0" presId="urn:microsoft.com/office/officeart/2005/8/layout/hierarchy2"/>
    <dgm:cxn modelId="{25058560-C285-46C6-9DA2-2CF56250720F}" type="presOf" srcId="{9893AC5E-12C9-41BC-BAF0-39994656099A}" destId="{B2B19B6C-28B4-4F3D-BFFB-907617AE0829}" srcOrd="1" destOrd="0" presId="urn:microsoft.com/office/officeart/2005/8/layout/hierarchy2"/>
    <dgm:cxn modelId="{09290BBA-AE84-486D-84EE-851500D2C57A}" type="presOf" srcId="{57218CAE-3858-48AA-A46D-16792B3C5A94}" destId="{965CD00C-93ED-4081-93C0-7BA19806A265}" srcOrd="1" destOrd="0" presId="urn:microsoft.com/office/officeart/2005/8/layout/hierarchy2"/>
    <dgm:cxn modelId="{5496FA90-0DFE-496E-A8AE-3A682A8E825B}" srcId="{FFDAE7B9-3BD9-4545-A349-DD62EC13ECA9}" destId="{90588E12-3E28-4E63-8609-706453197873}" srcOrd="1" destOrd="0" parTransId="{EC8FEF74-2B24-4D45-BCD5-1C4C3BE49A40}" sibTransId="{96CC5448-F653-4053-87D2-68F97B62F718}"/>
    <dgm:cxn modelId="{CAA679DB-4E02-4986-A7ED-3D1612B1D519}" type="presOf" srcId="{57218CAE-3858-48AA-A46D-16792B3C5A94}" destId="{B512C311-AA84-4B08-8C44-94228E1E78FC}" srcOrd="0" destOrd="0" presId="urn:microsoft.com/office/officeart/2005/8/layout/hierarchy2"/>
    <dgm:cxn modelId="{27CFE7CE-6B03-4052-A513-FC310532373C}" type="presOf" srcId="{0325211D-E14F-491F-A089-65E49CD6F2B8}" destId="{1192DB99-608A-457E-B3AD-118F423D2F1D}" srcOrd="0" destOrd="0" presId="urn:microsoft.com/office/officeart/2005/8/layout/hierarchy2"/>
    <dgm:cxn modelId="{88046665-A7A3-4CBF-96BC-602EE4A85CCE}" type="presOf" srcId="{90588E12-3E28-4E63-8609-706453197873}" destId="{35030E4E-E225-4B1B-908B-F3FDFA46F114}" srcOrd="0" destOrd="0" presId="urn:microsoft.com/office/officeart/2005/8/layout/hierarchy2"/>
    <dgm:cxn modelId="{26C0BDD4-DE4B-469A-95CB-1E43BC1BCBA1}" type="presOf" srcId="{0325211D-E14F-491F-A089-65E49CD6F2B8}" destId="{2005AFC1-68CA-4623-91C5-AA9D8ED95305}" srcOrd="1" destOrd="0" presId="urn:microsoft.com/office/officeart/2005/8/layout/hierarchy2"/>
    <dgm:cxn modelId="{D5BA9A6A-8CDE-4974-AFA6-D81A56D9891F}" srcId="{BA8FA8C3-D59E-4A1D-8A82-F37F0C4C4283}" destId="{C17F0BDF-1164-4707-B684-EC9835008A40}" srcOrd="0" destOrd="0" parTransId="{0325211D-E14F-491F-A089-65E49CD6F2B8}" sibTransId="{2DC4FA71-1FFD-43C6-A0FC-197F3D14D871}"/>
    <dgm:cxn modelId="{85F4CF62-73FC-4662-AC57-13F4D79CFD25}" type="presOf" srcId="{A15F70C7-A87C-4554-BF7C-FD63E2090D03}" destId="{EF806ABC-8550-446F-B416-26C8AD671D5A}" srcOrd="0" destOrd="0" presId="urn:microsoft.com/office/officeart/2005/8/layout/hierarchy2"/>
    <dgm:cxn modelId="{2EA61C9D-FE8D-4A41-8DA8-C05DD82AB2B8}" type="presOf" srcId="{238D13B0-0E38-4A23-9CCB-4BA82A118AAE}" destId="{F534041D-35CD-4FB0-A470-487FA3CD7638}" srcOrd="1" destOrd="0" presId="urn:microsoft.com/office/officeart/2005/8/layout/hierarchy2"/>
    <dgm:cxn modelId="{D635687E-DE5D-41C7-B83A-CA1275CED1FF}" type="presOf" srcId="{BA8FA8C3-D59E-4A1D-8A82-F37F0C4C4283}" destId="{F43F9E35-83B1-447C-BEDF-F13F250B8F25}" srcOrd="0" destOrd="0" presId="urn:microsoft.com/office/officeart/2005/8/layout/hierarchy2"/>
    <dgm:cxn modelId="{B4373752-6636-4AC8-999B-4191BA6295CA}" type="presOf" srcId="{9893AC5E-12C9-41BC-BAF0-39994656099A}" destId="{4CC537E0-564E-445B-836D-E264B26CC06E}" srcOrd="0" destOrd="0" presId="urn:microsoft.com/office/officeart/2005/8/layout/hierarchy2"/>
    <dgm:cxn modelId="{8AE33496-4B14-42EE-B533-4C42788246EE}" srcId="{A15F70C7-A87C-4554-BF7C-FD63E2090D03}" destId="{FFDAE7B9-3BD9-4545-A349-DD62EC13ECA9}" srcOrd="0" destOrd="0" parTransId="{E5E4C604-C643-432A-8DCE-F7665799E36C}" sibTransId="{24DCEB9C-7F6C-47E8-A280-B6E1BD649876}"/>
    <dgm:cxn modelId="{C916C833-C143-4FB3-A341-BD7B37BA8522}" srcId="{FFDAE7B9-3BD9-4545-A349-DD62EC13ECA9}" destId="{BA8FA8C3-D59E-4A1D-8A82-F37F0C4C4283}" srcOrd="0" destOrd="0" parTransId="{57218CAE-3858-48AA-A46D-16792B3C5A94}" sibTransId="{5CC8325D-AB07-4580-8366-A8C3813BD45A}"/>
    <dgm:cxn modelId="{A0A3387B-43D1-40FD-AA86-ACC9FACB0A7C}" type="presParOf" srcId="{EF806ABC-8550-446F-B416-26C8AD671D5A}" destId="{5AF07900-932C-49C7-A6E0-879B4F82A9BE}" srcOrd="0" destOrd="0" presId="urn:microsoft.com/office/officeart/2005/8/layout/hierarchy2"/>
    <dgm:cxn modelId="{2014EB23-53B6-46F6-B2DA-3F54B66F7B38}" type="presParOf" srcId="{5AF07900-932C-49C7-A6E0-879B4F82A9BE}" destId="{1F7FB465-74E6-4456-A747-7DC177281495}" srcOrd="0" destOrd="0" presId="urn:microsoft.com/office/officeart/2005/8/layout/hierarchy2"/>
    <dgm:cxn modelId="{E8912427-70D1-41CE-A722-5450E310E517}" type="presParOf" srcId="{5AF07900-932C-49C7-A6E0-879B4F82A9BE}" destId="{586A7C70-F979-46AA-9E46-74E341C31A4A}" srcOrd="1" destOrd="0" presId="urn:microsoft.com/office/officeart/2005/8/layout/hierarchy2"/>
    <dgm:cxn modelId="{D537EB2B-D65D-4CAE-9D9B-F0E4CC6E8220}" type="presParOf" srcId="{586A7C70-F979-46AA-9E46-74E341C31A4A}" destId="{B512C311-AA84-4B08-8C44-94228E1E78FC}" srcOrd="0" destOrd="0" presId="urn:microsoft.com/office/officeart/2005/8/layout/hierarchy2"/>
    <dgm:cxn modelId="{87F3EE4A-6528-4CA4-8E63-D8DABC9DD88A}" type="presParOf" srcId="{B512C311-AA84-4B08-8C44-94228E1E78FC}" destId="{965CD00C-93ED-4081-93C0-7BA19806A265}" srcOrd="0" destOrd="0" presId="urn:microsoft.com/office/officeart/2005/8/layout/hierarchy2"/>
    <dgm:cxn modelId="{EAFC6C1C-C19F-4A11-851E-FF940683A72B}" type="presParOf" srcId="{586A7C70-F979-46AA-9E46-74E341C31A4A}" destId="{3D98D2DD-3E78-4C9D-8E8E-08A888216012}" srcOrd="1" destOrd="0" presId="urn:microsoft.com/office/officeart/2005/8/layout/hierarchy2"/>
    <dgm:cxn modelId="{89F1D2F0-1715-4CA4-B3E4-83EB1965C805}" type="presParOf" srcId="{3D98D2DD-3E78-4C9D-8E8E-08A888216012}" destId="{F43F9E35-83B1-447C-BEDF-F13F250B8F25}" srcOrd="0" destOrd="0" presId="urn:microsoft.com/office/officeart/2005/8/layout/hierarchy2"/>
    <dgm:cxn modelId="{38A3FD12-A0A1-47F7-8CFD-8331A255E087}" type="presParOf" srcId="{3D98D2DD-3E78-4C9D-8E8E-08A888216012}" destId="{7741A9B7-2224-4977-A065-2F113F867CF6}" srcOrd="1" destOrd="0" presId="urn:microsoft.com/office/officeart/2005/8/layout/hierarchy2"/>
    <dgm:cxn modelId="{DDBBB214-C1DE-42A9-A56A-984DB906C543}" type="presParOf" srcId="{7741A9B7-2224-4977-A065-2F113F867CF6}" destId="{1192DB99-608A-457E-B3AD-118F423D2F1D}" srcOrd="0" destOrd="0" presId="urn:microsoft.com/office/officeart/2005/8/layout/hierarchy2"/>
    <dgm:cxn modelId="{3DE12E73-3897-4515-AF01-366DD67B2A56}" type="presParOf" srcId="{1192DB99-608A-457E-B3AD-118F423D2F1D}" destId="{2005AFC1-68CA-4623-91C5-AA9D8ED95305}" srcOrd="0" destOrd="0" presId="urn:microsoft.com/office/officeart/2005/8/layout/hierarchy2"/>
    <dgm:cxn modelId="{BFE974B5-0C16-4BD7-9932-FF71B0727039}" type="presParOf" srcId="{7741A9B7-2224-4977-A065-2F113F867CF6}" destId="{05396B38-EB79-4C5B-BC08-909C49B83C40}" srcOrd="1" destOrd="0" presId="urn:microsoft.com/office/officeart/2005/8/layout/hierarchy2"/>
    <dgm:cxn modelId="{88681AD3-507D-48E9-9B79-7F518E2A3AEE}" type="presParOf" srcId="{05396B38-EB79-4C5B-BC08-909C49B83C40}" destId="{1E5E085E-A2CD-40CF-A721-287D6DF304A7}" srcOrd="0" destOrd="0" presId="urn:microsoft.com/office/officeart/2005/8/layout/hierarchy2"/>
    <dgm:cxn modelId="{309AAE44-0EDC-4354-841C-EDB416DA7330}" type="presParOf" srcId="{05396B38-EB79-4C5B-BC08-909C49B83C40}" destId="{B036A4F8-2C70-4F24-8E76-7D95ABBA3332}" srcOrd="1" destOrd="0" presId="urn:microsoft.com/office/officeart/2005/8/layout/hierarchy2"/>
    <dgm:cxn modelId="{EA7A21A8-B2CC-48CF-996B-65C5B2BD3817}" type="presParOf" srcId="{586A7C70-F979-46AA-9E46-74E341C31A4A}" destId="{02019F4A-3AA9-4C9F-B01F-535799F6D26A}" srcOrd="2" destOrd="0" presId="urn:microsoft.com/office/officeart/2005/8/layout/hierarchy2"/>
    <dgm:cxn modelId="{7FC87ACB-3D21-411C-960C-C016A9A31022}" type="presParOf" srcId="{02019F4A-3AA9-4C9F-B01F-535799F6D26A}" destId="{D5B91E46-3658-4A06-8E05-1FF35947A501}" srcOrd="0" destOrd="0" presId="urn:microsoft.com/office/officeart/2005/8/layout/hierarchy2"/>
    <dgm:cxn modelId="{65E04982-9AE1-4B1A-A3CD-8666375B161F}" type="presParOf" srcId="{586A7C70-F979-46AA-9E46-74E341C31A4A}" destId="{EBB8F835-39E0-4BDF-85B6-1979816362FE}" srcOrd="3" destOrd="0" presId="urn:microsoft.com/office/officeart/2005/8/layout/hierarchy2"/>
    <dgm:cxn modelId="{62C44DFD-DE76-4E6F-95F2-AC1A942A3422}" type="presParOf" srcId="{EBB8F835-39E0-4BDF-85B6-1979816362FE}" destId="{35030E4E-E225-4B1B-908B-F3FDFA46F114}" srcOrd="0" destOrd="0" presId="urn:microsoft.com/office/officeart/2005/8/layout/hierarchy2"/>
    <dgm:cxn modelId="{38A95DFF-B194-48C2-960B-BD3AA83AC394}" type="presParOf" srcId="{EBB8F835-39E0-4BDF-85B6-1979816362FE}" destId="{E7F56432-633D-4BBC-B828-4C277793E650}" srcOrd="1" destOrd="0" presId="urn:microsoft.com/office/officeart/2005/8/layout/hierarchy2"/>
    <dgm:cxn modelId="{847C59E6-02C6-47BC-A8DD-5EBDED0820D3}" type="presParOf" srcId="{E7F56432-633D-4BBC-B828-4C277793E650}" destId="{4CC537E0-564E-445B-836D-E264B26CC06E}" srcOrd="0" destOrd="0" presId="urn:microsoft.com/office/officeart/2005/8/layout/hierarchy2"/>
    <dgm:cxn modelId="{80E3BE33-84FC-4FB7-A76F-A8C6097E537F}" type="presParOf" srcId="{4CC537E0-564E-445B-836D-E264B26CC06E}" destId="{B2B19B6C-28B4-4F3D-BFFB-907617AE0829}" srcOrd="0" destOrd="0" presId="urn:microsoft.com/office/officeart/2005/8/layout/hierarchy2"/>
    <dgm:cxn modelId="{ABF7C27D-BA3B-47F7-AAA3-48FB080633D3}" type="presParOf" srcId="{E7F56432-633D-4BBC-B828-4C277793E650}" destId="{7A73B01F-D933-4A57-ADB5-3120FABB744D}" srcOrd="1" destOrd="0" presId="urn:microsoft.com/office/officeart/2005/8/layout/hierarchy2"/>
    <dgm:cxn modelId="{7A77E970-15EC-4B19-A205-E272A845A159}" type="presParOf" srcId="{7A73B01F-D933-4A57-ADB5-3120FABB744D}" destId="{30B43F05-549E-419E-AA9D-0628874212E8}" srcOrd="0" destOrd="0" presId="urn:microsoft.com/office/officeart/2005/8/layout/hierarchy2"/>
    <dgm:cxn modelId="{A7D0886D-50A3-48EA-8EC4-0A3A79756847}" type="presParOf" srcId="{7A73B01F-D933-4A57-ADB5-3120FABB744D}" destId="{544443F0-1FE6-4A0C-845B-63FADDC0F348}" srcOrd="1" destOrd="0" presId="urn:microsoft.com/office/officeart/2005/8/layout/hierarchy2"/>
    <dgm:cxn modelId="{D1BF9293-08BF-4A04-8A8D-116F917D8200}" type="presParOf" srcId="{E7F56432-633D-4BBC-B828-4C277793E650}" destId="{82DDCD70-9AC1-41A0-9BC2-116EEA5EED55}" srcOrd="2" destOrd="0" presId="urn:microsoft.com/office/officeart/2005/8/layout/hierarchy2"/>
    <dgm:cxn modelId="{E3966DA3-599B-4B00-AE59-11860C059531}" type="presParOf" srcId="{82DDCD70-9AC1-41A0-9BC2-116EEA5EED55}" destId="{F534041D-35CD-4FB0-A470-487FA3CD7638}" srcOrd="0" destOrd="0" presId="urn:microsoft.com/office/officeart/2005/8/layout/hierarchy2"/>
    <dgm:cxn modelId="{8F4CF75C-9CC6-4E67-98E0-51463F409036}" type="presParOf" srcId="{E7F56432-633D-4BBC-B828-4C277793E650}" destId="{2B1B561D-ED44-49CB-BC30-B855B9A87527}" srcOrd="3" destOrd="0" presId="urn:microsoft.com/office/officeart/2005/8/layout/hierarchy2"/>
    <dgm:cxn modelId="{4BC5E402-D97E-41D8-A3B4-B091B2B5F07F}" type="presParOf" srcId="{2B1B561D-ED44-49CB-BC30-B855B9A87527}" destId="{BF9E501D-AAD3-4A66-A6A1-6BE941168918}" srcOrd="0" destOrd="0" presId="urn:microsoft.com/office/officeart/2005/8/layout/hierarchy2"/>
    <dgm:cxn modelId="{3299DF20-E010-48E5-8451-310FE4F0CB41}" type="presParOf" srcId="{2B1B561D-ED44-49CB-BC30-B855B9A87527}" destId="{427AA456-4C5E-4489-8489-8197F2B926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3C0A98-9798-454F-AEAF-13BABDA900A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EB2B3B8-8FFA-46BF-AAE6-FEFBD80F840D}">
      <dgm:prSet phldrT="[Текст]"/>
      <dgm:spPr/>
      <dgm:t>
        <a:bodyPr/>
        <a:lstStyle/>
        <a:p>
          <a:r>
            <a:rPr lang="uk-UA" i="1" dirty="0" smtClean="0">
              <a:solidFill>
                <a:srgbClr val="FFFF00"/>
              </a:solidFill>
            </a:rPr>
            <a:t>прикметники </a:t>
          </a:r>
          <a:r>
            <a:rPr lang="uk-UA" dirty="0" smtClean="0"/>
            <a:t>з граматичною функцією присубстантивного означення </a:t>
          </a:r>
          <a:endParaRPr lang="ru-RU" dirty="0"/>
        </a:p>
      </dgm:t>
    </dgm:pt>
    <dgm:pt modelId="{7351E810-1DD7-4BAB-9554-17DF30A59FFD}" type="parTrans" cxnId="{1E27411E-5693-4F61-B69C-5EA154D7E7C0}">
      <dgm:prSet/>
      <dgm:spPr/>
      <dgm:t>
        <a:bodyPr/>
        <a:lstStyle/>
        <a:p>
          <a:endParaRPr lang="ru-RU"/>
        </a:p>
      </dgm:t>
    </dgm:pt>
    <dgm:pt modelId="{32102FD0-C573-4EC5-BDAD-A6977A6CA4C1}" type="sibTrans" cxnId="{1E27411E-5693-4F61-B69C-5EA154D7E7C0}">
      <dgm:prSet/>
      <dgm:spPr/>
      <dgm:t>
        <a:bodyPr/>
        <a:lstStyle/>
        <a:p>
          <a:endParaRPr lang="ru-RU"/>
        </a:p>
      </dgm:t>
    </dgm:pt>
    <dgm:pt modelId="{592C0818-995B-4900-9DA6-976234C30AC9}">
      <dgm:prSet phldrT="[Текст]"/>
      <dgm:spPr/>
      <dgm:t>
        <a:bodyPr/>
        <a:lstStyle/>
        <a:p>
          <a:r>
            <a:rPr lang="uk-UA" i="1" dirty="0" smtClean="0"/>
            <a:t>пісня </a:t>
          </a:r>
          <a:r>
            <a:rPr lang="uk-UA" dirty="0" smtClean="0"/>
            <a:t>– </a:t>
          </a:r>
          <a:r>
            <a:rPr lang="uk-UA" b="1" i="1" dirty="0" smtClean="0"/>
            <a:t>малинова</a:t>
          </a:r>
          <a:r>
            <a:rPr lang="uk-UA" dirty="0" smtClean="0"/>
            <a:t>, </a:t>
          </a:r>
          <a:r>
            <a:rPr lang="uk-UA" b="1" i="1" dirty="0" smtClean="0"/>
            <a:t>сонячна</a:t>
          </a:r>
          <a:r>
            <a:rPr lang="uk-UA" dirty="0" smtClean="0"/>
            <a:t>, </a:t>
          </a:r>
          <a:r>
            <a:rPr lang="uk-UA" b="1" i="1" dirty="0" err="1" smtClean="0"/>
            <a:t>дзвінкострунна</a:t>
          </a:r>
          <a:r>
            <a:rPr lang="uk-UA" dirty="0" smtClean="0"/>
            <a:t>, </a:t>
          </a:r>
          <a:r>
            <a:rPr lang="uk-UA" b="1" i="1" dirty="0" smtClean="0"/>
            <a:t>легкокрила</a:t>
          </a:r>
          <a:endParaRPr lang="ru-RU" dirty="0"/>
        </a:p>
      </dgm:t>
    </dgm:pt>
    <dgm:pt modelId="{F10A823C-D3DE-4A03-ABDC-1BE9398576B7}" type="parTrans" cxnId="{B5EA3EF8-B29F-4235-9337-DADC78C30EDD}">
      <dgm:prSet/>
      <dgm:spPr/>
      <dgm:t>
        <a:bodyPr/>
        <a:lstStyle/>
        <a:p>
          <a:endParaRPr lang="ru-RU"/>
        </a:p>
      </dgm:t>
    </dgm:pt>
    <dgm:pt modelId="{A360B335-981B-4AC6-8C66-2B40419E65EB}" type="sibTrans" cxnId="{B5EA3EF8-B29F-4235-9337-DADC78C30EDD}">
      <dgm:prSet/>
      <dgm:spPr/>
      <dgm:t>
        <a:bodyPr/>
        <a:lstStyle/>
        <a:p>
          <a:endParaRPr lang="ru-RU"/>
        </a:p>
      </dgm:t>
    </dgm:pt>
    <dgm:pt modelId="{3D45326A-8A46-4F62-B5C8-1F8EDD49F9CD}">
      <dgm:prSet phldrT="[Текст]"/>
      <dgm:spPr/>
      <dgm:t>
        <a:bodyPr/>
        <a:lstStyle/>
        <a:p>
          <a:r>
            <a:rPr lang="uk-UA" i="1" dirty="0" smtClean="0">
              <a:solidFill>
                <a:srgbClr val="C00000"/>
              </a:solidFill>
            </a:rPr>
            <a:t>якісно-означальні прислівники </a:t>
          </a:r>
          <a:r>
            <a:rPr lang="uk-UA" dirty="0" smtClean="0"/>
            <a:t>з граматичною функцією придієслівного означення – обставини способу дії </a:t>
          </a:r>
          <a:endParaRPr lang="ru-RU" dirty="0"/>
        </a:p>
      </dgm:t>
    </dgm:pt>
    <dgm:pt modelId="{FA5DDA8B-B257-4C9A-9A3A-F8A2F61E45D6}" type="parTrans" cxnId="{8F24F1E8-C1B2-4EB6-98BB-5F1FFFA3AB2C}">
      <dgm:prSet/>
      <dgm:spPr/>
      <dgm:t>
        <a:bodyPr/>
        <a:lstStyle/>
        <a:p>
          <a:endParaRPr lang="ru-RU"/>
        </a:p>
      </dgm:t>
    </dgm:pt>
    <dgm:pt modelId="{2AA2C5B7-7E6F-4079-AFFA-B293481F3903}" type="sibTrans" cxnId="{8F24F1E8-C1B2-4EB6-98BB-5F1FFFA3AB2C}">
      <dgm:prSet/>
      <dgm:spPr/>
      <dgm:t>
        <a:bodyPr/>
        <a:lstStyle/>
        <a:p>
          <a:endParaRPr lang="ru-RU"/>
        </a:p>
      </dgm:t>
    </dgm:pt>
    <dgm:pt modelId="{724E4920-330F-4513-9183-793F3093718C}">
      <dgm:prSet phldrT="[Текст]"/>
      <dgm:spPr/>
      <dgm:t>
        <a:bodyPr/>
        <a:lstStyle/>
        <a:p>
          <a:r>
            <a:rPr lang="uk-UA" i="1" dirty="0" smtClean="0"/>
            <a:t>горіти </a:t>
          </a:r>
          <a:r>
            <a:rPr lang="uk-UA" b="1" i="1" dirty="0" err="1" smtClean="0"/>
            <a:t>світанно</a:t>
          </a:r>
          <a:r>
            <a:rPr lang="uk-UA" i="1" dirty="0" smtClean="0"/>
            <a:t>, </a:t>
          </a:r>
          <a:r>
            <a:rPr lang="uk-UA" b="1" i="1" dirty="0" err="1" smtClean="0"/>
            <a:t>колінопреклонно</a:t>
          </a:r>
          <a:r>
            <a:rPr lang="uk-UA" i="1" dirty="0" smtClean="0"/>
            <a:t>; дивиться </a:t>
          </a:r>
          <a:r>
            <a:rPr lang="uk-UA" b="1" i="1" dirty="0" smtClean="0"/>
            <a:t>сумно</a:t>
          </a:r>
          <a:r>
            <a:rPr lang="uk-UA" i="1" dirty="0" smtClean="0"/>
            <a:t>, </a:t>
          </a:r>
          <a:r>
            <a:rPr lang="uk-UA" b="1" i="1" dirty="0" smtClean="0"/>
            <a:t>журливо</a:t>
          </a:r>
          <a:r>
            <a:rPr lang="uk-UA" i="1" dirty="0" smtClean="0"/>
            <a:t>, </a:t>
          </a:r>
          <a:r>
            <a:rPr lang="uk-UA" b="1" i="1" dirty="0" smtClean="0"/>
            <a:t>роз’ятрено-сизо</a:t>
          </a:r>
          <a:r>
            <a:rPr lang="uk-UA" i="1" dirty="0" smtClean="0"/>
            <a:t>; стрічає </a:t>
          </a:r>
          <a:r>
            <a:rPr lang="uk-UA" b="1" i="1" dirty="0" smtClean="0"/>
            <a:t>зелено </a:t>
          </a:r>
          <a:r>
            <a:rPr lang="uk-UA" i="1" dirty="0" smtClean="0"/>
            <a:t>й </a:t>
          </a:r>
          <a:r>
            <a:rPr lang="uk-UA" b="1" i="1" dirty="0" smtClean="0"/>
            <a:t>молодо</a:t>
          </a:r>
          <a:endParaRPr lang="ru-RU" dirty="0"/>
        </a:p>
      </dgm:t>
    </dgm:pt>
    <dgm:pt modelId="{A1A3EE1D-226A-45A1-A1BB-9D5B7796DFDF}" type="parTrans" cxnId="{37B9E6FE-02C1-4672-9299-CA36024838DF}">
      <dgm:prSet/>
      <dgm:spPr/>
      <dgm:t>
        <a:bodyPr/>
        <a:lstStyle/>
        <a:p>
          <a:endParaRPr lang="ru-RU"/>
        </a:p>
      </dgm:t>
    </dgm:pt>
    <dgm:pt modelId="{FFDEE745-3391-4807-A3A2-41E662284106}" type="sibTrans" cxnId="{37B9E6FE-02C1-4672-9299-CA36024838DF}">
      <dgm:prSet/>
      <dgm:spPr/>
      <dgm:t>
        <a:bodyPr/>
        <a:lstStyle/>
        <a:p>
          <a:endParaRPr lang="ru-RU"/>
        </a:p>
      </dgm:t>
    </dgm:pt>
    <dgm:pt modelId="{28B75896-3994-402D-AED4-F2749D4F95A7}" type="pres">
      <dgm:prSet presAssocID="{BB3C0A98-9798-454F-AEAF-13BABDA900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53708B-B559-4E8E-B48D-98D2EC82D36C}" type="pres">
      <dgm:prSet presAssocID="{0EB2B3B8-8FFA-46BF-AAE6-FEFBD80F840D}" presName="root" presStyleCnt="0"/>
      <dgm:spPr/>
    </dgm:pt>
    <dgm:pt modelId="{934D0D27-C438-40EE-8C9D-441DAE37C02F}" type="pres">
      <dgm:prSet presAssocID="{0EB2B3B8-8FFA-46BF-AAE6-FEFBD80F840D}" presName="rootComposite" presStyleCnt="0"/>
      <dgm:spPr/>
    </dgm:pt>
    <dgm:pt modelId="{7A111965-254E-48A2-8FCE-56B83844651F}" type="pres">
      <dgm:prSet presAssocID="{0EB2B3B8-8FFA-46BF-AAE6-FEFBD80F840D}" presName="rootText" presStyleLbl="node1" presStyleIdx="0" presStyleCnt="2"/>
      <dgm:spPr/>
      <dgm:t>
        <a:bodyPr/>
        <a:lstStyle/>
        <a:p>
          <a:endParaRPr lang="ru-RU"/>
        </a:p>
      </dgm:t>
    </dgm:pt>
    <dgm:pt modelId="{0E1D60D0-4E19-4C83-BDF4-0E20265F1DBF}" type="pres">
      <dgm:prSet presAssocID="{0EB2B3B8-8FFA-46BF-AAE6-FEFBD80F840D}" presName="rootConnector" presStyleLbl="node1" presStyleIdx="0" presStyleCnt="2"/>
      <dgm:spPr/>
      <dgm:t>
        <a:bodyPr/>
        <a:lstStyle/>
        <a:p>
          <a:endParaRPr lang="ru-RU"/>
        </a:p>
      </dgm:t>
    </dgm:pt>
    <dgm:pt modelId="{7706DC0C-CFB6-492D-9467-6D2C07E5FEFC}" type="pres">
      <dgm:prSet presAssocID="{0EB2B3B8-8FFA-46BF-AAE6-FEFBD80F840D}" presName="childShape" presStyleCnt="0"/>
      <dgm:spPr/>
    </dgm:pt>
    <dgm:pt modelId="{0580CBE3-F49D-4D01-8CAD-4B8B72864CEB}" type="pres">
      <dgm:prSet presAssocID="{F10A823C-D3DE-4A03-ABDC-1BE9398576B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698B179-EE75-4391-A30C-4C14A8FACF3D}" type="pres">
      <dgm:prSet presAssocID="{592C0818-995B-4900-9DA6-976234C30AC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C7A25-C6E5-41CE-B9A2-7081D0CE6FE9}" type="pres">
      <dgm:prSet presAssocID="{3D45326A-8A46-4F62-B5C8-1F8EDD49F9CD}" presName="root" presStyleCnt="0"/>
      <dgm:spPr/>
    </dgm:pt>
    <dgm:pt modelId="{38666EE1-E0D4-4B7E-8F0F-D7A1650E5215}" type="pres">
      <dgm:prSet presAssocID="{3D45326A-8A46-4F62-B5C8-1F8EDD49F9CD}" presName="rootComposite" presStyleCnt="0"/>
      <dgm:spPr/>
    </dgm:pt>
    <dgm:pt modelId="{4C8CE845-69CD-416B-90FC-490D637D69D1}" type="pres">
      <dgm:prSet presAssocID="{3D45326A-8A46-4F62-B5C8-1F8EDD49F9CD}" presName="rootText" presStyleLbl="node1" presStyleIdx="1" presStyleCnt="2"/>
      <dgm:spPr/>
      <dgm:t>
        <a:bodyPr/>
        <a:lstStyle/>
        <a:p>
          <a:endParaRPr lang="ru-RU"/>
        </a:p>
      </dgm:t>
    </dgm:pt>
    <dgm:pt modelId="{D52C2B73-8ADF-415B-8714-30C2065C11EA}" type="pres">
      <dgm:prSet presAssocID="{3D45326A-8A46-4F62-B5C8-1F8EDD49F9CD}" presName="rootConnector" presStyleLbl="node1" presStyleIdx="1" presStyleCnt="2"/>
      <dgm:spPr/>
      <dgm:t>
        <a:bodyPr/>
        <a:lstStyle/>
        <a:p>
          <a:endParaRPr lang="ru-RU"/>
        </a:p>
      </dgm:t>
    </dgm:pt>
    <dgm:pt modelId="{806E91EA-AA24-4197-8218-402AF04E30F5}" type="pres">
      <dgm:prSet presAssocID="{3D45326A-8A46-4F62-B5C8-1F8EDD49F9CD}" presName="childShape" presStyleCnt="0"/>
      <dgm:spPr/>
    </dgm:pt>
    <dgm:pt modelId="{609F0D98-CCA0-4970-802F-2E3F765A9ED0}" type="pres">
      <dgm:prSet presAssocID="{A1A3EE1D-226A-45A1-A1BB-9D5B7796DFD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A6E6770-787F-41C2-9EC0-D60D3AF61D10}" type="pres">
      <dgm:prSet presAssocID="{724E4920-330F-4513-9183-793F3093718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A340A-3FB0-4974-959C-C00100D2C915}" type="presOf" srcId="{724E4920-330F-4513-9183-793F3093718C}" destId="{AA6E6770-787F-41C2-9EC0-D60D3AF61D10}" srcOrd="0" destOrd="0" presId="urn:microsoft.com/office/officeart/2005/8/layout/hierarchy3"/>
    <dgm:cxn modelId="{37B9E6FE-02C1-4672-9299-CA36024838DF}" srcId="{3D45326A-8A46-4F62-B5C8-1F8EDD49F9CD}" destId="{724E4920-330F-4513-9183-793F3093718C}" srcOrd="0" destOrd="0" parTransId="{A1A3EE1D-226A-45A1-A1BB-9D5B7796DFDF}" sibTransId="{FFDEE745-3391-4807-A3A2-41E662284106}"/>
    <dgm:cxn modelId="{0D002B9E-DCF1-4DF6-9B9C-7BFD3886473E}" type="presOf" srcId="{592C0818-995B-4900-9DA6-976234C30AC9}" destId="{B698B179-EE75-4391-A30C-4C14A8FACF3D}" srcOrd="0" destOrd="0" presId="urn:microsoft.com/office/officeart/2005/8/layout/hierarchy3"/>
    <dgm:cxn modelId="{63DC4494-7730-45E0-9782-8B59D9A4DF9A}" type="presOf" srcId="{3D45326A-8A46-4F62-B5C8-1F8EDD49F9CD}" destId="{4C8CE845-69CD-416B-90FC-490D637D69D1}" srcOrd="0" destOrd="0" presId="urn:microsoft.com/office/officeart/2005/8/layout/hierarchy3"/>
    <dgm:cxn modelId="{34BC63B5-2422-4B26-B915-4F7A55337C94}" type="presOf" srcId="{0EB2B3B8-8FFA-46BF-AAE6-FEFBD80F840D}" destId="{0E1D60D0-4E19-4C83-BDF4-0E20265F1DBF}" srcOrd="1" destOrd="0" presId="urn:microsoft.com/office/officeart/2005/8/layout/hierarchy3"/>
    <dgm:cxn modelId="{ACC07C99-4BF3-4C9B-AA9F-A1E2E3837AAD}" type="presOf" srcId="{BB3C0A98-9798-454F-AEAF-13BABDA900A4}" destId="{28B75896-3994-402D-AED4-F2749D4F95A7}" srcOrd="0" destOrd="0" presId="urn:microsoft.com/office/officeart/2005/8/layout/hierarchy3"/>
    <dgm:cxn modelId="{1E27411E-5693-4F61-B69C-5EA154D7E7C0}" srcId="{BB3C0A98-9798-454F-AEAF-13BABDA900A4}" destId="{0EB2B3B8-8FFA-46BF-AAE6-FEFBD80F840D}" srcOrd="0" destOrd="0" parTransId="{7351E810-1DD7-4BAB-9554-17DF30A59FFD}" sibTransId="{32102FD0-C573-4EC5-BDAD-A6977A6CA4C1}"/>
    <dgm:cxn modelId="{C49C1951-1A1C-493D-A692-F2838A846BBC}" type="presOf" srcId="{F10A823C-D3DE-4A03-ABDC-1BE9398576B7}" destId="{0580CBE3-F49D-4D01-8CAD-4B8B72864CEB}" srcOrd="0" destOrd="0" presId="urn:microsoft.com/office/officeart/2005/8/layout/hierarchy3"/>
    <dgm:cxn modelId="{00772568-9D34-40EC-8673-437E3813E5D3}" type="presOf" srcId="{A1A3EE1D-226A-45A1-A1BB-9D5B7796DFDF}" destId="{609F0D98-CCA0-4970-802F-2E3F765A9ED0}" srcOrd="0" destOrd="0" presId="urn:microsoft.com/office/officeart/2005/8/layout/hierarchy3"/>
    <dgm:cxn modelId="{9DA7A056-2004-4AEE-9F28-185FB010C053}" type="presOf" srcId="{0EB2B3B8-8FFA-46BF-AAE6-FEFBD80F840D}" destId="{7A111965-254E-48A2-8FCE-56B83844651F}" srcOrd="0" destOrd="0" presId="urn:microsoft.com/office/officeart/2005/8/layout/hierarchy3"/>
    <dgm:cxn modelId="{8F24F1E8-C1B2-4EB6-98BB-5F1FFFA3AB2C}" srcId="{BB3C0A98-9798-454F-AEAF-13BABDA900A4}" destId="{3D45326A-8A46-4F62-B5C8-1F8EDD49F9CD}" srcOrd="1" destOrd="0" parTransId="{FA5DDA8B-B257-4C9A-9A3A-F8A2F61E45D6}" sibTransId="{2AA2C5B7-7E6F-4079-AFFA-B293481F3903}"/>
    <dgm:cxn modelId="{B5EA3EF8-B29F-4235-9337-DADC78C30EDD}" srcId="{0EB2B3B8-8FFA-46BF-AAE6-FEFBD80F840D}" destId="{592C0818-995B-4900-9DA6-976234C30AC9}" srcOrd="0" destOrd="0" parTransId="{F10A823C-D3DE-4A03-ABDC-1BE9398576B7}" sibTransId="{A360B335-981B-4AC6-8C66-2B40419E65EB}"/>
    <dgm:cxn modelId="{0093B1EE-F615-47E5-A8B4-44CC84DBDE97}" type="presOf" srcId="{3D45326A-8A46-4F62-B5C8-1F8EDD49F9CD}" destId="{D52C2B73-8ADF-415B-8714-30C2065C11EA}" srcOrd="1" destOrd="0" presId="urn:microsoft.com/office/officeart/2005/8/layout/hierarchy3"/>
    <dgm:cxn modelId="{F0E490EC-26D1-4464-9B3C-AEF47ADAA656}" type="presParOf" srcId="{28B75896-3994-402D-AED4-F2749D4F95A7}" destId="{7A53708B-B559-4E8E-B48D-98D2EC82D36C}" srcOrd="0" destOrd="0" presId="urn:microsoft.com/office/officeart/2005/8/layout/hierarchy3"/>
    <dgm:cxn modelId="{024F864E-F67D-4C02-BBA6-11F63C11370B}" type="presParOf" srcId="{7A53708B-B559-4E8E-B48D-98D2EC82D36C}" destId="{934D0D27-C438-40EE-8C9D-441DAE37C02F}" srcOrd="0" destOrd="0" presId="urn:microsoft.com/office/officeart/2005/8/layout/hierarchy3"/>
    <dgm:cxn modelId="{CA684EC7-CC7C-48FE-B89C-7D8BE1C0BF77}" type="presParOf" srcId="{934D0D27-C438-40EE-8C9D-441DAE37C02F}" destId="{7A111965-254E-48A2-8FCE-56B83844651F}" srcOrd="0" destOrd="0" presId="urn:microsoft.com/office/officeart/2005/8/layout/hierarchy3"/>
    <dgm:cxn modelId="{4230F9A4-1E49-4A1D-A1F4-2E48004248F5}" type="presParOf" srcId="{934D0D27-C438-40EE-8C9D-441DAE37C02F}" destId="{0E1D60D0-4E19-4C83-BDF4-0E20265F1DBF}" srcOrd="1" destOrd="0" presId="urn:microsoft.com/office/officeart/2005/8/layout/hierarchy3"/>
    <dgm:cxn modelId="{690CA1C4-A7D4-4C50-8C53-2F9413981CF3}" type="presParOf" srcId="{7A53708B-B559-4E8E-B48D-98D2EC82D36C}" destId="{7706DC0C-CFB6-492D-9467-6D2C07E5FEFC}" srcOrd="1" destOrd="0" presId="urn:microsoft.com/office/officeart/2005/8/layout/hierarchy3"/>
    <dgm:cxn modelId="{7245A8F5-18BE-48C9-B0DE-EABC3B08D194}" type="presParOf" srcId="{7706DC0C-CFB6-492D-9467-6D2C07E5FEFC}" destId="{0580CBE3-F49D-4D01-8CAD-4B8B72864CEB}" srcOrd="0" destOrd="0" presId="urn:microsoft.com/office/officeart/2005/8/layout/hierarchy3"/>
    <dgm:cxn modelId="{D08A1920-2447-4EF0-BE60-8B28E55FD0B3}" type="presParOf" srcId="{7706DC0C-CFB6-492D-9467-6D2C07E5FEFC}" destId="{B698B179-EE75-4391-A30C-4C14A8FACF3D}" srcOrd="1" destOrd="0" presId="urn:microsoft.com/office/officeart/2005/8/layout/hierarchy3"/>
    <dgm:cxn modelId="{F393B5B1-422F-4E15-86A3-15F48EE0A772}" type="presParOf" srcId="{28B75896-3994-402D-AED4-F2749D4F95A7}" destId="{A39C7A25-C6E5-41CE-B9A2-7081D0CE6FE9}" srcOrd="1" destOrd="0" presId="urn:microsoft.com/office/officeart/2005/8/layout/hierarchy3"/>
    <dgm:cxn modelId="{133E4999-0AC1-4113-B71C-F7B6D7A1BF1F}" type="presParOf" srcId="{A39C7A25-C6E5-41CE-B9A2-7081D0CE6FE9}" destId="{38666EE1-E0D4-4B7E-8F0F-D7A1650E5215}" srcOrd="0" destOrd="0" presId="urn:microsoft.com/office/officeart/2005/8/layout/hierarchy3"/>
    <dgm:cxn modelId="{9A68385E-8590-43BF-A4C2-A60B7F30DA89}" type="presParOf" srcId="{38666EE1-E0D4-4B7E-8F0F-D7A1650E5215}" destId="{4C8CE845-69CD-416B-90FC-490D637D69D1}" srcOrd="0" destOrd="0" presId="urn:microsoft.com/office/officeart/2005/8/layout/hierarchy3"/>
    <dgm:cxn modelId="{24CF9A8A-BDBB-4960-A0DF-675261E94F21}" type="presParOf" srcId="{38666EE1-E0D4-4B7E-8F0F-D7A1650E5215}" destId="{D52C2B73-8ADF-415B-8714-30C2065C11EA}" srcOrd="1" destOrd="0" presId="urn:microsoft.com/office/officeart/2005/8/layout/hierarchy3"/>
    <dgm:cxn modelId="{32D46D25-D1FA-4710-A4B6-F02876077A77}" type="presParOf" srcId="{A39C7A25-C6E5-41CE-B9A2-7081D0CE6FE9}" destId="{806E91EA-AA24-4197-8218-402AF04E30F5}" srcOrd="1" destOrd="0" presId="urn:microsoft.com/office/officeart/2005/8/layout/hierarchy3"/>
    <dgm:cxn modelId="{16EFFADB-4B13-4359-A39A-DD190885F03D}" type="presParOf" srcId="{806E91EA-AA24-4197-8218-402AF04E30F5}" destId="{609F0D98-CCA0-4970-802F-2E3F765A9ED0}" srcOrd="0" destOrd="0" presId="urn:microsoft.com/office/officeart/2005/8/layout/hierarchy3"/>
    <dgm:cxn modelId="{8960BCAD-4F9A-48E2-B1CA-9DE829867934}" type="presParOf" srcId="{806E91EA-AA24-4197-8218-402AF04E30F5}" destId="{AA6E6770-787F-41C2-9EC0-D60D3AF61D1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C871B-293A-4C73-B876-DFD8698360A3}">
      <dsp:nvSpPr>
        <dsp:cNvPr id="0" name=""/>
        <dsp:cNvSpPr/>
      </dsp:nvSpPr>
      <dsp:spPr>
        <a:xfrm>
          <a:off x="3125769" y="364257"/>
          <a:ext cx="4707331" cy="470733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Грецьке слово «</a:t>
          </a:r>
          <a:r>
            <a:rPr lang="uk-UA" sz="1600" kern="1200" dirty="0" err="1" smtClean="0"/>
            <a:t>tropos</a:t>
          </a:r>
          <a:r>
            <a:rPr lang="uk-UA" sz="1600" kern="1200" dirty="0" smtClean="0"/>
            <a:t>» означало зворот, вислів, зразок, форма, краса</a:t>
          </a:r>
          <a:endParaRPr lang="ru-RU" sz="1600" kern="1200" dirty="0"/>
        </a:p>
      </dsp:txBody>
      <dsp:txXfrm>
        <a:off x="5606645" y="1361763"/>
        <a:ext cx="1681189" cy="1400991"/>
      </dsp:txXfrm>
    </dsp:sp>
    <dsp:sp modelId="{01E8A2CC-17C5-4C16-8833-1A2CD9DDBEA2}">
      <dsp:nvSpPr>
        <dsp:cNvPr id="0" name=""/>
        <dsp:cNvSpPr/>
      </dsp:nvSpPr>
      <dsp:spPr>
        <a:xfrm>
          <a:off x="3028821" y="532376"/>
          <a:ext cx="4707331" cy="470733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 античності </a:t>
          </a:r>
          <a:r>
            <a:rPr lang="uk-UA" sz="1600" b="1" kern="1200" dirty="0" smtClean="0">
              <a:solidFill>
                <a:srgbClr val="FFFF00"/>
              </a:solidFill>
            </a:rPr>
            <a:t>розрізняли тропи і </a:t>
          </a:r>
          <a:r>
            <a:rPr lang="uk-UA" sz="1600" b="1" kern="1200" dirty="0" smtClean="0">
              <a:solidFill>
                <a:srgbClr val="002060"/>
              </a:solidFill>
            </a:rPr>
            <a:t>фігури (</a:t>
          </a:r>
          <a:r>
            <a:rPr lang="uk-UA" sz="1600" kern="1200" dirty="0" smtClean="0">
              <a:solidFill>
                <a:srgbClr val="002060"/>
              </a:solidFill>
            </a:rPr>
            <a:t>синтаксису)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149614" y="3586538"/>
        <a:ext cx="2521784" cy="1232872"/>
      </dsp:txXfrm>
    </dsp:sp>
    <dsp:sp modelId="{57FA3FA6-6782-44B2-9149-60612A346549}">
      <dsp:nvSpPr>
        <dsp:cNvPr id="0" name=""/>
        <dsp:cNvSpPr/>
      </dsp:nvSpPr>
      <dsp:spPr>
        <a:xfrm>
          <a:off x="2931872" y="364257"/>
          <a:ext cx="4707331" cy="4707331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Французький ритор С.-М. </a:t>
          </a:r>
          <a:r>
            <a:rPr lang="uk-UA" sz="1600" kern="1200" dirty="0" err="1" smtClean="0"/>
            <a:t>Дюмарсе</a:t>
          </a:r>
          <a:r>
            <a:rPr lang="uk-UA" sz="1600" kern="1200" dirty="0" smtClean="0"/>
            <a:t> («Трактат про тропи», 1757 р.)</a:t>
          </a:r>
          <a:endParaRPr lang="ru-RU" sz="1600" kern="1200" dirty="0"/>
        </a:p>
      </dsp:txBody>
      <dsp:txXfrm>
        <a:off x="3477138" y="1361763"/>
        <a:ext cx="1681189" cy="1400991"/>
      </dsp:txXfrm>
    </dsp:sp>
    <dsp:sp modelId="{44F308B9-D9E0-4172-B18F-C83CE763A0C7}">
      <dsp:nvSpPr>
        <dsp:cNvPr id="0" name=""/>
        <dsp:cNvSpPr/>
      </dsp:nvSpPr>
      <dsp:spPr>
        <a:xfrm>
          <a:off x="2834752" y="72851"/>
          <a:ext cx="5290143" cy="529014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179E83-1419-4788-A5D4-F0ED58DD3FBF}">
      <dsp:nvSpPr>
        <dsp:cNvPr id="0" name=""/>
        <dsp:cNvSpPr/>
      </dsp:nvSpPr>
      <dsp:spPr>
        <a:xfrm>
          <a:off x="2737415" y="240672"/>
          <a:ext cx="5290143" cy="529014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0E0518-9182-471C-A615-8C16AD9FFE5A}">
      <dsp:nvSpPr>
        <dsp:cNvPr id="0" name=""/>
        <dsp:cNvSpPr/>
      </dsp:nvSpPr>
      <dsp:spPr>
        <a:xfrm>
          <a:off x="2640077" y="72851"/>
          <a:ext cx="5290143" cy="529014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EA36A-EB00-4B3A-BC38-32C6C90EA8A3}">
      <dsp:nvSpPr>
        <dsp:cNvPr id="0" name=""/>
        <dsp:cNvSpPr/>
      </dsp:nvSpPr>
      <dsp:spPr>
        <a:xfrm>
          <a:off x="796587" y="76009"/>
          <a:ext cx="10176459" cy="14799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494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00"/>
              </a:solidFill>
            </a:rPr>
            <a:t>пасивні дієприкметники </a:t>
          </a:r>
          <a:r>
            <a:rPr lang="uk-UA" sz="1600" b="1" kern="1200" dirty="0" smtClean="0">
              <a:solidFill>
                <a:srgbClr val="FFFF00"/>
              </a:solidFill>
            </a:rPr>
            <a:t>доконаного виду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796587" y="445995"/>
        <a:ext cx="9806474" cy="739971"/>
      </dsp:txXfrm>
    </dsp:sp>
    <dsp:sp modelId="{B279FAA0-6498-493B-9A38-FCDF3AF4EACB}">
      <dsp:nvSpPr>
        <dsp:cNvPr id="0" name=""/>
        <dsp:cNvSpPr/>
      </dsp:nvSpPr>
      <dsp:spPr>
        <a:xfrm>
          <a:off x="796587" y="1215348"/>
          <a:ext cx="1880813" cy="271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/>
            <a:t>розхристана </a:t>
          </a:r>
          <a:r>
            <a:rPr lang="uk-UA" sz="1500" i="1" kern="1200" dirty="0" smtClean="0"/>
            <a:t>думка</a:t>
          </a:r>
          <a:r>
            <a:rPr lang="uk-UA" sz="1500" kern="1200" dirty="0" smtClean="0"/>
            <a:t>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 </a:t>
          </a:r>
          <a:r>
            <a:rPr lang="uk-UA" sz="1500" b="1" i="1" kern="1200" dirty="0" smtClean="0"/>
            <a:t>обпалена </a:t>
          </a:r>
          <a:r>
            <a:rPr lang="uk-UA" sz="1500" i="1" kern="1200" dirty="0" smtClean="0"/>
            <a:t>душа</a:t>
          </a:r>
          <a:r>
            <a:rPr lang="uk-UA" sz="1500" kern="1200" dirty="0" smtClean="0"/>
            <a:t>; </a:t>
          </a:r>
          <a:r>
            <a:rPr lang="uk-UA" sz="1500" b="1" i="1" kern="1200" dirty="0" smtClean="0"/>
            <a:t>стомлене </a:t>
          </a:r>
          <a:r>
            <a:rPr lang="uk-UA" sz="1500" i="1" kern="1200" dirty="0" smtClean="0"/>
            <a:t>кохання</a:t>
          </a:r>
          <a:r>
            <a:rPr lang="uk-UA" sz="1500" kern="1200" dirty="0" smtClean="0"/>
            <a:t>; </a:t>
          </a:r>
          <a:r>
            <a:rPr lang="uk-UA" sz="1500" b="1" i="1" kern="1200" dirty="0" smtClean="0"/>
            <a:t>розіп’ята </a:t>
          </a:r>
          <a:r>
            <a:rPr lang="uk-UA" sz="1500" i="1" kern="1200" dirty="0" smtClean="0"/>
            <a:t>Україна</a:t>
          </a:r>
          <a:r>
            <a:rPr lang="uk-UA" sz="1500" kern="1200" dirty="0" smtClean="0"/>
            <a:t>; </a:t>
          </a:r>
          <a:r>
            <a:rPr lang="uk-UA" sz="1500" b="1" i="1" kern="1200" dirty="0" smtClean="0"/>
            <a:t>розтерзані </a:t>
          </a:r>
          <a:r>
            <a:rPr lang="uk-UA" sz="1500" i="1" kern="1200" dirty="0" smtClean="0"/>
            <a:t>вітри</a:t>
          </a:r>
          <a:r>
            <a:rPr lang="uk-UA" sz="1500" kern="1200" dirty="0" smtClean="0"/>
            <a:t>; </a:t>
          </a:r>
          <a:r>
            <a:rPr lang="uk-UA" sz="1500" b="1" i="1" kern="1200" dirty="0" err="1" smtClean="0"/>
            <a:t>спечалене</a:t>
          </a:r>
          <a:r>
            <a:rPr lang="uk-UA" sz="1500" b="1" i="1" kern="1200" dirty="0" smtClean="0"/>
            <a:t> </a:t>
          </a:r>
          <a:r>
            <a:rPr lang="uk-UA" sz="1500" i="1" kern="1200" dirty="0" smtClean="0"/>
            <a:t>сонце</a:t>
          </a:r>
          <a:endParaRPr lang="ru-RU" sz="1500" kern="1200" dirty="0"/>
        </a:p>
      </dsp:txBody>
      <dsp:txXfrm>
        <a:off x="796587" y="1215348"/>
        <a:ext cx="1880813" cy="2717412"/>
      </dsp:txXfrm>
    </dsp:sp>
    <dsp:sp modelId="{51B0B743-B9F4-448B-A080-01ECA8195556}">
      <dsp:nvSpPr>
        <dsp:cNvPr id="0" name=""/>
        <dsp:cNvSpPr/>
      </dsp:nvSpPr>
      <dsp:spPr>
        <a:xfrm>
          <a:off x="2677197" y="569514"/>
          <a:ext cx="8295850" cy="14799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494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00"/>
              </a:solidFill>
            </a:rPr>
            <a:t>епітети-прикладки 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2677197" y="939500"/>
        <a:ext cx="7925865" cy="739971"/>
      </dsp:txXfrm>
    </dsp:sp>
    <dsp:sp modelId="{F038EF03-0987-47CE-B8AA-3B22528E7854}">
      <dsp:nvSpPr>
        <dsp:cNvPr id="0" name=""/>
        <dsp:cNvSpPr/>
      </dsp:nvSpPr>
      <dsp:spPr>
        <a:xfrm>
          <a:off x="2677197" y="1708853"/>
          <a:ext cx="1880813" cy="271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/>
            <a:t>сини-</a:t>
          </a:r>
          <a:r>
            <a:rPr lang="uk-UA" sz="1500" b="1" i="1" kern="1200" dirty="0" smtClean="0"/>
            <a:t>соколи</a:t>
          </a:r>
          <a:r>
            <a:rPr lang="uk-UA" sz="1500" kern="1200" dirty="0" smtClean="0"/>
            <a:t>, </a:t>
          </a:r>
          <a:r>
            <a:rPr lang="uk-UA" sz="1500" i="1" kern="1200" dirty="0" smtClean="0"/>
            <a:t>дівчина-</a:t>
          </a:r>
          <a:r>
            <a:rPr lang="uk-UA" sz="1500" b="1" i="1" kern="1200" dirty="0" smtClean="0"/>
            <a:t>калина</a:t>
          </a:r>
          <a:r>
            <a:rPr lang="uk-UA" sz="1500" i="1" kern="1200" dirty="0" smtClean="0"/>
            <a:t>, берізки-</a:t>
          </a:r>
          <a:r>
            <a:rPr lang="uk-UA" sz="1500" b="1" i="1" kern="1200" dirty="0" err="1" smtClean="0"/>
            <a:t>янголиці</a:t>
          </a:r>
          <a:r>
            <a:rPr lang="uk-UA" sz="1500" i="1" kern="1200" dirty="0" smtClean="0"/>
            <a:t>, рученьки-</a:t>
          </a:r>
          <a:r>
            <a:rPr lang="uk-UA" sz="1500" b="1" i="1" kern="1200" dirty="0" smtClean="0"/>
            <a:t>лілеї</a:t>
          </a:r>
          <a:r>
            <a:rPr lang="uk-UA" sz="1500" kern="1200" dirty="0" smtClean="0"/>
            <a:t>, </a:t>
          </a:r>
          <a:r>
            <a:rPr lang="uk-UA" sz="1500" i="1" kern="1200" dirty="0" smtClean="0"/>
            <a:t>очі-</a:t>
          </a:r>
          <a:r>
            <a:rPr lang="uk-UA" sz="1500" b="1" i="1" kern="1200" dirty="0" smtClean="0"/>
            <a:t>волошки</a:t>
          </a:r>
          <a:r>
            <a:rPr lang="uk-UA" sz="1500" kern="1200" dirty="0" smtClean="0"/>
            <a:t>, </a:t>
          </a:r>
          <a:r>
            <a:rPr lang="uk-UA" sz="1500" i="1" kern="1200" dirty="0" smtClean="0"/>
            <a:t>нічка-</a:t>
          </a:r>
          <a:r>
            <a:rPr lang="uk-UA" sz="1500" b="1" i="1" kern="1200" dirty="0" smtClean="0"/>
            <a:t>чарівниця</a:t>
          </a:r>
          <a:r>
            <a:rPr lang="uk-UA" sz="1500" kern="1200" dirty="0" smtClean="0"/>
            <a:t>, </a:t>
          </a:r>
          <a:r>
            <a:rPr lang="uk-UA" sz="1500" i="1" kern="1200" dirty="0" smtClean="0"/>
            <a:t>степи-</a:t>
          </a:r>
          <a:r>
            <a:rPr lang="uk-UA" sz="1500" b="1" i="1" kern="1200" dirty="0" smtClean="0"/>
            <a:t>мрії</a:t>
          </a:r>
          <a:r>
            <a:rPr lang="uk-UA" sz="1500" kern="1200" dirty="0" smtClean="0"/>
            <a:t>, </a:t>
          </a:r>
          <a:r>
            <a:rPr lang="uk-UA" sz="1500" i="1" kern="1200" dirty="0" smtClean="0"/>
            <a:t>народ-</a:t>
          </a:r>
          <a:r>
            <a:rPr lang="uk-UA" sz="1500" b="1" i="1" kern="1200" dirty="0" smtClean="0"/>
            <a:t>страдник</a:t>
          </a:r>
          <a:endParaRPr lang="ru-RU" sz="1500" kern="1200" dirty="0"/>
        </a:p>
      </dsp:txBody>
      <dsp:txXfrm>
        <a:off x="2677197" y="1708853"/>
        <a:ext cx="1880813" cy="2717412"/>
      </dsp:txXfrm>
    </dsp:sp>
    <dsp:sp modelId="{968A79BC-E6C0-486B-82A8-84149E5871F1}">
      <dsp:nvSpPr>
        <dsp:cNvPr id="0" name=""/>
        <dsp:cNvSpPr/>
      </dsp:nvSpPr>
      <dsp:spPr>
        <a:xfrm>
          <a:off x="4557807" y="1063018"/>
          <a:ext cx="6415240" cy="14799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494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00"/>
              </a:solidFill>
            </a:rPr>
            <a:t>епітети-композити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4557807" y="1433004"/>
        <a:ext cx="6045255" cy="739971"/>
      </dsp:txXfrm>
    </dsp:sp>
    <dsp:sp modelId="{FFFFDA81-DC43-470C-A681-3C732DA4233A}">
      <dsp:nvSpPr>
        <dsp:cNvPr id="0" name=""/>
        <dsp:cNvSpPr/>
      </dsp:nvSpPr>
      <dsp:spPr>
        <a:xfrm>
          <a:off x="4557807" y="2202357"/>
          <a:ext cx="1880813" cy="271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/>
            <a:t>думки </a:t>
          </a:r>
          <a:r>
            <a:rPr lang="uk-UA" sz="1500" b="1" i="1" kern="1200" dirty="0" smtClean="0"/>
            <a:t>сумно-розхристані</a:t>
          </a:r>
          <a:r>
            <a:rPr lang="uk-UA" sz="1500" kern="1200" dirty="0" smtClean="0"/>
            <a:t>; </a:t>
          </a:r>
          <a:r>
            <a:rPr lang="uk-UA" sz="1500" i="1" kern="1200" dirty="0" smtClean="0"/>
            <a:t>словечка </a:t>
          </a:r>
          <a:r>
            <a:rPr lang="uk-UA" sz="1500" b="1" i="1" kern="1200" dirty="0" err="1" smtClean="0"/>
            <a:t>сумноброві</a:t>
          </a:r>
          <a:r>
            <a:rPr lang="uk-UA" sz="1500" kern="1200" dirty="0" smtClean="0"/>
            <a:t>; </a:t>
          </a:r>
          <a:r>
            <a:rPr lang="uk-UA" sz="1500" b="1" i="1" kern="1200" dirty="0" err="1" smtClean="0"/>
            <a:t>синьоблагальна</a:t>
          </a:r>
          <a:r>
            <a:rPr lang="uk-UA" sz="1500" b="1" i="1" kern="1200" dirty="0" smtClean="0"/>
            <a:t> </a:t>
          </a:r>
          <a:r>
            <a:rPr lang="uk-UA" sz="1500" i="1" kern="1200" dirty="0" smtClean="0"/>
            <a:t>даль</a:t>
          </a:r>
          <a:r>
            <a:rPr lang="uk-UA" sz="1500" kern="1200" dirty="0" smtClean="0"/>
            <a:t>; </a:t>
          </a:r>
          <a:r>
            <a:rPr lang="uk-UA" sz="1500" b="1" i="1" kern="1200" dirty="0" err="1" smtClean="0"/>
            <a:t>зеленокриле</a:t>
          </a:r>
          <a:r>
            <a:rPr lang="uk-UA" sz="1500" b="1" i="1" kern="1200" dirty="0" smtClean="0"/>
            <a:t> </a:t>
          </a:r>
          <a:r>
            <a:rPr lang="uk-UA" sz="1500" i="1" kern="1200" dirty="0" smtClean="0"/>
            <a:t>життя</a:t>
          </a:r>
          <a:r>
            <a:rPr lang="uk-UA" sz="1500" kern="1200" dirty="0" smtClean="0"/>
            <a:t>; </a:t>
          </a:r>
          <a:r>
            <a:rPr lang="uk-UA" sz="1500" b="1" i="1" kern="1200" dirty="0" err="1" smtClean="0"/>
            <a:t>сонцебризні</a:t>
          </a:r>
          <a:r>
            <a:rPr lang="uk-UA" sz="1500" b="1" i="1" kern="1200" dirty="0" smtClean="0"/>
            <a:t> </a:t>
          </a:r>
          <a:r>
            <a:rPr lang="uk-UA" sz="1500" i="1" kern="1200" dirty="0" smtClean="0"/>
            <a:t>мрії</a:t>
          </a:r>
          <a:r>
            <a:rPr lang="uk-UA" sz="1500" kern="1200" dirty="0" smtClean="0"/>
            <a:t>; </a:t>
          </a:r>
          <a:r>
            <a:rPr lang="uk-UA" sz="1500" b="1" i="1" kern="1200" dirty="0" smtClean="0"/>
            <a:t>холодно-журна </a:t>
          </a:r>
          <a:r>
            <a:rPr lang="uk-UA" sz="1500" i="1" kern="1200" dirty="0" smtClean="0"/>
            <a:t>мелодія</a:t>
          </a:r>
          <a:endParaRPr lang="ru-RU" sz="1500" kern="1200" dirty="0"/>
        </a:p>
      </dsp:txBody>
      <dsp:txXfrm>
        <a:off x="4557807" y="2202357"/>
        <a:ext cx="1880813" cy="2717412"/>
      </dsp:txXfrm>
    </dsp:sp>
    <dsp:sp modelId="{C52207B1-3E96-4E55-94B0-779BB4336342}">
      <dsp:nvSpPr>
        <dsp:cNvPr id="0" name=""/>
        <dsp:cNvSpPr/>
      </dsp:nvSpPr>
      <dsp:spPr>
        <a:xfrm>
          <a:off x="6439434" y="1556522"/>
          <a:ext cx="4533612" cy="14799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494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00"/>
              </a:solidFill>
            </a:rPr>
            <a:t>Епітет у формі орудного відмінка іменника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6439434" y="1926508"/>
        <a:ext cx="4163627" cy="739971"/>
      </dsp:txXfrm>
    </dsp:sp>
    <dsp:sp modelId="{92A89C5E-468C-4312-8506-FAC353BA7879}">
      <dsp:nvSpPr>
        <dsp:cNvPr id="0" name=""/>
        <dsp:cNvSpPr/>
      </dsp:nvSpPr>
      <dsp:spPr>
        <a:xfrm>
          <a:off x="6439434" y="2695861"/>
          <a:ext cx="1880813" cy="271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/>
            <a:t>стала </a:t>
          </a:r>
          <a:r>
            <a:rPr lang="uk-UA" sz="1500" b="1" i="1" kern="1200" dirty="0" smtClean="0"/>
            <a:t>совістю </a:t>
          </a:r>
          <a:r>
            <a:rPr lang="uk-UA" sz="1500" kern="1200" dirty="0" smtClean="0"/>
            <a:t>і </a:t>
          </a:r>
          <a:r>
            <a:rPr lang="uk-UA" sz="1500" b="1" i="1" kern="1200" dirty="0" smtClean="0"/>
            <a:t>душею, </a:t>
          </a:r>
          <a:r>
            <a:rPr lang="uk-UA" sz="1500" i="1" kern="1200" dirty="0" smtClean="0"/>
            <a:t>шмигнула </a:t>
          </a:r>
          <a:r>
            <a:rPr lang="uk-UA" sz="1500" b="1" i="1" kern="1200" dirty="0" smtClean="0"/>
            <a:t>блискавкою</a:t>
          </a:r>
          <a:r>
            <a:rPr lang="uk-UA" sz="1500" kern="1200" dirty="0" smtClean="0"/>
            <a:t>, </a:t>
          </a:r>
          <a:r>
            <a:rPr lang="uk-UA" sz="1500" b="1" i="1" kern="1200" dirty="0" smtClean="0"/>
            <a:t>чайкою </a:t>
          </a:r>
          <a:r>
            <a:rPr lang="uk-UA" sz="1500" i="1" kern="1200" dirty="0" smtClean="0"/>
            <a:t>б’ється</a:t>
          </a:r>
          <a:r>
            <a:rPr lang="uk-UA" sz="1500" kern="1200" dirty="0" smtClean="0"/>
            <a:t>, </a:t>
          </a:r>
          <a:r>
            <a:rPr lang="uk-UA" sz="1500" b="1" i="1" kern="1200" dirty="0" smtClean="0"/>
            <a:t>орлом </a:t>
          </a:r>
          <a:r>
            <a:rPr lang="uk-UA" sz="1500" i="1" kern="1200" dirty="0" smtClean="0"/>
            <a:t>злетіла</a:t>
          </a:r>
          <a:r>
            <a:rPr lang="uk-UA" sz="1500" kern="1200" dirty="0" smtClean="0"/>
            <a:t>, </a:t>
          </a:r>
          <a:r>
            <a:rPr lang="uk-UA" sz="1500" b="1" i="1" kern="1200" dirty="0" smtClean="0"/>
            <a:t>маком </a:t>
          </a:r>
          <a:r>
            <a:rPr lang="uk-UA" sz="1500" i="1" kern="1200" dirty="0" smtClean="0"/>
            <a:t>розцвітали</a:t>
          </a:r>
          <a:endParaRPr lang="ru-RU" sz="1500" kern="1200" dirty="0"/>
        </a:p>
      </dsp:txBody>
      <dsp:txXfrm>
        <a:off x="6439434" y="2695861"/>
        <a:ext cx="1880813" cy="2717412"/>
      </dsp:txXfrm>
    </dsp:sp>
    <dsp:sp modelId="{22E1F638-ACB8-4363-BB8F-1FE32B0D7725}">
      <dsp:nvSpPr>
        <dsp:cNvPr id="0" name=""/>
        <dsp:cNvSpPr/>
      </dsp:nvSpPr>
      <dsp:spPr>
        <a:xfrm>
          <a:off x="8320044" y="2050027"/>
          <a:ext cx="2653003" cy="1479942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3494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FFFF00"/>
              </a:solidFill>
            </a:rPr>
            <a:t>предикативна конструкція</a:t>
          </a:r>
          <a:r>
            <a:rPr lang="uk-UA" sz="1600" b="1" kern="1200" dirty="0" smtClean="0">
              <a:solidFill>
                <a:srgbClr val="FFFF00"/>
              </a:solidFill>
            </a:rPr>
            <a:t>,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8320044" y="2420013"/>
        <a:ext cx="2283018" cy="739971"/>
      </dsp:txXfrm>
    </dsp:sp>
    <dsp:sp modelId="{FA3F865F-8C11-4E01-9342-37584FF73EF2}">
      <dsp:nvSpPr>
        <dsp:cNvPr id="0" name=""/>
        <dsp:cNvSpPr/>
      </dsp:nvSpPr>
      <dsp:spPr>
        <a:xfrm>
          <a:off x="8385195" y="2984717"/>
          <a:ext cx="3249857" cy="2717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/>
            <a:t>В тебе стан – </a:t>
          </a:r>
          <a:r>
            <a:rPr lang="uk-UA" sz="1500" b="1" i="1" kern="1200" dirty="0" smtClean="0"/>
            <a:t>тоненька яворина</a:t>
          </a:r>
          <a:r>
            <a:rPr lang="uk-UA" sz="1500" i="1" kern="1200" dirty="0" smtClean="0"/>
            <a:t>, в тебе губи – </a:t>
          </a:r>
          <a:r>
            <a:rPr lang="uk-UA" sz="1500" b="1" i="1" kern="1200" dirty="0" smtClean="0"/>
            <a:t>перестиглі вишні </a:t>
          </a:r>
          <a:r>
            <a:rPr lang="uk-UA" sz="1500" kern="1200" dirty="0" smtClean="0"/>
            <a:t>(Д. Павличко); </a:t>
          </a:r>
          <a:r>
            <a:rPr lang="uk-UA" sz="1500" i="1" kern="1200" dirty="0" smtClean="0"/>
            <a:t>Твої очі – </a:t>
          </a:r>
          <a:r>
            <a:rPr lang="uk-UA" sz="1500" b="1" i="1" kern="1200" dirty="0" smtClean="0"/>
            <a:t>тихий вечір</a:t>
          </a:r>
          <a:r>
            <a:rPr lang="uk-UA" sz="1500" i="1" kern="1200" dirty="0" smtClean="0"/>
            <a:t>… Твої очі – </a:t>
          </a:r>
          <a:r>
            <a:rPr lang="uk-UA" sz="1500" b="1" i="1" kern="1200" dirty="0" smtClean="0"/>
            <a:t>сизі хмари</a:t>
          </a:r>
          <a:r>
            <a:rPr lang="uk-UA" sz="1500" i="1" kern="1200" dirty="0" smtClean="0"/>
            <a:t>… Твої очі – </a:t>
          </a:r>
          <a:r>
            <a:rPr lang="uk-UA" sz="1500" b="1" i="1" kern="1200" dirty="0" smtClean="0"/>
            <a:t>срібна річка</a:t>
          </a:r>
          <a:r>
            <a:rPr lang="uk-UA" sz="1500" i="1" kern="1200" dirty="0" smtClean="0"/>
            <a:t>… Твої очі – </a:t>
          </a:r>
          <a:r>
            <a:rPr lang="uk-UA" sz="1500" b="1" i="1" kern="1200" dirty="0" smtClean="0"/>
            <a:t>ніжні квіти</a:t>
          </a:r>
          <a:r>
            <a:rPr lang="uk-UA" sz="1500" i="1" kern="1200" dirty="0" smtClean="0"/>
            <a:t>… Твої очі – </a:t>
          </a:r>
          <a:r>
            <a:rPr lang="uk-UA" sz="1500" b="1" i="1" kern="1200" dirty="0" smtClean="0"/>
            <a:t>тиха радість</a:t>
          </a:r>
          <a:r>
            <a:rPr lang="uk-UA" sz="1500" i="1" kern="1200" dirty="0" smtClean="0"/>
            <a:t>… </a:t>
          </a:r>
          <a:r>
            <a:rPr lang="uk-UA" sz="1500" kern="1200" dirty="0" smtClean="0"/>
            <a:t>(О. Олесь). </a:t>
          </a:r>
          <a:endParaRPr lang="ru-RU" sz="1500" kern="1200" dirty="0"/>
        </a:p>
      </dsp:txBody>
      <dsp:txXfrm>
        <a:off x="8385195" y="2984717"/>
        <a:ext cx="3249857" cy="2717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CB7C7-54C5-4ACA-B770-C030ECA016A9}">
      <dsp:nvSpPr>
        <dsp:cNvPr id="0" name=""/>
        <dsp:cNvSpPr/>
      </dsp:nvSpPr>
      <dsp:spPr>
        <a:xfrm rot="5400000">
          <a:off x="-394545" y="397349"/>
          <a:ext cx="2630302" cy="18412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FFFF00"/>
              </a:solidFill>
            </a:rPr>
            <a:t>традиційні </a:t>
          </a:r>
          <a:r>
            <a:rPr lang="uk-UA" sz="1400" b="1" kern="1200" dirty="0" smtClean="0">
              <a:solidFill>
                <a:srgbClr val="FFFF00"/>
              </a:solidFill>
            </a:rPr>
            <a:t>(постійні, народнопоетичні або фольклорні) </a:t>
          </a:r>
          <a:endParaRPr lang="ru-RU" sz="1400" b="1" kern="1200" dirty="0">
            <a:solidFill>
              <a:srgbClr val="FFFF00"/>
            </a:solidFill>
          </a:endParaRPr>
        </a:p>
      </dsp:txBody>
      <dsp:txXfrm rot="-5400000">
        <a:off x="1" y="923410"/>
        <a:ext cx="1841211" cy="789091"/>
      </dsp:txXfrm>
    </dsp:sp>
    <dsp:sp modelId="{6527685D-9AB0-4792-973E-B771F4B1A511}">
      <dsp:nvSpPr>
        <dsp:cNvPr id="0" name=""/>
        <dsp:cNvSpPr/>
      </dsp:nvSpPr>
      <dsp:spPr>
        <a:xfrm rot="5400000">
          <a:off x="5539684" y="-3695668"/>
          <a:ext cx="1709696" cy="9106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1" i="1" kern="1200" dirty="0" smtClean="0"/>
            <a:t>білий </a:t>
          </a:r>
          <a:r>
            <a:rPr lang="uk-UA" sz="2600" i="1" kern="1200" dirty="0" smtClean="0"/>
            <a:t>світ</a:t>
          </a:r>
          <a:r>
            <a:rPr lang="uk-UA" sz="2600" kern="1200" dirty="0" smtClean="0"/>
            <a:t>; </a:t>
          </a:r>
          <a:r>
            <a:rPr lang="uk-UA" sz="2600" b="1" i="1" kern="1200" dirty="0" smtClean="0"/>
            <a:t>буйний </a:t>
          </a:r>
          <a:r>
            <a:rPr lang="uk-UA" sz="2600" i="1" kern="1200" dirty="0" smtClean="0"/>
            <a:t>вітер</a:t>
          </a:r>
          <a:r>
            <a:rPr lang="uk-UA" sz="2600" kern="1200" dirty="0" smtClean="0"/>
            <a:t>; </a:t>
          </a:r>
          <a:r>
            <a:rPr lang="uk-UA" sz="2600" i="1" kern="1200" dirty="0" smtClean="0"/>
            <a:t>кінь </a:t>
          </a:r>
          <a:r>
            <a:rPr lang="uk-UA" sz="2600" b="1" i="1" kern="1200" dirty="0" smtClean="0"/>
            <a:t>вороненький</a:t>
          </a:r>
          <a:r>
            <a:rPr lang="uk-UA" sz="2600" kern="1200" dirty="0" smtClean="0"/>
            <a:t>; </a:t>
          </a:r>
          <a:r>
            <a:rPr lang="uk-UA" sz="2600" b="1" i="1" kern="1200" dirty="0" err="1" smtClean="0"/>
            <a:t>карії</a:t>
          </a:r>
          <a:r>
            <a:rPr lang="uk-UA" sz="2600" b="1" i="1" kern="1200" dirty="0" smtClean="0"/>
            <a:t> </a:t>
          </a:r>
          <a:r>
            <a:rPr lang="uk-UA" sz="2600" i="1" kern="1200" dirty="0" smtClean="0"/>
            <a:t>очі</a:t>
          </a:r>
          <a:r>
            <a:rPr lang="uk-UA" sz="2600" kern="1200" dirty="0" smtClean="0"/>
            <a:t>; </a:t>
          </a:r>
          <a:r>
            <a:rPr lang="uk-UA" sz="2600" b="1" i="1" kern="1200" dirty="0" err="1" smtClean="0"/>
            <a:t>чорнії</a:t>
          </a:r>
          <a:r>
            <a:rPr lang="uk-UA" sz="2600" b="1" i="1" kern="1200" dirty="0" smtClean="0"/>
            <a:t> </a:t>
          </a:r>
          <a:r>
            <a:rPr lang="uk-UA" sz="2600" i="1" kern="1200" dirty="0" smtClean="0"/>
            <a:t>брови</a:t>
          </a:r>
          <a:r>
            <a:rPr lang="uk-UA" sz="2600" kern="1200" dirty="0" smtClean="0"/>
            <a:t>; </a:t>
          </a:r>
          <a:r>
            <a:rPr lang="uk-UA" sz="2600" i="1" kern="1200" dirty="0" smtClean="0"/>
            <a:t>степ </a:t>
          </a:r>
          <a:r>
            <a:rPr lang="uk-UA" sz="2600" b="1" i="1" kern="1200" dirty="0" smtClean="0"/>
            <a:t>широкий</a:t>
          </a:r>
          <a:r>
            <a:rPr lang="uk-UA" sz="2600" kern="1200" dirty="0" smtClean="0"/>
            <a:t>; </a:t>
          </a:r>
          <a:r>
            <a:rPr lang="uk-UA" sz="2600" b="1" i="1" kern="1200" dirty="0" smtClean="0"/>
            <a:t>темна </a:t>
          </a:r>
          <a:r>
            <a:rPr lang="uk-UA" sz="2600" i="1" kern="1200" dirty="0" smtClean="0"/>
            <a:t>нічка</a:t>
          </a:r>
          <a:r>
            <a:rPr lang="uk-UA" sz="2600" kern="1200" dirty="0" smtClean="0"/>
            <a:t>; </a:t>
          </a:r>
          <a:r>
            <a:rPr lang="uk-UA" sz="2600" b="1" i="1" kern="1200" dirty="0" smtClean="0"/>
            <a:t>ясні </a:t>
          </a:r>
          <a:r>
            <a:rPr lang="uk-UA" sz="2600" i="1" kern="1200" dirty="0" smtClean="0"/>
            <a:t>зорі</a:t>
          </a:r>
          <a:r>
            <a:rPr lang="uk-UA" sz="2600" kern="1200" dirty="0" smtClean="0"/>
            <a:t>, </a:t>
          </a:r>
          <a:r>
            <a:rPr lang="uk-UA" sz="2600" b="1" i="1" kern="1200" dirty="0" smtClean="0"/>
            <a:t>тихі </a:t>
          </a:r>
          <a:r>
            <a:rPr lang="uk-UA" sz="2600" i="1" kern="1200" dirty="0" smtClean="0"/>
            <a:t>води</a:t>
          </a:r>
          <a:r>
            <a:rPr lang="uk-UA" sz="2600" kern="1200" dirty="0" smtClean="0"/>
            <a:t>; </a:t>
          </a:r>
          <a:r>
            <a:rPr lang="uk-UA" sz="2600" i="1" kern="1200" dirty="0" smtClean="0"/>
            <a:t>сонце </a:t>
          </a:r>
          <a:r>
            <a:rPr lang="uk-UA" sz="2600" b="1" i="1" kern="1200" dirty="0" smtClean="0"/>
            <a:t>золоте</a:t>
          </a:r>
          <a:r>
            <a:rPr lang="uk-UA" sz="2600" kern="1200" dirty="0" smtClean="0"/>
            <a:t>; </a:t>
          </a:r>
          <a:r>
            <a:rPr lang="uk-UA" sz="2600" b="1" i="1" kern="1200" dirty="0" smtClean="0"/>
            <a:t>шовкова </a:t>
          </a:r>
          <a:r>
            <a:rPr lang="uk-UA" sz="2600" i="1" kern="1200" dirty="0" smtClean="0"/>
            <a:t>трава</a:t>
          </a:r>
          <a:r>
            <a:rPr lang="uk-UA" sz="2600" kern="1200" dirty="0" smtClean="0"/>
            <a:t>; </a:t>
          </a:r>
          <a:r>
            <a:rPr lang="uk-UA" sz="2600" b="1" i="1" kern="1200" dirty="0" smtClean="0"/>
            <a:t>медові </a:t>
          </a:r>
          <a:r>
            <a:rPr lang="uk-UA" sz="2600" i="1" kern="1200" dirty="0" smtClean="0"/>
            <a:t>вуста</a:t>
          </a:r>
          <a:r>
            <a:rPr lang="uk-UA" sz="2600" kern="1200" dirty="0" smtClean="0"/>
            <a:t>; </a:t>
          </a:r>
          <a:r>
            <a:rPr lang="uk-UA" sz="2600" b="1" i="1" kern="1200" dirty="0" smtClean="0"/>
            <a:t>вишневий </a:t>
          </a:r>
          <a:r>
            <a:rPr lang="uk-UA" sz="2600" i="1" kern="1200" dirty="0" smtClean="0"/>
            <a:t>цвіт</a:t>
          </a:r>
          <a:r>
            <a:rPr lang="uk-UA" sz="2600" kern="1200" dirty="0" smtClean="0"/>
            <a:t>; </a:t>
          </a:r>
          <a:r>
            <a:rPr lang="uk-UA" sz="2600" b="1" i="1" kern="1200" dirty="0" smtClean="0"/>
            <a:t>полинова </a:t>
          </a:r>
          <a:r>
            <a:rPr lang="uk-UA" sz="2600" i="1" kern="1200" dirty="0" smtClean="0"/>
            <a:t>доля</a:t>
          </a:r>
          <a:r>
            <a:rPr lang="uk-UA" sz="2600" kern="1200" dirty="0" smtClean="0"/>
            <a:t>; </a:t>
          </a:r>
          <a:r>
            <a:rPr lang="uk-UA" sz="2600" b="1" i="1" kern="1200" dirty="0" smtClean="0"/>
            <a:t>терновий </a:t>
          </a:r>
          <a:r>
            <a:rPr lang="uk-UA" sz="2600" i="1" kern="1200" dirty="0" smtClean="0"/>
            <a:t>вінець</a:t>
          </a:r>
          <a:endParaRPr lang="ru-RU" sz="2600" kern="1200" dirty="0"/>
        </a:p>
      </dsp:txBody>
      <dsp:txXfrm rot="-5400000">
        <a:off x="1841211" y="86265"/>
        <a:ext cx="9023182" cy="1542776"/>
      </dsp:txXfrm>
    </dsp:sp>
    <dsp:sp modelId="{98013212-166E-477E-B287-A025860EAD4A}">
      <dsp:nvSpPr>
        <dsp:cNvPr id="0" name=""/>
        <dsp:cNvSpPr/>
      </dsp:nvSpPr>
      <dsp:spPr>
        <a:xfrm rot="5400000">
          <a:off x="-394545" y="2744918"/>
          <a:ext cx="2630302" cy="1841211"/>
        </a:xfrm>
        <a:prstGeom prst="chevron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FFFF00"/>
              </a:solidFill>
            </a:rPr>
            <a:t>індивідуально-авторські</a:t>
          </a:r>
          <a:r>
            <a:rPr lang="ru-RU" sz="1600" b="1" i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smtClean="0">
              <a:solidFill>
                <a:srgbClr val="FFFF00"/>
              </a:solidFill>
            </a:rPr>
            <a:t>(</a:t>
          </a:r>
          <a:r>
            <a:rPr lang="ru-RU" sz="1600" b="1" kern="1200" dirty="0" err="1" smtClean="0">
              <a:solidFill>
                <a:srgbClr val="FFFF00"/>
              </a:solidFill>
            </a:rPr>
            <a:t>контекстуальні</a:t>
          </a:r>
          <a:r>
            <a:rPr lang="ru-RU" sz="1600" b="1" kern="1200" dirty="0" smtClean="0">
              <a:solidFill>
                <a:srgbClr val="FFFF00"/>
              </a:solidFill>
            </a:rPr>
            <a:t>, </a:t>
          </a:r>
          <a:r>
            <a:rPr lang="ru-RU" sz="1600" b="1" kern="1200" dirty="0" err="1" smtClean="0">
              <a:solidFill>
                <a:srgbClr val="FFFF00"/>
              </a:solidFill>
            </a:rPr>
            <a:t>неологічні</a:t>
          </a:r>
          <a:r>
            <a:rPr lang="ru-RU" sz="1600" b="1" kern="1200" dirty="0" smtClean="0">
              <a:solidFill>
                <a:srgbClr val="FFFF00"/>
              </a:solidFill>
            </a:rPr>
            <a:t>, </a:t>
          </a:r>
          <a:r>
            <a:rPr lang="ru-RU" sz="1600" b="1" kern="1200" dirty="0" err="1" smtClean="0">
              <a:solidFill>
                <a:srgbClr val="FFFF00"/>
              </a:solidFill>
            </a:rPr>
            <a:t>оказіональні</a:t>
          </a:r>
          <a:r>
            <a:rPr lang="ru-RU" sz="1600" b="1" kern="1200" dirty="0" smtClean="0">
              <a:solidFill>
                <a:srgbClr val="FFFF00"/>
              </a:solidFill>
            </a:rPr>
            <a:t>)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" y="3270979"/>
        <a:ext cx="1841211" cy="789091"/>
      </dsp:txXfrm>
    </dsp:sp>
    <dsp:sp modelId="{0FDD6823-D6B0-4D07-AA70-8B553D991C3E}">
      <dsp:nvSpPr>
        <dsp:cNvPr id="0" name=""/>
        <dsp:cNvSpPr/>
      </dsp:nvSpPr>
      <dsp:spPr>
        <a:xfrm rot="5400000">
          <a:off x="5539235" y="-1347650"/>
          <a:ext cx="1710595" cy="9106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i="1" kern="1200" dirty="0" smtClean="0"/>
            <a:t>любов </a:t>
          </a:r>
          <a:r>
            <a:rPr lang="uk-UA" sz="2600" b="1" i="1" kern="1200" dirty="0" smtClean="0"/>
            <a:t>чорнобрива </a:t>
          </a:r>
          <a:r>
            <a:rPr lang="uk-UA" sz="2600" kern="1200" dirty="0" smtClean="0"/>
            <a:t>(В. Сосюра); </a:t>
          </a:r>
          <a:r>
            <a:rPr lang="uk-UA" sz="2600" i="1" kern="1200" dirty="0" smtClean="0"/>
            <a:t>вечір </a:t>
          </a:r>
          <a:r>
            <a:rPr lang="uk-UA" sz="2600" b="1" i="1" kern="1200" dirty="0" smtClean="0"/>
            <a:t>чорнобровий </a:t>
          </a:r>
          <a:r>
            <a:rPr lang="uk-UA" sz="2600" kern="1200" dirty="0" smtClean="0"/>
            <a:t>(В. Колодій); </a:t>
          </a:r>
          <a:r>
            <a:rPr lang="uk-UA" sz="2600" i="1" kern="1200" dirty="0" smtClean="0"/>
            <a:t>вишні </a:t>
          </a:r>
          <a:r>
            <a:rPr lang="uk-UA" sz="2600" b="1" i="1" kern="1200" dirty="0" smtClean="0"/>
            <a:t>чорноокі </a:t>
          </a:r>
          <a:r>
            <a:rPr lang="uk-UA" sz="2600" kern="1200" dirty="0" smtClean="0"/>
            <a:t>(Л. Костенко)</a:t>
          </a:r>
          <a:endParaRPr lang="ru-RU" sz="2600" kern="1200" dirty="0"/>
        </a:p>
      </dsp:txBody>
      <dsp:txXfrm rot="-5400000">
        <a:off x="1841212" y="2433877"/>
        <a:ext cx="9023138" cy="15435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749B8-D871-4E7D-B13C-4FEFD23A2F9B}">
      <dsp:nvSpPr>
        <dsp:cNvPr id="0" name=""/>
        <dsp:cNvSpPr/>
      </dsp:nvSpPr>
      <dsp:spPr>
        <a:xfrm>
          <a:off x="0" y="38852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D54B6-E0D8-498F-BC76-A1F8103259C3}">
      <dsp:nvSpPr>
        <dsp:cNvPr id="0" name=""/>
        <dsp:cNvSpPr/>
      </dsp:nvSpPr>
      <dsp:spPr>
        <a:xfrm>
          <a:off x="502920" y="7856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звичайн</a:t>
          </a:r>
          <a:r>
            <a:rPr lang="uk-UA" sz="1800" b="1" kern="1200" dirty="0" smtClean="0">
              <a:solidFill>
                <a:srgbClr val="002060"/>
              </a:solidFill>
            </a:rPr>
            <a:t>і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епітети</a:t>
          </a:r>
          <a:r>
            <a:rPr lang="uk-UA" sz="1800" kern="1200" dirty="0" smtClean="0">
              <a:solidFill>
                <a:srgbClr val="002060"/>
              </a:solidFill>
            </a:rPr>
            <a:t>: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33182" y="108825"/>
        <a:ext cx="6980356" cy="559396"/>
      </dsp:txXfrm>
    </dsp:sp>
    <dsp:sp modelId="{33AB6EC1-2B3E-46D1-BC87-F0AFAC187E1D}">
      <dsp:nvSpPr>
        <dsp:cNvPr id="0" name=""/>
        <dsp:cNvSpPr/>
      </dsp:nvSpPr>
      <dsp:spPr>
        <a:xfrm>
          <a:off x="0" y="134108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6197F-5D49-4590-8043-610FDA18F06D}">
      <dsp:nvSpPr>
        <dsp:cNvPr id="0" name=""/>
        <dsp:cNvSpPr/>
      </dsp:nvSpPr>
      <dsp:spPr>
        <a:xfrm>
          <a:off x="502920" y="103112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метафоричні</a:t>
          </a:r>
          <a:r>
            <a:rPr lang="ru-RU" sz="1800" kern="1200" dirty="0" smtClean="0"/>
            <a:t> (</a:t>
          </a:r>
          <a:r>
            <a:rPr lang="ru-RU" sz="1800" i="1" kern="1200" dirty="0" err="1" smtClean="0"/>
            <a:t>під</a:t>
          </a:r>
          <a:r>
            <a:rPr lang="ru-RU" sz="1800" i="1" kern="1200" dirty="0" smtClean="0"/>
            <a:t> чарами </a:t>
          </a:r>
          <a:r>
            <a:rPr lang="ru-RU" sz="1800" b="1" i="1" kern="1200" dirty="0" err="1" smtClean="0"/>
            <a:t>стрілчастих</a:t>
          </a:r>
          <a:r>
            <a:rPr lang="ru-RU" sz="1800" b="1" i="1" kern="1200" dirty="0" smtClean="0"/>
            <a:t> </a:t>
          </a:r>
          <a:r>
            <a:rPr lang="ru-RU" sz="1800" i="1" kern="1200" dirty="0" err="1" smtClean="0"/>
            <a:t>брів</a:t>
          </a:r>
          <a:r>
            <a:rPr lang="ru-RU" sz="1800" i="1" kern="1200" dirty="0" smtClean="0"/>
            <a:t> </a:t>
          </a:r>
          <a:r>
            <a:rPr lang="ru-RU" sz="1800" kern="1200" dirty="0" smtClean="0"/>
            <a:t>(М. Зеров);</a:t>
          </a:r>
          <a:endParaRPr lang="ru-RU" sz="1800" kern="1200" dirty="0"/>
        </a:p>
      </dsp:txBody>
      <dsp:txXfrm>
        <a:off x="533182" y="1061385"/>
        <a:ext cx="6980356" cy="559396"/>
      </dsp:txXfrm>
    </dsp:sp>
    <dsp:sp modelId="{E54C077B-80CB-4C11-A34B-37FB8EDF122C}">
      <dsp:nvSpPr>
        <dsp:cNvPr id="0" name=""/>
        <dsp:cNvSpPr/>
      </dsp:nvSpPr>
      <dsp:spPr>
        <a:xfrm>
          <a:off x="0" y="229364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EFD49-9319-43F5-8F1A-9D34EC4DF18B}">
      <dsp:nvSpPr>
        <dsp:cNvPr id="0" name=""/>
        <dsp:cNvSpPr/>
      </dsp:nvSpPr>
      <dsp:spPr>
        <a:xfrm>
          <a:off x="502920" y="198368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метонімічні</a:t>
          </a:r>
          <a:r>
            <a:rPr lang="ru-RU" sz="1800" kern="1200" dirty="0" smtClean="0">
              <a:solidFill>
                <a:srgbClr val="002060"/>
              </a:solidFill>
            </a:rPr>
            <a:t> </a:t>
          </a:r>
          <a:r>
            <a:rPr lang="ru-RU" sz="1800" kern="1200" dirty="0" smtClean="0"/>
            <a:t>(</a:t>
          </a:r>
          <a:r>
            <a:rPr lang="ru-RU" sz="1800" i="1" kern="1200" dirty="0" err="1" smtClean="0"/>
            <a:t>дні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променисто</a:t>
          </a:r>
          <a:r>
            <a:rPr lang="ru-RU" sz="1800" i="1" kern="1200" dirty="0" smtClean="0"/>
            <a:t> </a:t>
          </a:r>
          <a:r>
            <a:rPr lang="ru-RU" sz="1800" b="1" i="1" kern="1200" dirty="0" err="1" smtClean="0"/>
            <a:t>легковажні</a:t>
          </a:r>
          <a:r>
            <a:rPr lang="ru-RU" sz="1800" b="1" i="1" kern="1200" dirty="0" smtClean="0"/>
            <a:t>, </a:t>
          </a:r>
          <a:r>
            <a:rPr lang="ru-RU" sz="1800" b="1" i="1" kern="1200" dirty="0" err="1" smtClean="0"/>
            <a:t>горбаті</a:t>
          </a:r>
          <a:r>
            <a:rPr lang="ru-RU" sz="1800" b="1" i="1" kern="1200" dirty="0" smtClean="0"/>
            <a:t> </a:t>
          </a:r>
          <a:r>
            <a:rPr lang="ru-RU" sz="1800" i="1" kern="1200" dirty="0" err="1" smtClean="0"/>
            <a:t>дні</a:t>
          </a:r>
          <a:r>
            <a:rPr lang="ru-RU" sz="1800" i="1" kern="1200" dirty="0" smtClean="0"/>
            <a:t>, </a:t>
          </a:r>
          <a:r>
            <a:rPr lang="ru-RU" sz="1800" b="1" i="1" kern="1200" dirty="0" err="1" smtClean="0"/>
            <a:t>мозільні</a:t>
          </a:r>
          <a:r>
            <a:rPr lang="ru-RU" sz="1800" b="1" i="1" kern="1200" dirty="0" smtClean="0"/>
            <a:t> </a:t>
          </a:r>
          <a:r>
            <a:rPr lang="ru-RU" sz="1800" i="1" kern="1200" dirty="0" err="1" smtClean="0"/>
            <a:t>дні</a:t>
          </a:r>
          <a:r>
            <a:rPr lang="ru-RU" sz="1800" i="1" kern="1200" dirty="0" smtClean="0"/>
            <a:t> </a:t>
          </a:r>
          <a:r>
            <a:rPr lang="ru-RU" sz="1800" kern="1200" dirty="0" smtClean="0"/>
            <a:t>(І. Драч); </a:t>
          </a:r>
          <a:endParaRPr lang="ru-RU" sz="1800" kern="1200" dirty="0"/>
        </a:p>
      </dsp:txBody>
      <dsp:txXfrm>
        <a:off x="533182" y="2013945"/>
        <a:ext cx="6980356" cy="559396"/>
      </dsp:txXfrm>
    </dsp:sp>
    <dsp:sp modelId="{601CD10D-40A3-41CF-8BD1-7EEFBA838C46}">
      <dsp:nvSpPr>
        <dsp:cNvPr id="0" name=""/>
        <dsp:cNvSpPr/>
      </dsp:nvSpPr>
      <dsp:spPr>
        <a:xfrm>
          <a:off x="0" y="324620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B9F67-60A2-4711-A41C-F9F916A4E4A7}">
      <dsp:nvSpPr>
        <dsp:cNvPr id="0" name=""/>
        <dsp:cNvSpPr/>
      </dsp:nvSpPr>
      <dsp:spPr>
        <a:xfrm>
          <a:off x="502920" y="293624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гіперболічні</a:t>
          </a:r>
          <a:r>
            <a:rPr lang="ru-RU" sz="1800" kern="1200" dirty="0" smtClean="0"/>
            <a:t> (</a:t>
          </a:r>
          <a:r>
            <a:rPr lang="ru-RU" sz="1800" i="1" kern="1200" dirty="0" err="1" smtClean="0"/>
            <a:t>світе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мій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гучний</a:t>
          </a:r>
          <a:r>
            <a:rPr lang="ru-RU" sz="1800" i="1" kern="1200" dirty="0" smtClean="0"/>
            <a:t>, </a:t>
          </a:r>
          <a:r>
            <a:rPr lang="ru-RU" sz="1800" b="1" i="1" kern="1200" dirty="0" err="1" smtClean="0"/>
            <a:t>мільйонноокий</a:t>
          </a:r>
          <a:r>
            <a:rPr lang="ru-RU" sz="1800" b="1" i="1" kern="1200" dirty="0" smtClean="0"/>
            <a:t> </a:t>
          </a:r>
          <a:r>
            <a:rPr lang="ru-RU" sz="1800" kern="1200" dirty="0" smtClean="0"/>
            <a:t>(В. Симоненко); </a:t>
          </a:r>
          <a:endParaRPr lang="ru-RU" sz="1800" kern="1200" dirty="0"/>
        </a:p>
      </dsp:txBody>
      <dsp:txXfrm>
        <a:off x="533182" y="2966505"/>
        <a:ext cx="6980356" cy="559396"/>
      </dsp:txXfrm>
    </dsp:sp>
    <dsp:sp modelId="{3894952D-7055-43D6-9676-B02DACBA01C0}">
      <dsp:nvSpPr>
        <dsp:cNvPr id="0" name=""/>
        <dsp:cNvSpPr/>
      </dsp:nvSpPr>
      <dsp:spPr>
        <a:xfrm>
          <a:off x="0" y="4198763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DBE05-8B1A-4B9B-8882-E66D95F0CE6A}">
      <dsp:nvSpPr>
        <dsp:cNvPr id="0" name=""/>
        <dsp:cNvSpPr/>
      </dsp:nvSpPr>
      <dsp:spPr>
        <a:xfrm>
          <a:off x="502920" y="3888803"/>
          <a:ext cx="70408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002060"/>
              </a:solidFill>
            </a:rPr>
            <a:t>е</a:t>
          </a:r>
          <a:r>
            <a:rPr lang="ru-RU" sz="1800" b="1" kern="1200" dirty="0" err="1" smtClean="0">
              <a:solidFill>
                <a:srgbClr val="002060"/>
              </a:solidFill>
            </a:rPr>
            <a:t>пітети-літот</a:t>
          </a:r>
          <a:r>
            <a:rPr lang="ru-RU" sz="1800" kern="1200" dirty="0" err="1" smtClean="0">
              <a:solidFill>
                <a:srgbClr val="002060"/>
              </a:solidFill>
            </a:rPr>
            <a:t>и</a:t>
          </a:r>
          <a:r>
            <a:rPr lang="ru-RU" sz="1800" kern="1200" dirty="0" smtClean="0"/>
            <a:t> (</a:t>
          </a:r>
          <a:r>
            <a:rPr lang="ru-RU" sz="1800" i="1" kern="1200" dirty="0" err="1" smtClean="0"/>
            <a:t>лишає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свої</a:t>
          </a:r>
          <a:r>
            <a:rPr lang="ru-RU" sz="1800" i="1" kern="1200" dirty="0" smtClean="0"/>
            <a:t> </a:t>
          </a:r>
          <a:r>
            <a:rPr lang="ru-RU" sz="1800" b="1" i="1" kern="1200" dirty="0" err="1" smtClean="0"/>
            <a:t>інфузорії</a:t>
          </a:r>
          <a:r>
            <a:rPr lang="ru-RU" sz="1800" i="1" kern="1200" dirty="0" smtClean="0"/>
            <a:t>-туфельки, </a:t>
          </a:r>
          <a:r>
            <a:rPr lang="ru-RU" sz="1800" i="1" kern="1200" dirty="0" err="1" smtClean="0"/>
            <a:t>скидає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свої</a:t>
          </a:r>
          <a:r>
            <a:rPr lang="ru-RU" sz="1800" i="1" kern="1200" dirty="0" smtClean="0"/>
            <a:t> </a:t>
          </a:r>
          <a:r>
            <a:rPr lang="ru-RU" sz="1800" i="1" kern="1200" dirty="0" err="1" smtClean="0"/>
            <a:t>лаковані</a:t>
          </a:r>
          <a:r>
            <a:rPr lang="ru-RU" sz="1800" i="1" kern="1200" dirty="0" smtClean="0"/>
            <a:t> туфельки </a:t>
          </a:r>
          <a:r>
            <a:rPr lang="ru-RU" sz="1800" kern="1200" dirty="0" smtClean="0"/>
            <a:t>(І. Драч); </a:t>
          </a:r>
          <a:endParaRPr lang="ru-RU" sz="1800" kern="1200" dirty="0"/>
        </a:p>
      </dsp:txBody>
      <dsp:txXfrm>
        <a:off x="533182" y="3919065"/>
        <a:ext cx="6980356" cy="559396"/>
      </dsp:txXfrm>
    </dsp:sp>
    <dsp:sp modelId="{BCDF0592-7B83-455D-8625-99C7F2732356}">
      <dsp:nvSpPr>
        <dsp:cNvPr id="0" name=""/>
        <dsp:cNvSpPr/>
      </dsp:nvSpPr>
      <dsp:spPr>
        <a:xfrm>
          <a:off x="0" y="5363268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33305-86D8-4B34-A673-56E52002CF00}">
      <dsp:nvSpPr>
        <dsp:cNvPr id="0" name=""/>
        <dsp:cNvSpPr/>
      </dsp:nvSpPr>
      <dsp:spPr>
        <a:xfrm>
          <a:off x="502920" y="4841363"/>
          <a:ext cx="7040880" cy="831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тавтологічні</a:t>
          </a:r>
          <a:r>
            <a:rPr lang="ru-RU" sz="1800" kern="1200" dirty="0" smtClean="0"/>
            <a:t> (</a:t>
          </a:r>
          <a:r>
            <a:rPr lang="ru-RU" sz="1800" b="1" i="1" kern="1200" dirty="0" err="1" smtClean="0"/>
            <a:t>живе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життя</a:t>
          </a:r>
          <a:r>
            <a:rPr lang="ru-RU" sz="1800" b="1" i="1" kern="1200" dirty="0" smtClean="0"/>
            <a:t> </a:t>
          </a:r>
          <a:r>
            <a:rPr lang="ru-RU" sz="1800" kern="1200" dirty="0" smtClean="0"/>
            <a:t>(М. Зеров); </a:t>
          </a:r>
          <a:r>
            <a:rPr lang="ru-RU" sz="1800" kern="1200" dirty="0" err="1" smtClean="0"/>
            <a:t>епітети-оксиморони</a:t>
          </a:r>
          <a:r>
            <a:rPr lang="ru-RU" sz="1800" kern="1200" dirty="0" smtClean="0"/>
            <a:t> (</a:t>
          </a:r>
          <a:r>
            <a:rPr lang="ru-RU" sz="1800" b="1" i="1" kern="1200" dirty="0" err="1" smtClean="0"/>
            <a:t>мовчання</a:t>
          </a:r>
          <a:r>
            <a:rPr lang="ru-RU" sz="1800" b="1" i="1" kern="1200" dirty="0" smtClean="0"/>
            <a:t> </a:t>
          </a:r>
          <a:r>
            <a:rPr lang="ru-RU" sz="1800" b="1" i="1" kern="1200" dirty="0" err="1" smtClean="0"/>
            <a:t>красномовне</a:t>
          </a:r>
          <a:r>
            <a:rPr lang="ru-RU" sz="1800" b="1" i="1" kern="1200" dirty="0" smtClean="0"/>
            <a:t> </a:t>
          </a:r>
          <a:r>
            <a:rPr lang="ru-RU" sz="1800" kern="1200" dirty="0" smtClean="0"/>
            <a:t>(М. Зеров); </a:t>
          </a:r>
          <a:r>
            <a:rPr lang="ru-RU" sz="1800" b="1" i="1" kern="1200" dirty="0" err="1" smtClean="0"/>
            <a:t>радісно-невтішна</a:t>
          </a:r>
          <a:r>
            <a:rPr lang="ru-RU" sz="1800" b="1" i="1" kern="1200" dirty="0" smtClean="0"/>
            <a:t> </a:t>
          </a:r>
          <a:r>
            <a:rPr lang="ru-RU" sz="1800" i="1" kern="1200" dirty="0" err="1" smtClean="0"/>
            <a:t>любов</a:t>
          </a:r>
          <a:r>
            <a:rPr lang="ru-RU" sz="1800" i="1" kern="1200" dirty="0" smtClean="0"/>
            <a:t> </a:t>
          </a:r>
          <a:r>
            <a:rPr lang="ru-RU" sz="1800" kern="1200" dirty="0" smtClean="0"/>
            <a:t>(Н. </a:t>
          </a:r>
          <a:r>
            <a:rPr lang="ru-RU" sz="1800" kern="1200" dirty="0" err="1" smtClean="0"/>
            <a:t>Кащук</a:t>
          </a:r>
          <a:r>
            <a:rPr lang="ru-RU" sz="1800" kern="1200" dirty="0" smtClean="0"/>
            <a:t>). </a:t>
          </a:r>
          <a:endParaRPr lang="ru-RU" sz="1800" kern="1200" dirty="0"/>
        </a:p>
      </dsp:txBody>
      <dsp:txXfrm>
        <a:off x="543528" y="4881971"/>
        <a:ext cx="6959664" cy="7506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3BCC-79EB-4FFF-A416-020F09A6E352}">
      <dsp:nvSpPr>
        <dsp:cNvPr id="0" name=""/>
        <dsp:cNvSpPr/>
      </dsp:nvSpPr>
      <dsp:spPr>
        <a:xfrm>
          <a:off x="1604483" y="412264"/>
          <a:ext cx="7266366" cy="4351142"/>
        </a:xfrm>
        <a:prstGeom prst="pie">
          <a:avLst>
            <a:gd name="adj1" fmla="val 162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2060"/>
              </a:solidFill>
            </a:rPr>
            <a:t>Порівняння </a:t>
          </a:r>
          <a:r>
            <a:rPr lang="uk-UA" sz="2000" b="1" kern="1200" dirty="0" smtClean="0">
              <a:solidFill>
                <a:srgbClr val="002060"/>
              </a:solidFill>
            </a:rPr>
            <a:t>– троп, у якому </a:t>
          </a:r>
          <a:r>
            <a:rPr lang="uk-UA" sz="2000" b="1" kern="1200" dirty="0" err="1" smtClean="0">
              <a:solidFill>
                <a:srgbClr val="002060"/>
              </a:solidFill>
            </a:rPr>
            <a:t>мовне</a:t>
          </a:r>
          <a:r>
            <a:rPr lang="uk-UA" sz="2000" b="1" kern="1200" dirty="0" smtClean="0">
              <a:solidFill>
                <a:srgbClr val="002060"/>
              </a:solidFill>
            </a:rPr>
            <a:t> зображення одного предмета: </a:t>
          </a:r>
          <a:r>
            <a:rPr lang="uk-UA" sz="2000" b="1" i="1" kern="1200" dirty="0" smtClean="0">
              <a:solidFill>
                <a:srgbClr val="002060"/>
              </a:solidFill>
            </a:rPr>
            <a:t>як льон, блакитні небеса</a:t>
          </a:r>
          <a:r>
            <a:rPr lang="uk-UA" sz="2000" b="1" kern="1200" dirty="0" smtClean="0">
              <a:solidFill>
                <a:srgbClr val="002060"/>
              </a:solidFill>
            </a:rPr>
            <a:t>; </a:t>
          </a:r>
          <a:r>
            <a:rPr lang="uk-UA" sz="2000" b="1" i="1" kern="1200" dirty="0" err="1" smtClean="0">
              <a:solidFill>
                <a:srgbClr val="002060"/>
              </a:solidFill>
            </a:rPr>
            <a:t>легінь</a:t>
          </a:r>
          <a:r>
            <a:rPr lang="uk-UA" sz="2000" b="1" i="1" kern="1200" dirty="0" smtClean="0">
              <a:solidFill>
                <a:srgbClr val="002060"/>
              </a:solidFill>
            </a:rPr>
            <a:t> той, мов бук, високий.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5575033" y="1551849"/>
        <a:ext cx="2595130" cy="2071972"/>
      </dsp:txXfrm>
    </dsp:sp>
    <dsp:sp modelId="{54795761-2F74-4C8A-BF81-C679097E5BAD}">
      <dsp:nvSpPr>
        <dsp:cNvPr id="0" name=""/>
        <dsp:cNvSpPr/>
      </dsp:nvSpPr>
      <dsp:spPr>
        <a:xfrm>
          <a:off x="869892" y="398933"/>
          <a:ext cx="8318614" cy="437780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solidFill>
                <a:srgbClr val="FFFF00"/>
              </a:solidFill>
            </a:rPr>
            <a:t>уподібнення </a:t>
          </a:r>
          <a:r>
            <a:rPr lang="uk-UA" sz="1800" kern="1200" dirty="0" smtClean="0">
              <a:solidFill>
                <a:srgbClr val="FFFF00"/>
              </a:solidFill>
            </a:rPr>
            <a:t>– розгорнуте порівняння, в якому розкривається низка подібних ознак між предметами, що розширює та поглиблює його семантичне поле, витворює потік містких асоціацій (асоціативний ореол)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1672044" y="1545501"/>
        <a:ext cx="2970933" cy="2084668"/>
      </dsp:txXfrm>
    </dsp:sp>
    <dsp:sp modelId="{A2927FB0-23F1-46C4-B92C-F1CAE8A44BDD}">
      <dsp:nvSpPr>
        <dsp:cNvPr id="0" name=""/>
        <dsp:cNvSpPr/>
      </dsp:nvSpPr>
      <dsp:spPr>
        <a:xfrm>
          <a:off x="4883947" y="142696"/>
          <a:ext cx="4919817" cy="491981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C209D-C7E3-4D00-A638-EF4AC11DF256}">
      <dsp:nvSpPr>
        <dsp:cNvPr id="0" name=""/>
        <dsp:cNvSpPr/>
      </dsp:nvSpPr>
      <dsp:spPr>
        <a:xfrm>
          <a:off x="-27231" y="215893"/>
          <a:ext cx="4919817" cy="491981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9D7FD-DBC6-4461-B9E7-852BBA6B761C}">
      <dsp:nvSpPr>
        <dsp:cNvPr id="0" name=""/>
        <dsp:cNvSpPr/>
      </dsp:nvSpPr>
      <dsp:spPr>
        <a:xfrm>
          <a:off x="0" y="1000851"/>
          <a:ext cx="100583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5ACA7-D40C-47C9-8B37-A28D45E79172}">
      <dsp:nvSpPr>
        <dsp:cNvPr id="0" name=""/>
        <dsp:cNvSpPr/>
      </dsp:nvSpPr>
      <dsp:spPr>
        <a:xfrm>
          <a:off x="502920" y="676131"/>
          <a:ext cx="7040880" cy="6494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FFFF00"/>
              </a:solidFill>
            </a:rPr>
            <a:t>надає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вислову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унаочнення</a:t>
          </a:r>
          <a:r>
            <a:rPr lang="ru-RU" sz="2200" b="1" kern="1200" dirty="0" smtClean="0">
              <a:solidFill>
                <a:srgbClr val="FFFF00"/>
              </a:solidFill>
            </a:rPr>
            <a:t>, </a:t>
          </a:r>
          <a:endParaRPr lang="ru-RU" sz="2200" b="1" kern="1200" dirty="0">
            <a:solidFill>
              <a:srgbClr val="FFFF00"/>
            </a:solidFill>
          </a:endParaRPr>
        </a:p>
      </dsp:txBody>
      <dsp:txXfrm>
        <a:off x="534623" y="707834"/>
        <a:ext cx="6977474" cy="586034"/>
      </dsp:txXfrm>
    </dsp:sp>
    <dsp:sp modelId="{000F85B1-9AC0-4DA2-8333-50E2F2127C80}">
      <dsp:nvSpPr>
        <dsp:cNvPr id="0" name=""/>
        <dsp:cNvSpPr/>
      </dsp:nvSpPr>
      <dsp:spPr>
        <a:xfrm>
          <a:off x="0" y="1998771"/>
          <a:ext cx="100583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3ADF2-F262-47C8-A1C5-FDEBEE3F7AC3}">
      <dsp:nvSpPr>
        <dsp:cNvPr id="0" name=""/>
        <dsp:cNvSpPr/>
      </dsp:nvSpPr>
      <dsp:spPr>
        <a:xfrm>
          <a:off x="502920" y="1674051"/>
          <a:ext cx="7040880" cy="6494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FFFF00"/>
              </a:solidFill>
            </a:rPr>
            <a:t>Надає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особливої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виразності</a:t>
          </a:r>
          <a:r>
            <a:rPr lang="ru-RU" sz="2200" b="1" kern="1200" dirty="0" smtClean="0">
              <a:solidFill>
                <a:srgbClr val="FFFF00"/>
              </a:solidFill>
            </a:rPr>
            <a:t> та </a:t>
          </a:r>
          <a:r>
            <a:rPr lang="ru-RU" sz="2200" b="1" kern="1200" dirty="0" err="1" smtClean="0">
              <a:solidFill>
                <a:srgbClr val="FFFF00"/>
              </a:solidFill>
            </a:rPr>
            <a:t>асоціативності</a:t>
          </a:r>
          <a:r>
            <a:rPr lang="ru-RU" sz="2200" b="1" kern="1200" dirty="0" smtClean="0">
              <a:solidFill>
                <a:srgbClr val="FFFF00"/>
              </a:solidFill>
            </a:rPr>
            <a:t>, </a:t>
          </a:r>
          <a:endParaRPr lang="ru-RU" sz="2200" b="1" kern="1200" dirty="0">
            <a:solidFill>
              <a:srgbClr val="FFFF00"/>
            </a:solidFill>
          </a:endParaRPr>
        </a:p>
      </dsp:txBody>
      <dsp:txXfrm>
        <a:off x="534623" y="1705754"/>
        <a:ext cx="6977474" cy="586034"/>
      </dsp:txXfrm>
    </dsp:sp>
    <dsp:sp modelId="{E5712A65-092E-46ED-9413-0B22F09574FA}">
      <dsp:nvSpPr>
        <dsp:cNvPr id="0" name=""/>
        <dsp:cNvSpPr/>
      </dsp:nvSpPr>
      <dsp:spPr>
        <a:xfrm>
          <a:off x="0" y="2996691"/>
          <a:ext cx="100583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931DD-A7DD-42BC-A201-2E8577210A96}">
      <dsp:nvSpPr>
        <dsp:cNvPr id="0" name=""/>
        <dsp:cNvSpPr/>
      </dsp:nvSpPr>
      <dsp:spPr>
        <a:xfrm>
          <a:off x="502920" y="2671971"/>
          <a:ext cx="7040880" cy="6494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FFFF00"/>
              </a:solidFill>
            </a:rPr>
            <a:t>виявляє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ставлення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мовця</a:t>
          </a:r>
          <a:r>
            <a:rPr lang="ru-RU" sz="2200" b="1" kern="1200" dirty="0" smtClean="0">
              <a:solidFill>
                <a:srgbClr val="FFFF00"/>
              </a:solidFill>
            </a:rPr>
            <a:t> до </a:t>
          </a:r>
          <a:r>
            <a:rPr lang="ru-RU" sz="2200" b="1" kern="1200" dirty="0" err="1" smtClean="0">
              <a:solidFill>
                <a:srgbClr val="FFFF00"/>
              </a:solidFill>
            </a:rPr>
            <a:t>сказаного</a:t>
          </a:r>
          <a:r>
            <a:rPr lang="ru-RU" sz="2200" b="1" kern="1200" dirty="0" smtClean="0">
              <a:solidFill>
                <a:srgbClr val="FFFF00"/>
              </a:solidFill>
            </a:rPr>
            <a:t>, </a:t>
          </a:r>
          <a:endParaRPr lang="ru-RU" sz="2200" b="1" kern="1200" dirty="0">
            <a:solidFill>
              <a:srgbClr val="FFFF00"/>
            </a:solidFill>
          </a:endParaRPr>
        </a:p>
      </dsp:txBody>
      <dsp:txXfrm>
        <a:off x="534623" y="2703674"/>
        <a:ext cx="6977474" cy="586034"/>
      </dsp:txXfrm>
    </dsp:sp>
    <dsp:sp modelId="{1D42102C-46E7-4C12-8827-4D904CB9319E}">
      <dsp:nvSpPr>
        <dsp:cNvPr id="0" name=""/>
        <dsp:cNvSpPr/>
      </dsp:nvSpPr>
      <dsp:spPr>
        <a:xfrm>
          <a:off x="0" y="3994611"/>
          <a:ext cx="1005839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6B70F-5076-4857-A443-2610F8DD5896}">
      <dsp:nvSpPr>
        <dsp:cNvPr id="0" name=""/>
        <dsp:cNvSpPr/>
      </dsp:nvSpPr>
      <dsp:spPr>
        <a:xfrm>
          <a:off x="502920" y="3669891"/>
          <a:ext cx="7040880" cy="6494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FFFF00"/>
              </a:solidFill>
            </a:rPr>
            <a:t>посилює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емоційне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наповнення</a:t>
          </a:r>
          <a:r>
            <a:rPr lang="ru-RU" sz="2200" b="1" kern="1200" dirty="0" smtClean="0">
              <a:solidFill>
                <a:srgbClr val="FFFF00"/>
              </a:solidFill>
            </a:rPr>
            <a:t> </a:t>
          </a:r>
          <a:r>
            <a:rPr lang="ru-RU" sz="2200" b="1" kern="1200" dirty="0" err="1" smtClean="0">
              <a:solidFill>
                <a:srgbClr val="FFFF00"/>
              </a:solidFill>
            </a:rPr>
            <a:t>мови</a:t>
          </a:r>
          <a:r>
            <a:rPr lang="ru-RU" sz="2200" b="1" kern="1200" dirty="0" smtClean="0">
              <a:solidFill>
                <a:srgbClr val="FFFF00"/>
              </a:solidFill>
            </a:rPr>
            <a:t>. </a:t>
          </a:r>
          <a:endParaRPr lang="ru-RU" sz="2200" b="1" kern="1200" dirty="0">
            <a:solidFill>
              <a:srgbClr val="FFFF00"/>
            </a:solidFill>
          </a:endParaRPr>
        </a:p>
      </dsp:txBody>
      <dsp:txXfrm>
        <a:off x="534623" y="3701594"/>
        <a:ext cx="6977474" cy="5860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F2E63-02B9-42C9-9D5F-B32A4C8FD2E8}">
      <dsp:nvSpPr>
        <dsp:cNvPr id="0" name=""/>
        <dsp:cNvSpPr/>
      </dsp:nvSpPr>
      <dsp:spPr>
        <a:xfrm>
          <a:off x="4370320" y="977"/>
          <a:ext cx="2741611" cy="13708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solidFill>
                <a:srgbClr val="FFFF00"/>
              </a:solidFill>
            </a:rPr>
            <a:t>суб’єкт </a:t>
          </a:r>
          <a:r>
            <a:rPr lang="uk-UA" sz="2100" b="1" i="1" kern="1200" dirty="0" smtClean="0">
              <a:solidFill>
                <a:srgbClr val="C00000"/>
              </a:solidFill>
            </a:rPr>
            <a:t>порівняння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C00000"/>
              </a:solidFill>
            </a:rPr>
            <a:t>(те, що порівнюють), </a:t>
          </a:r>
          <a:endParaRPr lang="ru-RU" sz="2100" b="1" kern="1200" dirty="0">
            <a:solidFill>
              <a:srgbClr val="C00000"/>
            </a:solidFill>
          </a:endParaRPr>
        </a:p>
      </dsp:txBody>
      <dsp:txXfrm>
        <a:off x="4410470" y="41127"/>
        <a:ext cx="2661311" cy="1290505"/>
      </dsp:txXfrm>
    </dsp:sp>
    <dsp:sp modelId="{349F0591-FA90-4ADC-B35F-1B81C46F6A27}">
      <dsp:nvSpPr>
        <dsp:cNvPr id="0" name=""/>
        <dsp:cNvSpPr/>
      </dsp:nvSpPr>
      <dsp:spPr>
        <a:xfrm rot="3600000">
          <a:off x="6159205" y="2405337"/>
          <a:ext cx="1425723" cy="4797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303140" y="2501293"/>
        <a:ext cx="1137853" cy="287870"/>
      </dsp:txXfrm>
    </dsp:sp>
    <dsp:sp modelId="{AA12F285-4727-48B7-9169-9E4827203433}">
      <dsp:nvSpPr>
        <dsp:cNvPr id="0" name=""/>
        <dsp:cNvSpPr/>
      </dsp:nvSpPr>
      <dsp:spPr>
        <a:xfrm>
          <a:off x="6632203" y="3918673"/>
          <a:ext cx="2741611" cy="1370805"/>
        </a:xfrm>
        <a:prstGeom prst="roundRect">
          <a:avLst>
            <a:gd name="adj" fmla="val 1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solidFill>
                <a:srgbClr val="FFFF00"/>
              </a:solidFill>
            </a:rPr>
            <a:t>об’єкт </a:t>
          </a:r>
          <a:r>
            <a:rPr lang="uk-UA" sz="2100" b="1" kern="1200" dirty="0" smtClean="0">
              <a:solidFill>
                <a:srgbClr val="C00000"/>
              </a:solidFill>
            </a:rPr>
            <a:t>порівняння (те, з чим порівнюють)</a:t>
          </a:r>
          <a:endParaRPr lang="ru-RU" sz="2100" b="1" kern="1200" dirty="0">
            <a:solidFill>
              <a:srgbClr val="C00000"/>
            </a:solidFill>
          </a:endParaRPr>
        </a:p>
      </dsp:txBody>
      <dsp:txXfrm>
        <a:off x="6672353" y="3958823"/>
        <a:ext cx="2661311" cy="1290505"/>
      </dsp:txXfrm>
    </dsp:sp>
    <dsp:sp modelId="{4072CC7B-70AD-4450-AA71-6B6E96256930}">
      <dsp:nvSpPr>
        <dsp:cNvPr id="0" name=""/>
        <dsp:cNvSpPr/>
      </dsp:nvSpPr>
      <dsp:spPr>
        <a:xfrm rot="10800000">
          <a:off x="5028264" y="4364185"/>
          <a:ext cx="1425723" cy="4797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172199" y="4460141"/>
        <a:ext cx="1137853" cy="287870"/>
      </dsp:txXfrm>
    </dsp:sp>
    <dsp:sp modelId="{939C5245-CF17-4322-B2E1-7328210D1D0E}">
      <dsp:nvSpPr>
        <dsp:cNvPr id="0" name=""/>
        <dsp:cNvSpPr/>
      </dsp:nvSpPr>
      <dsp:spPr>
        <a:xfrm>
          <a:off x="2108437" y="3918673"/>
          <a:ext cx="2741611" cy="1370805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solidFill>
                <a:srgbClr val="FFFF00"/>
              </a:solidFill>
            </a:rPr>
            <a:t>ознака</a:t>
          </a:r>
          <a:r>
            <a:rPr lang="uk-UA" sz="2100" b="1" kern="1200" dirty="0" smtClean="0">
              <a:solidFill>
                <a:srgbClr val="FFFF00"/>
              </a:solidFill>
            </a:rPr>
            <a:t>, </a:t>
          </a:r>
          <a:r>
            <a:rPr lang="uk-UA" sz="2100" b="1" kern="1200" dirty="0" smtClean="0">
              <a:solidFill>
                <a:srgbClr val="FF0000"/>
              </a:solidFill>
            </a:rPr>
            <a:t>за якою здійснюється порівняння</a:t>
          </a:r>
          <a:endParaRPr lang="ru-RU" sz="2100" b="1" kern="1200" dirty="0">
            <a:solidFill>
              <a:srgbClr val="FF0000"/>
            </a:solidFill>
          </a:endParaRPr>
        </a:p>
      </dsp:txBody>
      <dsp:txXfrm>
        <a:off x="2148587" y="3958823"/>
        <a:ext cx="2661311" cy="1290505"/>
      </dsp:txXfrm>
    </dsp:sp>
    <dsp:sp modelId="{0BC5D0E9-F3AE-4D8E-AD41-0919E3A1586D}">
      <dsp:nvSpPr>
        <dsp:cNvPr id="0" name=""/>
        <dsp:cNvSpPr/>
      </dsp:nvSpPr>
      <dsp:spPr>
        <a:xfrm rot="18000000">
          <a:off x="3897322" y="2405337"/>
          <a:ext cx="1425723" cy="47978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41257" y="2501293"/>
        <a:ext cx="1137853" cy="2878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F35BA-703C-42D0-8B40-7671197D1F22}">
      <dsp:nvSpPr>
        <dsp:cNvPr id="0" name=""/>
        <dsp:cNvSpPr/>
      </dsp:nvSpPr>
      <dsp:spPr>
        <a:xfrm rot="16200000">
          <a:off x="-2139367" y="3170333"/>
          <a:ext cx="4839789" cy="424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301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 механізмом</a:t>
          </a:r>
          <a:endParaRPr lang="ru-RU" sz="2300" kern="1200" dirty="0"/>
        </a:p>
      </dsp:txBody>
      <dsp:txXfrm>
        <a:off x="-2139367" y="3170333"/>
        <a:ext cx="4839789" cy="424404"/>
      </dsp:txXfrm>
    </dsp:sp>
    <dsp:sp modelId="{15706982-9136-42C3-9E40-F36133C049C7}">
      <dsp:nvSpPr>
        <dsp:cNvPr id="0" name=""/>
        <dsp:cNvSpPr/>
      </dsp:nvSpPr>
      <dsp:spPr>
        <a:xfrm>
          <a:off x="492729" y="962641"/>
          <a:ext cx="2113983" cy="4839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74301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логічні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образні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492729" y="962641"/>
        <a:ext cx="2113983" cy="4839789"/>
      </dsp:txXfrm>
    </dsp:sp>
    <dsp:sp modelId="{2A822480-7E77-43C7-A2C4-0BAC4F3A0D51}">
      <dsp:nvSpPr>
        <dsp:cNvPr id="0" name=""/>
        <dsp:cNvSpPr/>
      </dsp:nvSpPr>
      <dsp:spPr>
        <a:xfrm>
          <a:off x="68324" y="402427"/>
          <a:ext cx="848808" cy="8488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8C543-C7D3-48BB-975F-B2E94169E4F2}">
      <dsp:nvSpPr>
        <dsp:cNvPr id="0" name=""/>
        <dsp:cNvSpPr/>
      </dsp:nvSpPr>
      <dsp:spPr>
        <a:xfrm rot="16200000">
          <a:off x="948770" y="3170333"/>
          <a:ext cx="4839789" cy="424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301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 джерелом</a:t>
          </a:r>
          <a:endParaRPr lang="ru-RU" sz="2300" kern="1200" dirty="0"/>
        </a:p>
      </dsp:txBody>
      <dsp:txXfrm>
        <a:off x="948770" y="3170333"/>
        <a:ext cx="4839789" cy="424404"/>
      </dsp:txXfrm>
    </dsp:sp>
    <dsp:sp modelId="{D1195145-3836-4C24-BD01-9AE0DF8C8BD8}">
      <dsp:nvSpPr>
        <dsp:cNvPr id="0" name=""/>
        <dsp:cNvSpPr/>
      </dsp:nvSpPr>
      <dsp:spPr>
        <a:xfrm>
          <a:off x="3580867" y="962641"/>
          <a:ext cx="2113983" cy="4839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74301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постійні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авторські (оказіональні) порівняння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580867" y="962641"/>
        <a:ext cx="2113983" cy="4839789"/>
      </dsp:txXfrm>
    </dsp:sp>
    <dsp:sp modelId="{7C78264E-46E8-4C16-9827-2415E471A524}">
      <dsp:nvSpPr>
        <dsp:cNvPr id="0" name=""/>
        <dsp:cNvSpPr/>
      </dsp:nvSpPr>
      <dsp:spPr>
        <a:xfrm>
          <a:off x="3156463" y="402427"/>
          <a:ext cx="848808" cy="8488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AA029-CEA6-4780-9BAB-8ADEC7CE7484}">
      <dsp:nvSpPr>
        <dsp:cNvPr id="0" name=""/>
        <dsp:cNvSpPr/>
      </dsp:nvSpPr>
      <dsp:spPr>
        <a:xfrm rot="16200000">
          <a:off x="4036909" y="3170333"/>
          <a:ext cx="4839789" cy="424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301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 граматикою</a:t>
          </a:r>
          <a:endParaRPr lang="ru-RU" sz="2300" kern="1200" dirty="0"/>
        </a:p>
      </dsp:txBody>
      <dsp:txXfrm>
        <a:off x="4036909" y="3170333"/>
        <a:ext cx="4839789" cy="424404"/>
      </dsp:txXfrm>
    </dsp:sp>
    <dsp:sp modelId="{E24ED313-31B3-4AC4-9923-75018202E1B5}">
      <dsp:nvSpPr>
        <dsp:cNvPr id="0" name=""/>
        <dsp:cNvSpPr/>
      </dsp:nvSpPr>
      <dsp:spPr>
        <a:xfrm>
          <a:off x="6669005" y="962641"/>
          <a:ext cx="2113983" cy="4839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74301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порівняльні звороти 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речення </a:t>
          </a:r>
          <a:r>
            <a:rPr lang="uk-UA" sz="1300" b="1" kern="1200" dirty="0" smtClean="0">
              <a:solidFill>
                <a:schemeClr val="tx1"/>
              </a:solidFill>
            </a:rPr>
            <a:t>зі сполучниками та сполучними словами </a:t>
          </a:r>
          <a:r>
            <a:rPr lang="uk-UA" sz="1300" b="1" i="1" kern="1200" dirty="0" smtClean="0">
              <a:solidFill>
                <a:schemeClr val="tx1"/>
              </a:solidFill>
            </a:rPr>
            <a:t>як</a:t>
          </a:r>
          <a:r>
            <a:rPr lang="uk-UA" sz="1300" b="1" kern="1200" dirty="0" smtClean="0">
              <a:solidFill>
                <a:schemeClr val="tx1"/>
              </a:solidFill>
            </a:rPr>
            <a:t>, </a:t>
          </a:r>
          <a:r>
            <a:rPr lang="uk-UA" sz="1300" b="1" i="1" kern="1200" dirty="0" smtClean="0">
              <a:solidFill>
                <a:schemeClr val="tx1"/>
              </a:solidFill>
            </a:rPr>
            <a:t>мов</a:t>
          </a:r>
          <a:r>
            <a:rPr lang="uk-UA" sz="1300" b="1" kern="1200" dirty="0" smtClean="0">
              <a:solidFill>
                <a:schemeClr val="tx1"/>
              </a:solidFill>
            </a:rPr>
            <a:t>, </a:t>
          </a:r>
          <a:r>
            <a:rPr lang="uk-UA" sz="1300" b="1" i="1" kern="1200" dirty="0" smtClean="0">
              <a:solidFill>
                <a:schemeClr val="tx1"/>
              </a:solidFill>
            </a:rPr>
            <a:t>немов</a:t>
          </a:r>
          <a:r>
            <a:rPr lang="uk-UA" sz="1300" b="1" kern="1200" dirty="0" smtClean="0">
              <a:solidFill>
                <a:schemeClr val="tx1"/>
              </a:solidFill>
            </a:rPr>
            <a:t>, </a:t>
          </a:r>
          <a:r>
            <a:rPr lang="uk-UA" sz="1300" b="1" i="1" kern="1200" dirty="0" smtClean="0">
              <a:solidFill>
                <a:schemeClr val="tx1"/>
              </a:solidFill>
            </a:rPr>
            <a:t>ніби</a:t>
          </a:r>
          <a:r>
            <a:rPr lang="uk-UA" sz="1300" b="1" kern="1200" dirty="0" smtClean="0">
              <a:solidFill>
                <a:schemeClr val="tx1"/>
              </a:solidFill>
            </a:rPr>
            <a:t>, </a:t>
          </a:r>
          <a:r>
            <a:rPr lang="uk-UA" sz="1300" b="1" i="1" kern="1200" dirty="0" smtClean="0">
              <a:solidFill>
                <a:schemeClr val="tx1"/>
              </a:solidFill>
            </a:rPr>
            <a:t>наче</a:t>
          </a:r>
          <a:r>
            <a:rPr lang="uk-UA" sz="1300" b="1" kern="1200" dirty="0" smtClean="0">
              <a:solidFill>
                <a:schemeClr val="tx1"/>
              </a:solidFill>
            </a:rPr>
            <a:t>, </a:t>
          </a:r>
          <a:r>
            <a:rPr lang="uk-UA" sz="1300" b="1" i="1" kern="1200" dirty="0" smtClean="0">
              <a:solidFill>
                <a:schemeClr val="tx1"/>
              </a:solidFill>
            </a:rPr>
            <a:t>неначе</a:t>
          </a:r>
          <a:r>
            <a:rPr lang="uk-UA" sz="1300" b="1" kern="1200" dirty="0" smtClean="0">
              <a:solidFill>
                <a:schemeClr val="tx1"/>
              </a:solidFill>
            </a:rPr>
            <a:t>, </a:t>
          </a:r>
          <a:r>
            <a:rPr lang="uk-UA" sz="1300" b="1" i="1" kern="1200" dirty="0" smtClean="0">
              <a:solidFill>
                <a:schemeClr val="tx1"/>
              </a:solidFill>
            </a:rPr>
            <a:t>начебто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форми орудного відмінка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порівняння</a:t>
          </a:r>
          <a:r>
            <a:rPr lang="uk-UA" sz="1300" b="1" kern="1200" dirty="0" smtClean="0">
              <a:solidFill>
                <a:schemeClr val="tx1"/>
              </a:solidFill>
            </a:rPr>
            <a:t>, </a:t>
          </a:r>
          <a:r>
            <a:rPr lang="uk-UA" sz="1300" b="1" i="1" kern="1200" dirty="0" smtClean="0">
              <a:solidFill>
                <a:schemeClr val="tx1"/>
              </a:solidFill>
            </a:rPr>
            <a:t>побудовані на принципі заперечення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порівняльні конструкції з формами ступенів порівняння прислівників і прикметників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речення порівняльної структури</a:t>
          </a:r>
          <a:endParaRPr lang="ru-RU" sz="13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i="1" kern="1200" dirty="0" smtClean="0">
              <a:solidFill>
                <a:schemeClr val="tx1"/>
              </a:solidFill>
            </a:rPr>
            <a:t>описові порівняльні звороти</a:t>
          </a:r>
          <a:r>
            <a:rPr lang="uk-UA" sz="1300" b="1" kern="1200" dirty="0" smtClean="0">
              <a:solidFill>
                <a:schemeClr val="tx1"/>
              </a:solidFill>
            </a:rPr>
            <a:t>: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6669005" y="962641"/>
        <a:ext cx="2113983" cy="4839789"/>
      </dsp:txXfrm>
    </dsp:sp>
    <dsp:sp modelId="{580C7648-C352-4D89-BED3-9EFBAA65F42B}">
      <dsp:nvSpPr>
        <dsp:cNvPr id="0" name=""/>
        <dsp:cNvSpPr/>
      </dsp:nvSpPr>
      <dsp:spPr>
        <a:xfrm>
          <a:off x="6244601" y="402427"/>
          <a:ext cx="848808" cy="8488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BF988-4426-44F2-895D-FD48B58D05D6}">
      <dsp:nvSpPr>
        <dsp:cNvPr id="0" name=""/>
        <dsp:cNvSpPr/>
      </dsp:nvSpPr>
      <dsp:spPr>
        <a:xfrm rot="16200000">
          <a:off x="7125047" y="3170333"/>
          <a:ext cx="4839789" cy="424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301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Структурно-комунікативні типи</a:t>
          </a:r>
          <a:endParaRPr lang="ru-RU" sz="2300" kern="1200" dirty="0"/>
        </a:p>
      </dsp:txBody>
      <dsp:txXfrm>
        <a:off x="7125047" y="3170333"/>
        <a:ext cx="4839789" cy="424404"/>
      </dsp:txXfrm>
    </dsp:sp>
    <dsp:sp modelId="{BC652158-C9FF-438C-8AC2-DA43ECB91125}">
      <dsp:nvSpPr>
        <dsp:cNvPr id="0" name=""/>
        <dsp:cNvSpPr/>
      </dsp:nvSpPr>
      <dsp:spPr>
        <a:xfrm>
          <a:off x="9757144" y="962641"/>
          <a:ext cx="2113983" cy="4839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74301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i="1" kern="1200" dirty="0" smtClean="0">
              <a:solidFill>
                <a:schemeClr val="tx1"/>
              </a:solidFill>
            </a:rPr>
            <a:t>прості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i="1" kern="1200" dirty="0" smtClean="0">
              <a:solidFill>
                <a:schemeClr val="tx1"/>
              </a:solidFill>
            </a:rPr>
            <a:t>поширені </a:t>
          </a:r>
          <a:r>
            <a:rPr lang="uk-UA" sz="1400" b="1" kern="1200" dirty="0" smtClean="0">
              <a:solidFill>
                <a:schemeClr val="tx1"/>
              </a:solidFill>
            </a:rPr>
            <a:t>(розгорнені)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i="1" kern="1200" dirty="0" err="1" smtClean="0">
              <a:solidFill>
                <a:schemeClr val="tx1"/>
              </a:solidFill>
            </a:rPr>
            <a:t>заперечувальні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i="1" kern="1200" dirty="0" smtClean="0">
              <a:solidFill>
                <a:schemeClr val="tx1"/>
              </a:solidFill>
            </a:rPr>
            <a:t>порівняння-запитання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757144" y="962641"/>
        <a:ext cx="2113983" cy="4839789"/>
      </dsp:txXfrm>
    </dsp:sp>
    <dsp:sp modelId="{EAB72068-DE85-4372-8E30-5B025C18E04A}">
      <dsp:nvSpPr>
        <dsp:cNvPr id="0" name=""/>
        <dsp:cNvSpPr/>
      </dsp:nvSpPr>
      <dsp:spPr>
        <a:xfrm>
          <a:off x="9332739" y="402427"/>
          <a:ext cx="848808" cy="84880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2D137-877B-4E21-97D7-33C2068E005F}">
      <dsp:nvSpPr>
        <dsp:cNvPr id="0" name=""/>
        <dsp:cNvSpPr/>
      </dsp:nvSpPr>
      <dsp:spPr>
        <a:xfrm>
          <a:off x="2566841" y="128"/>
          <a:ext cx="2150136" cy="1075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rgbClr val="FFFF00"/>
              </a:solidFill>
            </a:rPr>
            <a:t>сфера стилістики</a:t>
          </a:r>
          <a:endParaRPr lang="ru-RU" sz="3000" kern="1200" dirty="0">
            <a:solidFill>
              <a:srgbClr val="FFFF00"/>
            </a:solidFill>
          </a:endParaRPr>
        </a:p>
      </dsp:txBody>
      <dsp:txXfrm>
        <a:off x="2598329" y="31616"/>
        <a:ext cx="2087160" cy="1012092"/>
      </dsp:txXfrm>
    </dsp:sp>
    <dsp:sp modelId="{AC64903D-FC11-4A87-84D8-C8681966941E}">
      <dsp:nvSpPr>
        <dsp:cNvPr id="0" name=""/>
        <dsp:cNvSpPr/>
      </dsp:nvSpPr>
      <dsp:spPr>
        <a:xfrm>
          <a:off x="2781855" y="1075196"/>
          <a:ext cx="215013" cy="80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301"/>
              </a:lnTo>
              <a:lnTo>
                <a:pt x="215013" y="80630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CFC67-B31D-40E9-9745-3137A94D4529}">
      <dsp:nvSpPr>
        <dsp:cNvPr id="0" name=""/>
        <dsp:cNvSpPr/>
      </dsp:nvSpPr>
      <dsp:spPr>
        <a:xfrm>
          <a:off x="2996868" y="1343963"/>
          <a:ext cx="1720109" cy="107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Стилістична метафора</a:t>
          </a:r>
          <a:endParaRPr lang="ru-RU" sz="1600" b="1" kern="1200" dirty="0"/>
        </a:p>
      </dsp:txBody>
      <dsp:txXfrm>
        <a:off x="3028356" y="1375451"/>
        <a:ext cx="1657133" cy="1012092"/>
      </dsp:txXfrm>
    </dsp:sp>
    <dsp:sp modelId="{E2BE8539-5884-4A1A-A09A-3323638918C9}">
      <dsp:nvSpPr>
        <dsp:cNvPr id="0" name=""/>
        <dsp:cNvSpPr/>
      </dsp:nvSpPr>
      <dsp:spPr>
        <a:xfrm>
          <a:off x="2781855" y="1075196"/>
          <a:ext cx="215013" cy="256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258"/>
              </a:lnTo>
              <a:lnTo>
                <a:pt x="215013" y="256225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814C7-84AC-48F1-98DE-C78E21F117C4}">
      <dsp:nvSpPr>
        <dsp:cNvPr id="0" name=""/>
        <dsp:cNvSpPr/>
      </dsp:nvSpPr>
      <dsp:spPr>
        <a:xfrm>
          <a:off x="2996868" y="2687799"/>
          <a:ext cx="2971488" cy="1899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0000"/>
              </a:solidFill>
            </a:rPr>
            <a:t>5 кілограм пухнастого щастя;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0000"/>
              </a:solidFill>
            </a:rPr>
            <a:t>Море зелених хвиль;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0000"/>
              </a:solidFill>
            </a:rPr>
            <a:t>Їхати з ярмарку;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0000"/>
              </a:solidFill>
            </a:rPr>
            <a:t>Серце міста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052497" y="2743428"/>
        <a:ext cx="2860230" cy="1788054"/>
      </dsp:txXfrm>
    </dsp:sp>
    <dsp:sp modelId="{6DCFD24F-A30F-46F0-B3FA-D3F3831515EC}">
      <dsp:nvSpPr>
        <dsp:cNvPr id="0" name=""/>
        <dsp:cNvSpPr/>
      </dsp:nvSpPr>
      <dsp:spPr>
        <a:xfrm>
          <a:off x="6075864" y="128"/>
          <a:ext cx="2150136" cy="1075068"/>
        </a:xfrm>
        <a:prstGeom prst="roundRect">
          <a:avLst>
            <a:gd name="adj" fmla="val 1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ментальна сфера</a:t>
          </a:r>
          <a:endParaRPr lang="ru-RU" sz="3000" kern="1200" dirty="0"/>
        </a:p>
      </dsp:txBody>
      <dsp:txXfrm>
        <a:off x="6107352" y="31616"/>
        <a:ext cx="2087160" cy="1012092"/>
      </dsp:txXfrm>
    </dsp:sp>
    <dsp:sp modelId="{7BBE7EC9-4CC5-44FA-9BDB-58CC1DFE537E}">
      <dsp:nvSpPr>
        <dsp:cNvPr id="0" name=""/>
        <dsp:cNvSpPr/>
      </dsp:nvSpPr>
      <dsp:spPr>
        <a:xfrm>
          <a:off x="6290877" y="1075196"/>
          <a:ext cx="215013" cy="110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131"/>
              </a:lnTo>
              <a:lnTo>
                <a:pt x="215013" y="11091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9940F-68BC-4334-8330-3D8AE35C72B6}">
      <dsp:nvSpPr>
        <dsp:cNvPr id="0" name=""/>
        <dsp:cNvSpPr/>
      </dsp:nvSpPr>
      <dsp:spPr>
        <a:xfrm>
          <a:off x="6505891" y="1343963"/>
          <a:ext cx="1720109" cy="1680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Когнітивна метафора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структурні метафори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err="1" smtClean="0">
              <a:solidFill>
                <a:srgbClr val="002060"/>
              </a:solidFill>
            </a:rPr>
            <a:t>орієнтаційні</a:t>
          </a:r>
          <a:r>
            <a:rPr lang="uk-UA" sz="1200" kern="1200" dirty="0" smtClean="0">
              <a:solidFill>
                <a:srgbClr val="002060"/>
              </a:solidFill>
            </a:rPr>
            <a:t> метафори </a:t>
          </a:r>
          <a:endParaRPr lang="ru-RU" sz="12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solidFill>
                <a:srgbClr val="002060"/>
              </a:solidFill>
            </a:rPr>
            <a:t>онтологічні метафори 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6555118" y="1393190"/>
        <a:ext cx="1621655" cy="15822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DC4BE-7316-4AF1-97F2-E884A3E2C884}">
      <dsp:nvSpPr>
        <dsp:cNvPr id="0" name=""/>
        <dsp:cNvSpPr/>
      </dsp:nvSpPr>
      <dsp:spPr>
        <a:xfrm>
          <a:off x="2774" y="385557"/>
          <a:ext cx="4287173" cy="171486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Механізм утворення: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назва об’єкта одного класу </a:t>
          </a:r>
          <a:endParaRPr lang="ru-RU" sz="2800" kern="1200" dirty="0"/>
        </a:p>
      </dsp:txBody>
      <dsp:txXfrm>
        <a:off x="860209" y="385557"/>
        <a:ext cx="2572304" cy="1714869"/>
      </dsp:txXfrm>
    </dsp:sp>
    <dsp:sp modelId="{F4D02A2F-591B-4E1C-BF0B-7ECA6A5CF24F}">
      <dsp:nvSpPr>
        <dsp:cNvPr id="0" name=""/>
        <dsp:cNvSpPr/>
      </dsp:nvSpPr>
      <dsp:spPr>
        <a:xfrm>
          <a:off x="3732615" y="531321"/>
          <a:ext cx="3558354" cy="142334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образна схожістю чи контрастність </a:t>
          </a:r>
          <a:endParaRPr lang="ru-RU" sz="1700" kern="1200" dirty="0"/>
        </a:p>
      </dsp:txBody>
      <dsp:txXfrm>
        <a:off x="4444286" y="531321"/>
        <a:ext cx="2135013" cy="1423341"/>
      </dsp:txXfrm>
    </dsp:sp>
    <dsp:sp modelId="{5C8AA2B9-C079-43F5-AE0D-3EC5BD04A333}">
      <dsp:nvSpPr>
        <dsp:cNvPr id="0" name=""/>
        <dsp:cNvSpPr/>
      </dsp:nvSpPr>
      <dsp:spPr>
        <a:xfrm>
          <a:off x="6792800" y="531321"/>
          <a:ext cx="3558354" cy="142334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об’єкт іншого класу</a:t>
          </a:r>
          <a:endParaRPr lang="ru-RU" sz="1700" kern="1200" dirty="0"/>
        </a:p>
      </dsp:txBody>
      <dsp:txXfrm>
        <a:off x="7504471" y="531321"/>
        <a:ext cx="2135013" cy="1423341"/>
      </dsp:txXfrm>
    </dsp:sp>
    <dsp:sp modelId="{FB71ED4C-69EA-40F7-8F8B-E398B0D05032}">
      <dsp:nvSpPr>
        <dsp:cNvPr id="0" name=""/>
        <dsp:cNvSpPr/>
      </dsp:nvSpPr>
      <dsp:spPr>
        <a:xfrm>
          <a:off x="2774" y="2340508"/>
          <a:ext cx="4287173" cy="17148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Функція метафори</a:t>
          </a:r>
          <a:endParaRPr lang="ru-RU" sz="2800" kern="1200" dirty="0"/>
        </a:p>
      </dsp:txBody>
      <dsp:txXfrm>
        <a:off x="860209" y="2340508"/>
        <a:ext cx="2572304" cy="1714869"/>
      </dsp:txXfrm>
    </dsp:sp>
    <dsp:sp modelId="{D2F55FE8-3B0E-4509-8001-2A580402B4EC}">
      <dsp:nvSpPr>
        <dsp:cNvPr id="0" name=""/>
        <dsp:cNvSpPr/>
      </dsp:nvSpPr>
      <dsp:spPr>
        <a:xfrm>
          <a:off x="3732615" y="2486272"/>
          <a:ext cx="3558354" cy="142334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вербалізує</a:t>
          </a:r>
          <a:r>
            <a:rPr lang="uk-UA" sz="1700" kern="1200" dirty="0" smtClean="0"/>
            <a:t> свіжість асоціацій, приємність, оригінальність, новизну висловлювання</a:t>
          </a:r>
          <a:endParaRPr lang="ru-RU" sz="1700" kern="1200" dirty="0"/>
        </a:p>
      </dsp:txBody>
      <dsp:txXfrm>
        <a:off x="4444286" y="2486272"/>
        <a:ext cx="2135013" cy="1423341"/>
      </dsp:txXfrm>
    </dsp:sp>
    <dsp:sp modelId="{B61B4A61-34EE-4F8E-8C68-B239D285E3E0}">
      <dsp:nvSpPr>
        <dsp:cNvPr id="0" name=""/>
        <dsp:cNvSpPr/>
      </dsp:nvSpPr>
      <dsp:spPr>
        <a:xfrm>
          <a:off x="6792800" y="2486272"/>
          <a:ext cx="3558354" cy="142334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є найбільш уживаним стилістичним асоціативним засобом прихованого порівняння</a:t>
          </a:r>
          <a:endParaRPr lang="ru-RU" sz="1700" kern="1200" dirty="0"/>
        </a:p>
      </dsp:txBody>
      <dsp:txXfrm>
        <a:off x="7504471" y="2486272"/>
        <a:ext cx="2135013" cy="142334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26BC3-C0CD-4CFB-BF00-F85564E08D30}">
      <dsp:nvSpPr>
        <dsp:cNvPr id="0" name=""/>
        <dsp:cNvSpPr/>
      </dsp:nvSpPr>
      <dsp:spPr>
        <a:xfrm>
          <a:off x="0" y="498010"/>
          <a:ext cx="100583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5E3D3-255B-4715-9EB8-48FB3640E996}">
      <dsp:nvSpPr>
        <dsp:cNvPr id="0" name=""/>
        <dsp:cNvSpPr/>
      </dsp:nvSpPr>
      <dsp:spPr>
        <a:xfrm>
          <a:off x="502920" y="69970"/>
          <a:ext cx="7040880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Загальномовна(побутова), «стерта» метафора: </a:t>
          </a:r>
          <a:r>
            <a:rPr lang="uk-UA" sz="1800" b="1" i="1" kern="1200" dirty="0" smtClean="0">
              <a:solidFill>
                <a:srgbClr val="FFFF00"/>
              </a:solidFill>
            </a:rPr>
            <a:t>ручка</a:t>
          </a:r>
          <a:r>
            <a:rPr lang="uk-UA" sz="1800" b="1" kern="1200" dirty="0" smtClean="0">
              <a:solidFill>
                <a:srgbClr val="FFFF00"/>
              </a:solidFill>
            </a:rPr>
            <a:t>, </a:t>
          </a:r>
          <a:r>
            <a:rPr lang="uk-UA" sz="1800" b="1" i="1" kern="1200" dirty="0" smtClean="0">
              <a:solidFill>
                <a:srgbClr val="FFFF00"/>
              </a:solidFill>
            </a:rPr>
            <a:t>вічко, вушко голки, прийшла зима</a:t>
          </a:r>
          <a:r>
            <a:rPr lang="uk-UA" sz="1800" b="1" kern="1200" dirty="0" smtClean="0">
              <a:solidFill>
                <a:srgbClr val="FFFF00"/>
              </a:solidFill>
            </a:rPr>
            <a:t>, </a:t>
          </a:r>
          <a:r>
            <a:rPr lang="uk-UA" sz="1800" b="1" i="1" kern="1200" dirty="0" smtClean="0">
              <a:solidFill>
                <a:srgbClr val="FFFF00"/>
              </a:solidFill>
            </a:rPr>
            <a:t>час іде</a:t>
          </a:r>
          <a:r>
            <a:rPr lang="uk-UA" sz="1800" b="1" kern="1200" dirty="0" smtClean="0">
              <a:solidFill>
                <a:srgbClr val="FFFF00"/>
              </a:solidFill>
            </a:rPr>
            <a:t>, </a:t>
          </a:r>
          <a:r>
            <a:rPr lang="uk-UA" sz="1800" b="1" i="1" kern="1200" dirty="0" smtClean="0">
              <a:solidFill>
                <a:srgbClr val="FFFF00"/>
              </a:solidFill>
            </a:rPr>
            <a:t>годинник поспішає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544710" y="111760"/>
        <a:ext cx="6957300" cy="772500"/>
      </dsp:txXfrm>
    </dsp:sp>
    <dsp:sp modelId="{FDB75455-DD80-4B50-962E-3EF00B63BB6C}">
      <dsp:nvSpPr>
        <dsp:cNvPr id="0" name=""/>
        <dsp:cNvSpPr/>
      </dsp:nvSpPr>
      <dsp:spPr>
        <a:xfrm>
          <a:off x="0" y="1813450"/>
          <a:ext cx="100583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807678"/>
              <a:satOff val="-7995"/>
              <a:lumOff val="30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57BC4-8424-4E75-B730-3D371C762A63}">
      <dsp:nvSpPr>
        <dsp:cNvPr id="0" name=""/>
        <dsp:cNvSpPr/>
      </dsp:nvSpPr>
      <dsp:spPr>
        <a:xfrm>
          <a:off x="502920" y="1385410"/>
          <a:ext cx="7040880" cy="856080"/>
        </a:xfrm>
        <a:prstGeom prst="roundRect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Усталені(фольклорні) метафори: </a:t>
          </a:r>
          <a:r>
            <a:rPr lang="uk-UA" sz="1800" b="1" i="1" kern="1200" dirty="0" smtClean="0">
              <a:solidFill>
                <a:srgbClr val="FFFF00"/>
              </a:solidFill>
            </a:rPr>
            <a:t>писанка(про дівчину), чумаче-</a:t>
          </a:r>
          <a:r>
            <a:rPr lang="uk-UA" sz="1800" b="1" i="1" kern="1200" dirty="0" err="1" smtClean="0">
              <a:solidFill>
                <a:srgbClr val="FFFF00"/>
              </a:solidFill>
            </a:rPr>
            <a:t>голубче</a:t>
          </a:r>
          <a:r>
            <a:rPr lang="uk-UA" sz="1800" b="1" i="1" kern="1200" dirty="0" smtClean="0">
              <a:solidFill>
                <a:srgbClr val="FFFF00"/>
              </a:solidFill>
            </a:rPr>
            <a:t>,  цвісти(про молодість),  зсушила, зів’яла чужа </a:t>
          </a:r>
          <a:r>
            <a:rPr lang="uk-UA" sz="1800" b="1" i="1" kern="1200" dirty="0" err="1" smtClean="0">
              <a:solidFill>
                <a:srgbClr val="FFFF00"/>
              </a:solidFill>
            </a:rPr>
            <a:t>стороночка</a:t>
          </a:r>
          <a:r>
            <a:rPr lang="uk-UA" sz="1800" b="1" i="1" kern="1200" dirty="0" smtClean="0">
              <a:solidFill>
                <a:srgbClr val="FFFF00"/>
              </a:solidFill>
            </a:rPr>
            <a:t>.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544710" y="1427200"/>
        <a:ext cx="6957300" cy="772500"/>
      </dsp:txXfrm>
    </dsp:sp>
    <dsp:sp modelId="{7CD79534-BEF7-4F2A-8989-F99BC661F9EE}">
      <dsp:nvSpPr>
        <dsp:cNvPr id="0" name=""/>
        <dsp:cNvSpPr/>
      </dsp:nvSpPr>
      <dsp:spPr>
        <a:xfrm>
          <a:off x="0" y="3128890"/>
          <a:ext cx="100583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3615356"/>
              <a:satOff val="-15991"/>
              <a:lumOff val="6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4B034-BBB3-4930-94C9-14ABEB4DF2BA}">
      <dsp:nvSpPr>
        <dsp:cNvPr id="0" name=""/>
        <dsp:cNvSpPr/>
      </dsp:nvSpPr>
      <dsp:spPr>
        <a:xfrm>
          <a:off x="502920" y="2700850"/>
          <a:ext cx="7040880" cy="856080"/>
        </a:xfrm>
        <a:prstGeom prst="roundRect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Газетні метафори :</a:t>
          </a:r>
          <a:r>
            <a:rPr lang="uk-UA" sz="1800" b="1" i="1" kern="1200" dirty="0" smtClean="0">
              <a:solidFill>
                <a:srgbClr val="FFFF00"/>
              </a:solidFill>
            </a:rPr>
            <a:t>важелі влади, вибух народжуваності, економічний інсульт, передвиборча лихоманка</a:t>
          </a:r>
          <a:r>
            <a:rPr lang="uk-UA" sz="1800" b="1" kern="1200" dirty="0" smtClean="0">
              <a:solidFill>
                <a:srgbClr val="FFFF00"/>
              </a:solidFill>
            </a:rPr>
            <a:t>, </a:t>
          </a:r>
          <a:r>
            <a:rPr lang="uk-UA" sz="1800" b="1" i="1" kern="1200" dirty="0" smtClean="0">
              <a:solidFill>
                <a:srgbClr val="FFFF00"/>
              </a:solidFill>
            </a:rPr>
            <a:t>тарифний геноцид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544710" y="2742640"/>
        <a:ext cx="6957300" cy="772500"/>
      </dsp:txXfrm>
    </dsp:sp>
    <dsp:sp modelId="{5EA84B95-0D3E-4B30-A7AB-048195837B7A}">
      <dsp:nvSpPr>
        <dsp:cNvPr id="0" name=""/>
        <dsp:cNvSpPr/>
      </dsp:nvSpPr>
      <dsp:spPr>
        <a:xfrm>
          <a:off x="0" y="4444330"/>
          <a:ext cx="10058399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4CC95-7730-4C9A-9B60-4DD016783CE8}">
      <dsp:nvSpPr>
        <dsp:cNvPr id="0" name=""/>
        <dsp:cNvSpPr/>
      </dsp:nvSpPr>
      <dsp:spPr>
        <a:xfrm>
          <a:off x="502920" y="4016290"/>
          <a:ext cx="7040880" cy="856080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Художні: </a:t>
          </a:r>
          <a:r>
            <a:rPr lang="uk-UA" sz="1800" b="1" i="1" kern="1200" dirty="0" smtClean="0">
              <a:solidFill>
                <a:srgbClr val="FFFF00"/>
              </a:solidFill>
            </a:rPr>
            <a:t>Ранок довкола тишу п’є... Сміхом веселим склянки надколото, Сонце променем чай помішує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544710" y="4058080"/>
        <a:ext cx="695730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8403F-7D91-49CE-A346-37109DC8E20E}">
      <dsp:nvSpPr>
        <dsp:cNvPr id="0" name=""/>
        <dsp:cNvSpPr/>
      </dsp:nvSpPr>
      <dsp:spPr>
        <a:xfrm>
          <a:off x="2068163" y="849412"/>
          <a:ext cx="6132257" cy="3297718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D86B6-B01E-4AF1-BCDD-00FE1A6DA15C}">
      <dsp:nvSpPr>
        <dsp:cNvPr id="0" name=""/>
        <dsp:cNvSpPr/>
      </dsp:nvSpPr>
      <dsp:spPr>
        <a:xfrm>
          <a:off x="5134292" y="1199170"/>
          <a:ext cx="817" cy="25982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73826-6E54-4C1D-98CE-B779F30D583D}">
      <dsp:nvSpPr>
        <dsp:cNvPr id="0" name=""/>
        <dsp:cNvSpPr/>
      </dsp:nvSpPr>
      <dsp:spPr>
        <a:xfrm>
          <a:off x="2272572" y="1099239"/>
          <a:ext cx="2657311" cy="27980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53B5FF"/>
              </a:solidFill>
            </a:rPr>
            <a:t>ФІГУРИ СЛОВА: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rgbClr val="53B5FF"/>
              </a:solidFill>
            </a:rPr>
            <a:t>ТРОПИ</a:t>
          </a:r>
          <a:endParaRPr lang="ru-RU" sz="5400" b="1" kern="1200" dirty="0">
            <a:solidFill>
              <a:srgbClr val="53B5FF"/>
            </a:solidFill>
          </a:endParaRPr>
        </a:p>
      </dsp:txBody>
      <dsp:txXfrm>
        <a:off x="2272572" y="1099239"/>
        <a:ext cx="2657311" cy="2798064"/>
      </dsp:txXfrm>
    </dsp:sp>
    <dsp:sp modelId="{AB78329B-C47C-4B33-8EBC-36ACE7231653}">
      <dsp:nvSpPr>
        <dsp:cNvPr id="0" name=""/>
        <dsp:cNvSpPr/>
      </dsp:nvSpPr>
      <dsp:spPr>
        <a:xfrm>
          <a:off x="5338701" y="1099239"/>
          <a:ext cx="2657311" cy="27980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ФІГУРИ ПОЕТИЧНОГО СИНТАКСИСУ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5338701" y="1099239"/>
        <a:ext cx="2657311" cy="2798064"/>
      </dsp:txXfrm>
    </dsp:sp>
    <dsp:sp modelId="{8073876E-F6FC-44E5-AAAA-B39D363951E3}">
      <dsp:nvSpPr>
        <dsp:cNvPr id="0" name=""/>
        <dsp:cNvSpPr/>
      </dsp:nvSpPr>
      <dsp:spPr>
        <a:xfrm rot="16200000">
          <a:off x="-241613" y="1287734"/>
          <a:ext cx="3597510" cy="102204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Лексична стилістика</a:t>
          </a:r>
          <a:endParaRPr lang="ru-RU" sz="2100" kern="1200" dirty="0"/>
        </a:p>
      </dsp:txBody>
      <dsp:txXfrm>
        <a:off x="-87147" y="1698579"/>
        <a:ext cx="3288579" cy="509284"/>
      </dsp:txXfrm>
    </dsp:sp>
    <dsp:sp modelId="{E8DDE0CE-3599-4294-AFC9-59B93B4F7C73}">
      <dsp:nvSpPr>
        <dsp:cNvPr id="0" name=""/>
        <dsp:cNvSpPr/>
      </dsp:nvSpPr>
      <dsp:spPr>
        <a:xfrm rot="5400000">
          <a:off x="6912687" y="2686766"/>
          <a:ext cx="3597510" cy="102204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Стилістичний синтаксис</a:t>
          </a:r>
          <a:endParaRPr lang="ru-RU" sz="2100" kern="1200" dirty="0"/>
        </a:p>
      </dsp:txBody>
      <dsp:txXfrm>
        <a:off x="7067153" y="2788680"/>
        <a:ext cx="3288579" cy="50928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AFFAF-890A-4C72-A4C5-5DBEEFD71890}">
      <dsp:nvSpPr>
        <dsp:cNvPr id="0" name=""/>
        <dsp:cNvSpPr/>
      </dsp:nvSpPr>
      <dsp:spPr>
        <a:xfrm>
          <a:off x="2176" y="446050"/>
          <a:ext cx="2501651" cy="12508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FF00"/>
              </a:solidFill>
            </a:rPr>
            <a:t>іменникові</a:t>
          </a:r>
          <a:r>
            <a:rPr lang="ru-RU" sz="1800" b="1" kern="1200" dirty="0" smtClean="0">
              <a:solidFill>
                <a:srgbClr val="FFFF00"/>
              </a:solidFill>
            </a:rPr>
            <a:t> </a:t>
          </a:r>
          <a:r>
            <a:rPr lang="ru-RU" sz="1800" b="1" kern="1200" dirty="0" err="1" smtClean="0">
              <a:solidFill>
                <a:srgbClr val="FFFF00"/>
              </a:solidFill>
            </a:rPr>
            <a:t>метафори</a:t>
          </a:r>
          <a:r>
            <a:rPr lang="ru-RU" sz="1800" b="1" kern="1200" dirty="0" smtClean="0">
              <a:solidFill>
                <a:srgbClr val="FFFF00"/>
              </a:solidFill>
            </a:rPr>
            <a:t> (</a:t>
          </a:r>
          <a:r>
            <a:rPr lang="ru-RU" sz="1800" b="1" kern="1200" dirty="0" err="1" smtClean="0">
              <a:solidFill>
                <a:srgbClr val="FFFF00"/>
              </a:solidFill>
            </a:rPr>
            <a:t>генітивні</a:t>
          </a:r>
          <a:r>
            <a:rPr lang="ru-RU" sz="1800" b="1" kern="1200" dirty="0" smtClean="0">
              <a:solidFill>
                <a:srgbClr val="FFFF00"/>
              </a:solidFill>
            </a:rPr>
            <a:t>, </a:t>
          </a:r>
          <a:r>
            <a:rPr lang="ru-RU" sz="1800" b="1" kern="1200" dirty="0" err="1" smtClean="0">
              <a:solidFill>
                <a:srgbClr val="FFFF00"/>
              </a:solidFill>
            </a:rPr>
            <a:t>субстантивні</a:t>
          </a:r>
          <a:r>
            <a:rPr lang="ru-RU" sz="1800" b="1" kern="1200" dirty="0" smtClean="0">
              <a:solidFill>
                <a:srgbClr val="FFFF00"/>
              </a:solidFill>
            </a:rPr>
            <a:t>)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38811" y="482685"/>
        <a:ext cx="2428381" cy="1177555"/>
      </dsp:txXfrm>
    </dsp:sp>
    <dsp:sp modelId="{3CBA2EE8-0111-45EA-9FC1-12E5A99407FB}">
      <dsp:nvSpPr>
        <dsp:cNvPr id="0" name=""/>
        <dsp:cNvSpPr/>
      </dsp:nvSpPr>
      <dsp:spPr>
        <a:xfrm>
          <a:off x="252341" y="1696876"/>
          <a:ext cx="250165" cy="93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119"/>
              </a:lnTo>
              <a:lnTo>
                <a:pt x="250165" y="9381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2CF2-A252-41C3-B265-597FEF49B87F}">
      <dsp:nvSpPr>
        <dsp:cNvPr id="0" name=""/>
        <dsp:cNvSpPr/>
      </dsp:nvSpPr>
      <dsp:spPr>
        <a:xfrm>
          <a:off x="502507" y="2009583"/>
          <a:ext cx="2001321" cy="12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...</a:t>
          </a:r>
          <a:r>
            <a:rPr lang="ru-RU" sz="1400" b="1" i="1" kern="1200" dirty="0" err="1" smtClean="0">
              <a:solidFill>
                <a:schemeClr val="tx1"/>
              </a:solidFill>
            </a:rPr>
            <a:t>дівчата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Виходять</a:t>
          </a:r>
          <a:r>
            <a:rPr lang="ru-RU" sz="1400" b="1" i="1" kern="1200" dirty="0" smtClean="0">
              <a:solidFill>
                <a:schemeClr val="tx1"/>
              </a:solidFill>
            </a:rPr>
            <a:t> з моря </a:t>
          </a:r>
          <a:r>
            <a:rPr lang="ru-RU" sz="1400" b="1" i="1" kern="1200" dirty="0" err="1" smtClean="0">
              <a:solidFill>
                <a:schemeClr val="tx1"/>
              </a:solidFill>
            </a:rPr>
            <a:t>пшениці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(І. Драч); </a:t>
          </a:r>
          <a:r>
            <a:rPr lang="ru-RU" sz="1400" b="1" i="1" kern="1200" dirty="0" smtClean="0">
              <a:solidFill>
                <a:schemeClr val="tx1"/>
              </a:solidFill>
            </a:rPr>
            <a:t>Ми </a:t>
          </a:r>
          <a:r>
            <a:rPr lang="ru-RU" sz="1400" b="1" i="1" kern="1200" dirty="0" err="1" smtClean="0">
              <a:solidFill>
                <a:schemeClr val="tx1"/>
              </a:solidFill>
            </a:rPr>
            <a:t>гортаємо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аркуші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східців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(Б. </a:t>
          </a:r>
          <a:r>
            <a:rPr lang="ru-RU" sz="1400" b="1" kern="1200" dirty="0" err="1" smtClean="0">
              <a:solidFill>
                <a:schemeClr val="tx1"/>
              </a:solidFill>
            </a:rPr>
            <a:t>Олійник</a:t>
          </a:r>
          <a:r>
            <a:rPr lang="ru-RU" sz="1400" b="1" kern="1200" dirty="0" smtClean="0">
              <a:solidFill>
                <a:schemeClr val="tx1"/>
              </a:solidFill>
            </a:rPr>
            <a:t>);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39142" y="2046218"/>
        <a:ext cx="1928051" cy="1177555"/>
      </dsp:txXfrm>
    </dsp:sp>
    <dsp:sp modelId="{C4A91EA6-4545-4217-8496-3EC2F166C583}">
      <dsp:nvSpPr>
        <dsp:cNvPr id="0" name=""/>
        <dsp:cNvSpPr/>
      </dsp:nvSpPr>
      <dsp:spPr>
        <a:xfrm>
          <a:off x="252341" y="1696876"/>
          <a:ext cx="250165" cy="250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651"/>
              </a:lnTo>
              <a:lnTo>
                <a:pt x="250165" y="250165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9F79C-5A57-4788-9AC2-F72215F6976B}">
      <dsp:nvSpPr>
        <dsp:cNvPr id="0" name=""/>
        <dsp:cNvSpPr/>
      </dsp:nvSpPr>
      <dsp:spPr>
        <a:xfrm>
          <a:off x="502507" y="3573115"/>
          <a:ext cx="2001321" cy="12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Я на </a:t>
          </a:r>
          <a:r>
            <a:rPr lang="ru-RU" sz="1400" b="1" i="1" kern="1200" dirty="0" err="1" smtClean="0">
              <a:solidFill>
                <a:schemeClr val="tx1"/>
              </a:solidFill>
            </a:rPr>
            <a:t>хребті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осідланого</a:t>
          </a:r>
          <a:r>
            <a:rPr lang="ru-RU" sz="1400" b="1" i="1" kern="1200" dirty="0" smtClean="0">
              <a:solidFill>
                <a:schemeClr val="tx1"/>
              </a:solidFill>
            </a:rPr>
            <a:t> слова… </a:t>
          </a:r>
          <a:r>
            <a:rPr lang="ru-RU" sz="1400" b="1" kern="1200" dirty="0" smtClean="0">
              <a:solidFill>
                <a:schemeClr val="tx1"/>
              </a:solidFill>
            </a:rPr>
            <a:t>(Д. </a:t>
          </a:r>
          <a:r>
            <a:rPr lang="ru-RU" sz="1400" b="1" kern="1200" dirty="0" err="1" smtClean="0">
              <a:solidFill>
                <a:schemeClr val="tx1"/>
              </a:solidFill>
            </a:rPr>
            <a:t>Павличко</a:t>
          </a:r>
          <a:r>
            <a:rPr lang="ru-RU" sz="1400" b="1" kern="1200" dirty="0" smtClean="0">
              <a:solidFill>
                <a:schemeClr val="tx1"/>
              </a:solidFill>
            </a:rPr>
            <a:t>); </a:t>
          </a:r>
          <a:r>
            <a:rPr lang="ru-RU" sz="1400" b="1" i="1" kern="1200" dirty="0" err="1" smtClean="0">
              <a:solidFill>
                <a:schemeClr val="tx1"/>
              </a:solidFill>
            </a:rPr>
            <a:t>Дивився</a:t>
          </a:r>
          <a:r>
            <a:rPr lang="ru-RU" sz="1400" b="1" i="1" kern="1200" dirty="0" smtClean="0">
              <a:solidFill>
                <a:schemeClr val="tx1"/>
              </a:solidFill>
            </a:rPr>
            <a:t> на </a:t>
          </a:r>
          <a:r>
            <a:rPr lang="ru-RU" sz="1400" b="1" i="1" kern="1200" dirty="0" err="1" smtClean="0">
              <a:solidFill>
                <a:schemeClr val="tx1"/>
              </a:solidFill>
            </a:rPr>
            <a:t>сріблясту</a:t>
          </a:r>
          <a:r>
            <a:rPr lang="ru-RU" sz="1400" b="1" i="1" kern="1200" dirty="0" smtClean="0">
              <a:solidFill>
                <a:schemeClr val="tx1"/>
              </a:solidFill>
            </a:rPr>
            <a:t> сережку </a:t>
          </a:r>
          <a:r>
            <a:rPr lang="ru-RU" sz="1400" b="1" i="1" kern="1200" dirty="0" err="1" smtClean="0">
              <a:solidFill>
                <a:schemeClr val="tx1"/>
              </a:solidFill>
            </a:rPr>
            <a:t>місяця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(С. </a:t>
          </a:r>
          <a:r>
            <a:rPr lang="ru-RU" sz="1400" b="1" kern="1200" dirty="0" err="1" smtClean="0">
              <a:solidFill>
                <a:schemeClr val="tx1"/>
              </a:solidFill>
            </a:rPr>
            <a:t>Добровольський</a:t>
          </a:r>
          <a:r>
            <a:rPr lang="ru-RU" sz="1400" b="1" kern="1200" dirty="0" smtClean="0">
              <a:solidFill>
                <a:schemeClr val="tx1"/>
              </a:solidFill>
            </a:rPr>
            <a:t>).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39142" y="3609750"/>
        <a:ext cx="1928051" cy="1177555"/>
      </dsp:txXfrm>
    </dsp:sp>
    <dsp:sp modelId="{1281E2FC-961E-41EF-94E9-C8EECDFB3EA5}">
      <dsp:nvSpPr>
        <dsp:cNvPr id="0" name=""/>
        <dsp:cNvSpPr/>
      </dsp:nvSpPr>
      <dsp:spPr>
        <a:xfrm>
          <a:off x="3129241" y="446050"/>
          <a:ext cx="2501651" cy="12508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прикметникові, дієприкметникові (атрибутивні) або метафоричні епітети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165876" y="482685"/>
        <a:ext cx="2428381" cy="1177555"/>
      </dsp:txXfrm>
    </dsp:sp>
    <dsp:sp modelId="{B39B14B7-A91F-49E5-B772-1AD8D2BADB23}">
      <dsp:nvSpPr>
        <dsp:cNvPr id="0" name=""/>
        <dsp:cNvSpPr/>
      </dsp:nvSpPr>
      <dsp:spPr>
        <a:xfrm>
          <a:off x="3379406" y="1696876"/>
          <a:ext cx="250165" cy="93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119"/>
              </a:lnTo>
              <a:lnTo>
                <a:pt x="250165" y="9381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AEF34-89A9-46D5-B081-3641516ED892}">
      <dsp:nvSpPr>
        <dsp:cNvPr id="0" name=""/>
        <dsp:cNvSpPr/>
      </dsp:nvSpPr>
      <dsp:spPr>
        <a:xfrm>
          <a:off x="3629571" y="2009583"/>
          <a:ext cx="2001321" cy="12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1"/>
              </a:solidFill>
            </a:rPr>
            <a:t>вийшов синьоокий, золотозубий вересень </a:t>
          </a:r>
          <a:r>
            <a:rPr lang="uk-UA" sz="1400" b="1" kern="1200" dirty="0" smtClean="0">
              <a:solidFill>
                <a:schemeClr val="tx1"/>
              </a:solidFill>
            </a:rPr>
            <a:t>(М. Стельмах);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666206" y="2046218"/>
        <a:ext cx="1928051" cy="1177555"/>
      </dsp:txXfrm>
    </dsp:sp>
    <dsp:sp modelId="{42D2D2FD-245A-4E6F-BEE5-38B25ECDC40E}">
      <dsp:nvSpPr>
        <dsp:cNvPr id="0" name=""/>
        <dsp:cNvSpPr/>
      </dsp:nvSpPr>
      <dsp:spPr>
        <a:xfrm>
          <a:off x="3379406" y="1696876"/>
          <a:ext cx="250165" cy="250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651"/>
              </a:lnTo>
              <a:lnTo>
                <a:pt x="250165" y="250165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3547B-97F4-4D8D-B54F-51977964F463}">
      <dsp:nvSpPr>
        <dsp:cNvPr id="0" name=""/>
        <dsp:cNvSpPr/>
      </dsp:nvSpPr>
      <dsp:spPr>
        <a:xfrm>
          <a:off x="3629571" y="3573115"/>
          <a:ext cx="2001321" cy="12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1"/>
              </a:solidFill>
            </a:rPr>
            <a:t>Світе ясний! Світе тихий! Світе вольний, несповитий! </a:t>
          </a:r>
          <a:r>
            <a:rPr lang="uk-UA" sz="1400" b="1" kern="1200" dirty="0" smtClean="0">
              <a:solidFill>
                <a:schemeClr val="tx1"/>
              </a:solidFill>
            </a:rPr>
            <a:t>(Т. Шевченко),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666206" y="3609750"/>
        <a:ext cx="1928051" cy="1177555"/>
      </dsp:txXfrm>
    </dsp:sp>
    <dsp:sp modelId="{8EA91885-8B53-4714-814F-9D29E19E2BB4}">
      <dsp:nvSpPr>
        <dsp:cNvPr id="0" name=""/>
        <dsp:cNvSpPr/>
      </dsp:nvSpPr>
      <dsp:spPr>
        <a:xfrm>
          <a:off x="6256306" y="446050"/>
          <a:ext cx="2501651" cy="12508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FF00"/>
              </a:solidFill>
            </a:rPr>
            <a:t>прислівникові</a:t>
          </a:r>
          <a:r>
            <a:rPr lang="ru-RU" sz="1800" b="1" kern="1200" dirty="0" smtClean="0">
              <a:solidFill>
                <a:srgbClr val="FFFF00"/>
              </a:solidFill>
            </a:rPr>
            <a:t>: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6292941" y="482685"/>
        <a:ext cx="2428381" cy="1177555"/>
      </dsp:txXfrm>
    </dsp:sp>
    <dsp:sp modelId="{011DAA55-7704-4F19-A26E-EA1212F38A7A}">
      <dsp:nvSpPr>
        <dsp:cNvPr id="0" name=""/>
        <dsp:cNvSpPr/>
      </dsp:nvSpPr>
      <dsp:spPr>
        <a:xfrm>
          <a:off x="6506471" y="1696876"/>
          <a:ext cx="250165" cy="93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119"/>
              </a:lnTo>
              <a:lnTo>
                <a:pt x="250165" y="9381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9083D-9339-4F8A-9C75-F37527962F42}">
      <dsp:nvSpPr>
        <dsp:cNvPr id="0" name=""/>
        <dsp:cNvSpPr/>
      </dsp:nvSpPr>
      <dsp:spPr>
        <a:xfrm>
          <a:off x="6756636" y="2009583"/>
          <a:ext cx="2001321" cy="12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/>
              </a:solidFill>
            </a:rPr>
            <a:t>Журно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хиляться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</a:rPr>
            <a:t>тополі</a:t>
          </a:r>
          <a:r>
            <a:rPr lang="ru-RU" sz="1400" b="1" i="1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(В. </a:t>
          </a:r>
          <a:r>
            <a:rPr lang="ru-RU" sz="1400" b="1" kern="1200" dirty="0" err="1" smtClean="0">
              <a:solidFill>
                <a:schemeClr val="tx1"/>
              </a:solidFill>
            </a:rPr>
            <a:t>Сосюра</a:t>
          </a:r>
          <a:r>
            <a:rPr lang="ru-RU" sz="1400" b="1" kern="1200" dirty="0" smtClean="0">
              <a:solidFill>
                <a:schemeClr val="tx1"/>
              </a:solidFill>
            </a:rPr>
            <a:t>);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793271" y="2046218"/>
        <a:ext cx="1928051" cy="1177555"/>
      </dsp:txXfrm>
    </dsp:sp>
    <dsp:sp modelId="{706B6F13-4157-40E2-B10F-05FFF143EA37}">
      <dsp:nvSpPr>
        <dsp:cNvPr id="0" name=""/>
        <dsp:cNvSpPr/>
      </dsp:nvSpPr>
      <dsp:spPr>
        <a:xfrm>
          <a:off x="9383371" y="446050"/>
          <a:ext cx="2501651" cy="12508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дієслівні (предикативні):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420006" y="482685"/>
        <a:ext cx="2428381" cy="1177555"/>
      </dsp:txXfrm>
    </dsp:sp>
    <dsp:sp modelId="{7971CA53-D53B-4FDD-BB7E-CA6FBCAAA9C2}">
      <dsp:nvSpPr>
        <dsp:cNvPr id="0" name=""/>
        <dsp:cNvSpPr/>
      </dsp:nvSpPr>
      <dsp:spPr>
        <a:xfrm>
          <a:off x="9633536" y="1696876"/>
          <a:ext cx="250165" cy="93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119"/>
              </a:lnTo>
              <a:lnTo>
                <a:pt x="250165" y="9381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67080-4D83-4F7F-9953-3611EA320F87}">
      <dsp:nvSpPr>
        <dsp:cNvPr id="0" name=""/>
        <dsp:cNvSpPr/>
      </dsp:nvSpPr>
      <dsp:spPr>
        <a:xfrm>
          <a:off x="9883701" y="2009583"/>
          <a:ext cx="2001321" cy="12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tx1"/>
              </a:solidFill>
            </a:rPr>
            <a:t>Вітер з гаєм розмовляє, шепче з осокою </a:t>
          </a:r>
          <a:r>
            <a:rPr lang="uk-UA" sz="1400" b="1" kern="1200" dirty="0" smtClean="0">
              <a:solidFill>
                <a:schemeClr val="tx1"/>
              </a:solidFill>
            </a:rPr>
            <a:t>(Т. Шевченко)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9920336" y="2046218"/>
        <a:ext cx="1928051" cy="117755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C2562-95CE-42EF-8D23-B82690537EA1}">
      <dsp:nvSpPr>
        <dsp:cNvPr id="0" name=""/>
        <dsp:cNvSpPr/>
      </dsp:nvSpPr>
      <dsp:spPr>
        <a:xfrm>
          <a:off x="-84323" y="388706"/>
          <a:ext cx="10802991" cy="5389296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1E807-4271-495A-827E-596102B848E7}">
      <dsp:nvSpPr>
        <dsp:cNvPr id="0" name=""/>
        <dsp:cNvSpPr/>
      </dsp:nvSpPr>
      <dsp:spPr>
        <a:xfrm>
          <a:off x="5317172" y="1473281"/>
          <a:ext cx="1004" cy="319210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2B683-7BBE-40FF-9F2A-DB1DCF8183B2}">
      <dsp:nvSpPr>
        <dsp:cNvPr id="0" name=""/>
        <dsp:cNvSpPr/>
      </dsp:nvSpPr>
      <dsp:spPr>
        <a:xfrm>
          <a:off x="1801309" y="1350507"/>
          <a:ext cx="3264729" cy="34376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 вжито один вираз у переносному значенні (</a:t>
          </a:r>
          <a:r>
            <a:rPr lang="uk-UA" sz="3900" i="1" kern="1200" dirty="0" smtClean="0"/>
            <a:t>чаєнята брів</a:t>
          </a:r>
          <a:r>
            <a:rPr lang="uk-UA" sz="3900" kern="1200" dirty="0" smtClean="0"/>
            <a:t>)</a:t>
          </a:r>
          <a:endParaRPr lang="ru-RU" sz="3900" kern="1200" dirty="0"/>
        </a:p>
      </dsp:txBody>
      <dsp:txXfrm>
        <a:off x="1801309" y="1350507"/>
        <a:ext cx="3264729" cy="3437656"/>
      </dsp:txXfrm>
    </dsp:sp>
    <dsp:sp modelId="{3B0EB1A7-CAF5-472B-822F-FEF02A5BB576}">
      <dsp:nvSpPr>
        <dsp:cNvPr id="0" name=""/>
        <dsp:cNvSpPr/>
      </dsp:nvSpPr>
      <dsp:spPr>
        <a:xfrm>
          <a:off x="5540294" y="665348"/>
          <a:ext cx="3264729" cy="34376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конструкція, представлена використанням кількох метафорично перетворених висловів (цілий ряд метафор), що надає мові особливої виразності та експресивності</a:t>
          </a:r>
          <a:endParaRPr lang="ru-RU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>
              <a:solidFill>
                <a:srgbClr val="FFFF00"/>
              </a:solidFill>
            </a:rPr>
            <a:t>Десь на дні мого серця Заплела дивну казку любов </a:t>
          </a:r>
          <a:r>
            <a:rPr lang="uk-UA" sz="1800" kern="1200" dirty="0" smtClean="0">
              <a:solidFill>
                <a:srgbClr val="FFFF00"/>
              </a:solidFill>
            </a:rPr>
            <a:t>(П. Тичина); </a:t>
          </a:r>
          <a:r>
            <a:rPr lang="uk-UA" sz="1800" i="1" kern="1200" dirty="0" smtClean="0">
              <a:solidFill>
                <a:srgbClr val="FFFF00"/>
              </a:solidFill>
            </a:rPr>
            <a:t>...Україно моя у кипінні вишневих світань... </a:t>
          </a:r>
          <a:r>
            <a:rPr lang="uk-UA" sz="1800" kern="1200" dirty="0" smtClean="0">
              <a:solidFill>
                <a:srgbClr val="FFFF00"/>
              </a:solidFill>
            </a:rPr>
            <a:t>(Р. Лубківський); </a:t>
          </a:r>
          <a:r>
            <a:rPr lang="uk-UA" sz="1800" i="1" kern="1200" dirty="0" smtClean="0">
              <a:solidFill>
                <a:srgbClr val="FFFF00"/>
              </a:solidFill>
            </a:rPr>
            <a:t>Дрімають дуби над дорогою, як рекрути з віку минулого. Пасами кори підперезані, стоять мовчазні, </a:t>
          </a:r>
          <a:r>
            <a:rPr lang="uk-UA" sz="1800" i="1" kern="1200" dirty="0" err="1" smtClean="0">
              <a:solidFill>
                <a:srgbClr val="FFFF00"/>
              </a:solidFill>
            </a:rPr>
            <a:t>бронзолиці</a:t>
          </a:r>
          <a:r>
            <a:rPr lang="uk-UA" sz="1800" i="1" kern="1200" dirty="0" smtClean="0">
              <a:solidFill>
                <a:srgbClr val="FFFF00"/>
              </a:solidFill>
            </a:rPr>
            <a:t> </a:t>
          </a:r>
          <a:r>
            <a:rPr lang="uk-UA" sz="1800" kern="1200" dirty="0" smtClean="0">
              <a:solidFill>
                <a:srgbClr val="FFFF00"/>
              </a:solidFill>
            </a:rPr>
            <a:t>(Д. Луценко); 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5540294" y="665348"/>
        <a:ext cx="3264729" cy="3437656"/>
      </dsp:txXfrm>
    </dsp:sp>
    <dsp:sp modelId="{D435F747-C7E1-46F6-B438-B5DBE6460534}">
      <dsp:nvSpPr>
        <dsp:cNvPr id="0" name=""/>
        <dsp:cNvSpPr/>
      </dsp:nvSpPr>
      <dsp:spPr>
        <a:xfrm rot="16200000">
          <a:off x="-1582089" y="2814739"/>
          <a:ext cx="4419843" cy="1255665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/>
            <a:t>проста</a:t>
          </a:r>
          <a:r>
            <a:rPr lang="uk-UA" sz="2900" kern="1200" dirty="0" smtClean="0"/>
            <a:t>, одинична –</a:t>
          </a:r>
          <a:endParaRPr lang="ru-RU" sz="2900" kern="1200" dirty="0"/>
        </a:p>
      </dsp:txBody>
      <dsp:txXfrm>
        <a:off x="-1392315" y="3319497"/>
        <a:ext cx="4040295" cy="625697"/>
      </dsp:txXfrm>
    </dsp:sp>
    <dsp:sp modelId="{AD049C3A-F94D-4C1E-BCF7-1CC5EA515BB7}">
      <dsp:nvSpPr>
        <dsp:cNvPr id="0" name=""/>
        <dsp:cNvSpPr/>
      </dsp:nvSpPr>
      <dsp:spPr>
        <a:xfrm rot="5400000">
          <a:off x="7796590" y="2852701"/>
          <a:ext cx="4419843" cy="1255665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1952360"/>
            <a:satOff val="-6995"/>
            <a:lumOff val="143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i="1" kern="1200" dirty="0" smtClean="0"/>
            <a:t>Складна(розгорнена)</a:t>
          </a:r>
          <a:endParaRPr lang="ru-RU" sz="2900" kern="1200" dirty="0"/>
        </a:p>
      </dsp:txBody>
      <dsp:txXfrm>
        <a:off x="7986364" y="2977911"/>
        <a:ext cx="4040295" cy="6256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9919-7368-412A-B64F-933067DB756C}">
      <dsp:nvSpPr>
        <dsp:cNvPr id="0" name=""/>
        <dsp:cNvSpPr/>
      </dsp:nvSpPr>
      <dsp:spPr>
        <a:xfrm rot="16200000">
          <a:off x="-475947" y="1662024"/>
          <a:ext cx="3519368" cy="21507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Лексико-граматична категорія істот/неістот</a:t>
          </a:r>
          <a:endParaRPr lang="ru-RU" sz="1900" kern="1200" dirty="0"/>
        </a:p>
      </dsp:txBody>
      <dsp:txXfrm rot="5400000">
        <a:off x="313391" y="1082702"/>
        <a:ext cx="2045699" cy="3309352"/>
      </dsp:txXfrm>
    </dsp:sp>
    <dsp:sp modelId="{365503A4-B4ED-44F6-8717-D067B7E1DDCF}">
      <dsp:nvSpPr>
        <dsp:cNvPr id="0" name=""/>
        <dsp:cNvSpPr/>
      </dsp:nvSpPr>
      <dsp:spPr>
        <a:xfrm rot="5400000">
          <a:off x="1772419" y="1662024"/>
          <a:ext cx="3519368" cy="215070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0070C0"/>
              </a:solidFill>
            </a:rPr>
            <a:t>персоніфікація</a:t>
          </a:r>
          <a:endParaRPr lang="ru-RU" sz="1900" kern="1200" dirty="0">
            <a:solidFill>
              <a:srgbClr val="0070C0"/>
            </a:solidFill>
          </a:endParaRPr>
        </a:p>
      </dsp:txBody>
      <dsp:txXfrm rot="-5400000">
        <a:off x="2456749" y="1082702"/>
        <a:ext cx="2045699" cy="3309352"/>
      </dsp:txXfrm>
    </dsp:sp>
    <dsp:sp modelId="{DAD3DE74-9142-44CB-9D6B-E584C7D6E220}">
      <dsp:nvSpPr>
        <dsp:cNvPr id="0" name=""/>
        <dsp:cNvSpPr/>
      </dsp:nvSpPr>
      <dsp:spPr>
        <a:xfrm>
          <a:off x="1283516" y="0"/>
          <a:ext cx="2248366" cy="224825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E7F7B-A565-467C-A2F9-712BADB362DF}">
      <dsp:nvSpPr>
        <dsp:cNvPr id="0" name=""/>
        <dsp:cNvSpPr/>
      </dsp:nvSpPr>
      <dsp:spPr>
        <a:xfrm rot="10800000">
          <a:off x="1283516" y="3225950"/>
          <a:ext cx="2248366" cy="224825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48786-C1CF-4FB3-8B65-61AE233FD159}">
      <dsp:nvSpPr>
        <dsp:cNvPr id="0" name=""/>
        <dsp:cNvSpPr/>
      </dsp:nvSpPr>
      <dsp:spPr>
        <a:xfrm>
          <a:off x="437387" y="0"/>
          <a:ext cx="4957064" cy="502886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CCC3C-5C65-4A50-8055-0E42B35697BB}">
      <dsp:nvSpPr>
        <dsp:cNvPr id="0" name=""/>
        <dsp:cNvSpPr/>
      </dsp:nvSpPr>
      <dsp:spPr>
        <a:xfrm>
          <a:off x="6264" y="1508658"/>
          <a:ext cx="1877123" cy="20115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FF00"/>
              </a:solidFill>
            </a:rPr>
            <a:t>Надає образності, увиразнення, </a:t>
          </a:r>
          <a:r>
            <a:rPr lang="uk-UA" sz="1500" b="1" kern="1200" dirty="0" err="1" smtClean="0">
              <a:solidFill>
                <a:srgbClr val="FFFF00"/>
              </a:solidFill>
            </a:rPr>
            <a:t>експресивізації</a:t>
          </a:r>
          <a:r>
            <a:rPr lang="uk-UA" sz="1500" b="1" kern="1200" dirty="0" smtClean="0">
              <a:solidFill>
                <a:srgbClr val="FFFF00"/>
              </a:solidFill>
            </a:rPr>
            <a:t> мовлення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97898" y="1600292"/>
        <a:ext cx="1693855" cy="1828276"/>
      </dsp:txXfrm>
    </dsp:sp>
    <dsp:sp modelId="{048BC54F-1CD1-4DD2-9E0F-9F37565C27AE}">
      <dsp:nvSpPr>
        <dsp:cNvPr id="0" name=""/>
        <dsp:cNvSpPr/>
      </dsp:nvSpPr>
      <dsp:spPr>
        <a:xfrm>
          <a:off x="1977358" y="1508658"/>
          <a:ext cx="1877123" cy="20115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FF00"/>
              </a:solidFill>
            </a:rPr>
            <a:t>динамізм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2068992" y="1600292"/>
        <a:ext cx="1693855" cy="1828276"/>
      </dsp:txXfrm>
    </dsp:sp>
    <dsp:sp modelId="{B3C4B27B-CCC3-473D-B1CE-1C7849D26932}">
      <dsp:nvSpPr>
        <dsp:cNvPr id="0" name=""/>
        <dsp:cNvSpPr/>
      </dsp:nvSpPr>
      <dsp:spPr>
        <a:xfrm>
          <a:off x="3948451" y="1508658"/>
          <a:ext cx="1877123" cy="20115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FF00"/>
              </a:solidFill>
            </a:rPr>
            <a:t> індивідуальність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4040085" y="1600292"/>
        <a:ext cx="1693855" cy="182827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A51F2-3EED-428A-ACC9-3F7069F9932F}">
      <dsp:nvSpPr>
        <dsp:cNvPr id="0" name=""/>
        <dsp:cNvSpPr/>
      </dsp:nvSpPr>
      <dsp:spPr>
        <a:xfrm>
          <a:off x="3394880" y="332417"/>
          <a:ext cx="4295851" cy="429585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/>
            <a:t>Національні</a:t>
          </a:r>
          <a:endParaRPr lang="ru-RU" sz="1700" kern="1200" dirty="0"/>
        </a:p>
      </dsp:txBody>
      <dsp:txXfrm>
        <a:off x="5658896" y="1242728"/>
        <a:ext cx="1534232" cy="1278527"/>
      </dsp:txXfrm>
    </dsp:sp>
    <dsp:sp modelId="{392A2A18-D9C8-49FD-8729-96F1F24150EE}">
      <dsp:nvSpPr>
        <dsp:cNvPr id="0" name=""/>
        <dsp:cNvSpPr/>
      </dsp:nvSpPr>
      <dsp:spPr>
        <a:xfrm>
          <a:off x="3306406" y="485840"/>
          <a:ext cx="4295851" cy="429585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shade val="50000"/>
            <a:hueOff val="-168798"/>
            <a:satOff val="-32310"/>
            <a:lumOff val="36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/>
            <a:t>Універсальні</a:t>
          </a:r>
          <a:endParaRPr lang="ru-RU" sz="1700" kern="1200" dirty="0"/>
        </a:p>
      </dsp:txBody>
      <dsp:txXfrm>
        <a:off x="4329228" y="3273029"/>
        <a:ext cx="2301349" cy="1125103"/>
      </dsp:txXfrm>
    </dsp:sp>
    <dsp:sp modelId="{7583826C-990A-4B42-B872-2E5B6C211291}">
      <dsp:nvSpPr>
        <dsp:cNvPr id="0" name=""/>
        <dsp:cNvSpPr/>
      </dsp:nvSpPr>
      <dsp:spPr>
        <a:xfrm>
          <a:off x="3217932" y="332417"/>
          <a:ext cx="4295851" cy="4295851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shade val="50000"/>
            <a:hueOff val="-168798"/>
            <a:satOff val="-32310"/>
            <a:lumOff val="36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/>
            <a:t>Індивідуально-авторські </a:t>
          </a:r>
          <a:endParaRPr lang="ru-RU" sz="1700" kern="1200" dirty="0"/>
        </a:p>
      </dsp:txBody>
      <dsp:txXfrm>
        <a:off x="3715535" y="1242728"/>
        <a:ext cx="1534232" cy="1278527"/>
      </dsp:txXfrm>
    </dsp:sp>
    <dsp:sp modelId="{18BDD06A-D78D-4CB7-AFEF-2D55ED5D50C6}">
      <dsp:nvSpPr>
        <dsp:cNvPr id="0" name=""/>
        <dsp:cNvSpPr/>
      </dsp:nvSpPr>
      <dsp:spPr>
        <a:xfrm>
          <a:off x="3129301" y="66483"/>
          <a:ext cx="4827718" cy="482771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5F1E7-B880-49A6-950C-56EAAB472CDF}">
      <dsp:nvSpPr>
        <dsp:cNvPr id="0" name=""/>
        <dsp:cNvSpPr/>
      </dsp:nvSpPr>
      <dsp:spPr>
        <a:xfrm>
          <a:off x="3040473" y="219635"/>
          <a:ext cx="4827718" cy="482771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shade val="90000"/>
            <a:hueOff val="-167519"/>
            <a:satOff val="-29932"/>
            <a:lumOff val="293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0DAE7-2A5C-4E0F-9AF6-322D66C290BB}">
      <dsp:nvSpPr>
        <dsp:cNvPr id="0" name=""/>
        <dsp:cNvSpPr/>
      </dsp:nvSpPr>
      <dsp:spPr>
        <a:xfrm>
          <a:off x="2951644" y="66483"/>
          <a:ext cx="4827718" cy="482771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shade val="90000"/>
            <a:hueOff val="-167519"/>
            <a:satOff val="-29932"/>
            <a:lumOff val="293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5DCC-C7FA-43FF-94BB-DF583CB9704F}">
      <dsp:nvSpPr>
        <dsp:cNvPr id="0" name=""/>
        <dsp:cNvSpPr/>
      </dsp:nvSpPr>
      <dsp:spPr>
        <a:xfrm>
          <a:off x="2248824" y="4732"/>
          <a:ext cx="2570085" cy="12850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розмовно</a:t>
          </a:r>
          <a:r>
            <a:rPr lang="uk-UA" sz="2800" kern="1200" dirty="0" smtClean="0"/>
            <a:t>-побутовий стиль</a:t>
          </a:r>
          <a:endParaRPr lang="ru-RU" sz="2800" kern="1200" dirty="0"/>
        </a:p>
      </dsp:txBody>
      <dsp:txXfrm>
        <a:off x="2286462" y="42370"/>
        <a:ext cx="2494809" cy="1209766"/>
      </dsp:txXfrm>
    </dsp:sp>
    <dsp:sp modelId="{919D2B5E-8672-4A82-B6A8-AB4FDE86D3EB}">
      <dsp:nvSpPr>
        <dsp:cNvPr id="0" name=""/>
        <dsp:cNvSpPr/>
      </dsp:nvSpPr>
      <dsp:spPr>
        <a:xfrm>
          <a:off x="2505833" y="1289774"/>
          <a:ext cx="257008" cy="963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781"/>
              </a:lnTo>
              <a:lnTo>
                <a:pt x="257008" y="96378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B7FEC-C7CA-4444-9B5F-73841E2A265D}">
      <dsp:nvSpPr>
        <dsp:cNvPr id="0" name=""/>
        <dsp:cNvSpPr/>
      </dsp:nvSpPr>
      <dsp:spPr>
        <a:xfrm>
          <a:off x="2762841" y="1611035"/>
          <a:ext cx="2056068" cy="1285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 скомпресована, згорнена номінативна структура, зручна для використання в усному мовленні</a:t>
          </a:r>
          <a:endParaRPr lang="ru-RU" sz="1100" kern="1200" dirty="0"/>
        </a:p>
      </dsp:txBody>
      <dsp:txXfrm>
        <a:off x="2800479" y="1648673"/>
        <a:ext cx="1980792" cy="1209766"/>
      </dsp:txXfrm>
    </dsp:sp>
    <dsp:sp modelId="{FE5D819E-A91B-4D10-9D83-E2CD17E52BA1}">
      <dsp:nvSpPr>
        <dsp:cNvPr id="0" name=""/>
        <dsp:cNvSpPr/>
      </dsp:nvSpPr>
      <dsp:spPr>
        <a:xfrm>
          <a:off x="2505833" y="1289774"/>
          <a:ext cx="257008" cy="2570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085"/>
              </a:lnTo>
              <a:lnTo>
                <a:pt x="257008" y="257008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A4898-EC07-4DB5-9A59-B9BAC8F881CC}">
      <dsp:nvSpPr>
        <dsp:cNvPr id="0" name=""/>
        <dsp:cNvSpPr/>
      </dsp:nvSpPr>
      <dsp:spPr>
        <a:xfrm>
          <a:off x="2762841" y="3217338"/>
          <a:ext cx="2056068" cy="1285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 продуктивна, стилістично експресивна </a:t>
          </a:r>
          <a:endParaRPr lang="ru-RU" sz="1100" kern="1200" dirty="0"/>
        </a:p>
      </dsp:txBody>
      <dsp:txXfrm>
        <a:off x="2800479" y="3254976"/>
        <a:ext cx="1980792" cy="1209766"/>
      </dsp:txXfrm>
    </dsp:sp>
    <dsp:sp modelId="{1D2209D4-53B6-4F48-AB61-341677FC558C}">
      <dsp:nvSpPr>
        <dsp:cNvPr id="0" name=""/>
        <dsp:cNvSpPr/>
      </dsp:nvSpPr>
      <dsp:spPr>
        <a:xfrm>
          <a:off x="2505833" y="1289774"/>
          <a:ext cx="257008" cy="41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388"/>
              </a:lnTo>
              <a:lnTo>
                <a:pt x="257008" y="417638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1BFEF-0A32-4DCE-B4D3-7AD3BD0ED9A8}">
      <dsp:nvSpPr>
        <dsp:cNvPr id="0" name=""/>
        <dsp:cNvSpPr/>
      </dsp:nvSpPr>
      <dsp:spPr>
        <a:xfrm>
          <a:off x="2762841" y="4823642"/>
          <a:ext cx="2056068" cy="1285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1" kern="1200" dirty="0" smtClean="0"/>
            <a:t>його знає весь будинок</a:t>
          </a:r>
          <a:r>
            <a:rPr lang="uk-UA" sz="1100" kern="1200" dirty="0" smtClean="0"/>
            <a:t>; </a:t>
          </a:r>
          <a:r>
            <a:rPr lang="uk-UA" sz="1100" i="1" kern="1200" dirty="0" smtClean="0"/>
            <a:t>село повчало</a:t>
          </a:r>
          <a:r>
            <a:rPr lang="uk-UA" sz="1100" kern="1200" dirty="0" smtClean="0"/>
            <a:t>; </a:t>
          </a:r>
          <a:r>
            <a:rPr lang="uk-UA" sz="1100" i="1" kern="1200" dirty="0" smtClean="0"/>
            <a:t>район знайшов кошти</a:t>
          </a:r>
          <a:r>
            <a:rPr lang="uk-UA" sz="1100" kern="1200" dirty="0" smtClean="0"/>
            <a:t>; </a:t>
          </a:r>
          <a:r>
            <a:rPr lang="uk-UA" sz="1100" i="1" kern="1200" dirty="0" smtClean="0"/>
            <a:t>інститут підтягнувся</a:t>
          </a:r>
          <a:r>
            <a:rPr lang="uk-UA" sz="1100" kern="1200" dirty="0" smtClean="0"/>
            <a:t>; </a:t>
          </a:r>
          <a:r>
            <a:rPr lang="uk-UA" sz="1100" i="1" kern="1200" dirty="0" smtClean="0"/>
            <a:t>міністерство згодне </a:t>
          </a:r>
          <a:endParaRPr lang="ru-RU" sz="1100" kern="1200" dirty="0"/>
        </a:p>
      </dsp:txBody>
      <dsp:txXfrm>
        <a:off x="2800479" y="4861280"/>
        <a:ext cx="1980792" cy="1209766"/>
      </dsp:txXfrm>
    </dsp:sp>
    <dsp:sp modelId="{94902EED-EB79-4FC2-AACE-309B98AA582D}">
      <dsp:nvSpPr>
        <dsp:cNvPr id="0" name=""/>
        <dsp:cNvSpPr/>
      </dsp:nvSpPr>
      <dsp:spPr>
        <a:xfrm>
          <a:off x="5461431" y="4732"/>
          <a:ext cx="2570085" cy="12850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художній стиль</a:t>
          </a:r>
          <a:endParaRPr lang="ru-RU" sz="2800" kern="1200" dirty="0"/>
        </a:p>
      </dsp:txBody>
      <dsp:txXfrm>
        <a:off x="5499069" y="42370"/>
        <a:ext cx="2494809" cy="1209766"/>
      </dsp:txXfrm>
    </dsp:sp>
    <dsp:sp modelId="{761F6B31-1323-4D75-B365-612EBB6AD464}">
      <dsp:nvSpPr>
        <dsp:cNvPr id="0" name=""/>
        <dsp:cNvSpPr/>
      </dsp:nvSpPr>
      <dsp:spPr>
        <a:xfrm>
          <a:off x="5718439" y="1289774"/>
          <a:ext cx="257008" cy="963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781"/>
              </a:lnTo>
              <a:lnTo>
                <a:pt x="257008" y="96378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E4EDF-6FE5-47B0-9DDA-AA03706FB9DC}">
      <dsp:nvSpPr>
        <dsp:cNvPr id="0" name=""/>
        <dsp:cNvSpPr/>
      </dsp:nvSpPr>
      <dsp:spPr>
        <a:xfrm>
          <a:off x="5975448" y="1611035"/>
          <a:ext cx="2056068" cy="1285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дозволяє сфокусувати увагу на найважливішому слові, дає змогу виділити найбільш характерну рису, ознаку об’єкта зображення та глибоко і яскраво, почасти в несподіваній формі, її показати. </a:t>
          </a:r>
          <a:endParaRPr lang="ru-RU" sz="1100" kern="1200" dirty="0"/>
        </a:p>
      </dsp:txBody>
      <dsp:txXfrm>
        <a:off x="6013086" y="1648673"/>
        <a:ext cx="1980792" cy="1209766"/>
      </dsp:txXfrm>
    </dsp:sp>
    <dsp:sp modelId="{720D27C7-8066-4973-8157-BC47144910A1}">
      <dsp:nvSpPr>
        <dsp:cNvPr id="0" name=""/>
        <dsp:cNvSpPr/>
      </dsp:nvSpPr>
      <dsp:spPr>
        <a:xfrm>
          <a:off x="5718439" y="1289774"/>
          <a:ext cx="257008" cy="2570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085"/>
              </a:lnTo>
              <a:lnTo>
                <a:pt x="257008" y="257008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066F7-2737-4F86-9C9C-83C70A527EBC}">
      <dsp:nvSpPr>
        <dsp:cNvPr id="0" name=""/>
        <dsp:cNvSpPr/>
      </dsp:nvSpPr>
      <dsp:spPr>
        <a:xfrm>
          <a:off x="5975448" y="3217338"/>
          <a:ext cx="2056068" cy="1285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i="1" kern="1200" dirty="0" smtClean="0"/>
            <a:t>А як тепер співатиме </a:t>
          </a:r>
          <a:r>
            <a:rPr lang="uk-UA" sz="1100" b="1" i="1" kern="1200" dirty="0" smtClean="0"/>
            <a:t>Полтава</a:t>
          </a:r>
          <a:r>
            <a:rPr lang="uk-UA" sz="1100" i="1" kern="1200" dirty="0" smtClean="0"/>
            <a:t>? Чи сльози не душитимуть її? </a:t>
          </a:r>
          <a:r>
            <a:rPr lang="uk-UA" sz="1100" kern="1200" dirty="0" smtClean="0"/>
            <a:t>(Л. Костенко); </a:t>
          </a:r>
          <a:r>
            <a:rPr lang="uk-UA" sz="1100" i="1" kern="1200" dirty="0" smtClean="0"/>
            <a:t>Дніпро на нас розсердився, плаче </a:t>
          </a:r>
          <a:r>
            <a:rPr lang="uk-UA" sz="1100" b="1" i="1" kern="1200" dirty="0" smtClean="0"/>
            <a:t>Україна</a:t>
          </a:r>
          <a:r>
            <a:rPr lang="uk-UA" sz="1100" kern="1200" dirty="0" smtClean="0"/>
            <a:t>; </a:t>
          </a:r>
          <a:r>
            <a:rPr lang="uk-UA" sz="1100" i="1" kern="1200" dirty="0" smtClean="0"/>
            <a:t>І </a:t>
          </a:r>
          <a:r>
            <a:rPr lang="uk-UA" sz="1100" b="1" i="1" kern="1200" dirty="0" err="1" smtClean="0"/>
            <a:t>Коллара</a:t>
          </a:r>
          <a:r>
            <a:rPr lang="uk-UA" sz="1100" b="1" i="1" kern="1200" dirty="0" smtClean="0"/>
            <a:t> </a:t>
          </a:r>
          <a:r>
            <a:rPr lang="uk-UA" sz="1100" i="1" kern="1200" dirty="0" smtClean="0"/>
            <a:t>читаєте З усієї сили, І </a:t>
          </a:r>
          <a:r>
            <a:rPr lang="uk-UA" sz="1100" b="1" i="1" kern="1200" dirty="0" smtClean="0"/>
            <a:t>Шафарика</a:t>
          </a:r>
          <a:r>
            <a:rPr lang="uk-UA" sz="1100" i="1" kern="1200" dirty="0" smtClean="0"/>
            <a:t>, і </a:t>
          </a:r>
          <a:r>
            <a:rPr lang="uk-UA" sz="1100" b="1" i="1" kern="1200" dirty="0" smtClean="0"/>
            <a:t>Ганка</a:t>
          </a:r>
          <a:r>
            <a:rPr lang="uk-UA" sz="1100" i="1" kern="1200" dirty="0" smtClean="0"/>
            <a:t>, І в слов'янофіли (</a:t>
          </a:r>
          <a:r>
            <a:rPr lang="uk-UA" sz="1100" i="1" kern="1200" dirty="0" err="1" smtClean="0"/>
            <a:t>Т.Шевченко</a:t>
          </a:r>
          <a:r>
            <a:rPr lang="uk-UA" sz="1100" i="1" kern="1200" dirty="0" smtClean="0"/>
            <a:t>)</a:t>
          </a:r>
          <a:endParaRPr lang="ru-RU" sz="1100" kern="1200" dirty="0"/>
        </a:p>
      </dsp:txBody>
      <dsp:txXfrm>
        <a:off x="6013086" y="3254976"/>
        <a:ext cx="1980792" cy="120976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CBF69-D37B-404D-9B58-0E9EFC7EA7A3}">
      <dsp:nvSpPr>
        <dsp:cNvPr id="0" name=""/>
        <dsp:cNvSpPr/>
      </dsp:nvSpPr>
      <dsp:spPr>
        <a:xfrm>
          <a:off x="1686571" y="2854234"/>
          <a:ext cx="711503" cy="135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751" y="0"/>
              </a:lnTo>
              <a:lnTo>
                <a:pt x="355751" y="1355761"/>
              </a:lnTo>
              <a:lnTo>
                <a:pt x="711503" y="1355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04044" y="3493836"/>
        <a:ext cx="76555" cy="76555"/>
      </dsp:txXfrm>
    </dsp:sp>
    <dsp:sp modelId="{81FA98E9-08D6-474D-9C88-A276E9961188}">
      <dsp:nvSpPr>
        <dsp:cNvPr id="0" name=""/>
        <dsp:cNvSpPr/>
      </dsp:nvSpPr>
      <dsp:spPr>
        <a:xfrm>
          <a:off x="1686571" y="2808513"/>
          <a:ext cx="7115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50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24535" y="2836446"/>
        <a:ext cx="35575" cy="35575"/>
      </dsp:txXfrm>
    </dsp:sp>
    <dsp:sp modelId="{7F56E463-F459-423B-8F1F-60C52D2AB05B}">
      <dsp:nvSpPr>
        <dsp:cNvPr id="0" name=""/>
        <dsp:cNvSpPr/>
      </dsp:nvSpPr>
      <dsp:spPr>
        <a:xfrm>
          <a:off x="1686571" y="1498472"/>
          <a:ext cx="711503" cy="1355761"/>
        </a:xfrm>
        <a:custGeom>
          <a:avLst/>
          <a:gdLst/>
          <a:ahLst/>
          <a:cxnLst/>
          <a:rect l="0" t="0" r="0" b="0"/>
          <a:pathLst>
            <a:path>
              <a:moveTo>
                <a:pt x="0" y="1355761"/>
              </a:moveTo>
              <a:lnTo>
                <a:pt x="355751" y="1355761"/>
              </a:lnTo>
              <a:lnTo>
                <a:pt x="355751" y="0"/>
              </a:lnTo>
              <a:lnTo>
                <a:pt x="7115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04044" y="2138075"/>
        <a:ext cx="76555" cy="76555"/>
      </dsp:txXfrm>
    </dsp:sp>
    <dsp:sp modelId="{09C98F6A-27CF-4585-BD06-D83663303629}">
      <dsp:nvSpPr>
        <dsp:cNvPr id="0" name=""/>
        <dsp:cNvSpPr/>
      </dsp:nvSpPr>
      <dsp:spPr>
        <a:xfrm rot="16200000">
          <a:off x="-1709967" y="2311929"/>
          <a:ext cx="5708468" cy="1084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kern="1200" dirty="0" smtClean="0"/>
            <a:t>Види синекдохи</a:t>
          </a:r>
          <a:endParaRPr lang="ru-RU" sz="6000" kern="1200" dirty="0"/>
        </a:p>
      </dsp:txBody>
      <dsp:txXfrm>
        <a:off x="-1709967" y="2311929"/>
        <a:ext cx="5708468" cy="1084608"/>
      </dsp:txXfrm>
    </dsp:sp>
    <dsp:sp modelId="{2C424D88-5E1A-4FBD-A6A7-AAC2AA658FCC}">
      <dsp:nvSpPr>
        <dsp:cNvPr id="0" name=""/>
        <dsp:cNvSpPr/>
      </dsp:nvSpPr>
      <dsp:spPr>
        <a:xfrm>
          <a:off x="2398074" y="956168"/>
          <a:ext cx="3557517" cy="1084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сукупність, ціле, загальне подається частковим вираженням, найменуванням частини, що є найбільш значимим і суттєвим</a:t>
          </a:r>
          <a:endParaRPr lang="ru-RU" sz="1700" kern="1200" dirty="0"/>
        </a:p>
      </dsp:txBody>
      <dsp:txXfrm>
        <a:off x="2398074" y="956168"/>
        <a:ext cx="3557517" cy="1084608"/>
      </dsp:txXfrm>
    </dsp:sp>
    <dsp:sp modelId="{82AB5F99-122A-44A1-B03F-D387AF6EED81}">
      <dsp:nvSpPr>
        <dsp:cNvPr id="0" name=""/>
        <dsp:cNvSpPr/>
      </dsp:nvSpPr>
      <dsp:spPr>
        <a:xfrm>
          <a:off x="2398074" y="2311929"/>
          <a:ext cx="3557517" cy="1084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однина подається через множину чи навпаки</a:t>
          </a:r>
          <a:endParaRPr lang="ru-RU" sz="1700" kern="1200" dirty="0"/>
        </a:p>
      </dsp:txBody>
      <dsp:txXfrm>
        <a:off x="2398074" y="2311929"/>
        <a:ext cx="3557517" cy="1084608"/>
      </dsp:txXfrm>
    </dsp:sp>
    <dsp:sp modelId="{16FEFA16-73F1-4ADC-B675-5BF844DE7FB6}">
      <dsp:nvSpPr>
        <dsp:cNvPr id="0" name=""/>
        <dsp:cNvSpPr/>
      </dsp:nvSpPr>
      <dsp:spPr>
        <a:xfrm>
          <a:off x="2398074" y="3667690"/>
          <a:ext cx="3557517" cy="1084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заміна неозначеного числівника означеним і навпаки, заперечення означеного числівника; позначення «ми» заміщується «я» тощо</a:t>
          </a:r>
          <a:endParaRPr lang="ru-RU" sz="1700" kern="1200" dirty="0"/>
        </a:p>
      </dsp:txBody>
      <dsp:txXfrm>
        <a:off x="2398074" y="3667690"/>
        <a:ext cx="3557517" cy="108460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8AD5D-B971-47E2-B155-11EA6E6071E8}">
      <dsp:nvSpPr>
        <dsp:cNvPr id="0" name=""/>
        <dsp:cNvSpPr/>
      </dsp:nvSpPr>
      <dsp:spPr>
        <a:xfrm>
          <a:off x="6604999" y="2858605"/>
          <a:ext cx="1118309" cy="532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688"/>
              </a:lnTo>
              <a:lnTo>
                <a:pt x="1118309" y="362688"/>
              </a:lnTo>
              <a:lnTo>
                <a:pt x="1118309" y="5322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1AC78-25ED-4079-B419-43EAAB8CA2BE}">
      <dsp:nvSpPr>
        <dsp:cNvPr id="0" name=""/>
        <dsp:cNvSpPr/>
      </dsp:nvSpPr>
      <dsp:spPr>
        <a:xfrm>
          <a:off x="5486690" y="2858605"/>
          <a:ext cx="1118309" cy="532213"/>
        </a:xfrm>
        <a:custGeom>
          <a:avLst/>
          <a:gdLst/>
          <a:ahLst/>
          <a:cxnLst/>
          <a:rect l="0" t="0" r="0" b="0"/>
          <a:pathLst>
            <a:path>
              <a:moveTo>
                <a:pt x="1118309" y="0"/>
              </a:moveTo>
              <a:lnTo>
                <a:pt x="1118309" y="362688"/>
              </a:lnTo>
              <a:lnTo>
                <a:pt x="0" y="362688"/>
              </a:lnTo>
              <a:lnTo>
                <a:pt x="0" y="5322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31082-5BF6-4BD0-AF3E-4931505871A9}">
      <dsp:nvSpPr>
        <dsp:cNvPr id="0" name=""/>
        <dsp:cNvSpPr/>
      </dsp:nvSpPr>
      <dsp:spPr>
        <a:xfrm>
          <a:off x="4927535" y="1164367"/>
          <a:ext cx="1677464" cy="532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688"/>
              </a:lnTo>
              <a:lnTo>
                <a:pt x="1677464" y="362688"/>
              </a:lnTo>
              <a:lnTo>
                <a:pt x="1677464" y="532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F7A7C-E651-4719-BD14-7DDDE64FABEE}">
      <dsp:nvSpPr>
        <dsp:cNvPr id="0" name=""/>
        <dsp:cNvSpPr/>
      </dsp:nvSpPr>
      <dsp:spPr>
        <a:xfrm>
          <a:off x="3204351" y="2858605"/>
          <a:ext cx="91440" cy="532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22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82AE1-815D-48A2-9774-80637EC9325B}">
      <dsp:nvSpPr>
        <dsp:cNvPr id="0" name=""/>
        <dsp:cNvSpPr/>
      </dsp:nvSpPr>
      <dsp:spPr>
        <a:xfrm>
          <a:off x="3250071" y="1164367"/>
          <a:ext cx="1677464" cy="532213"/>
        </a:xfrm>
        <a:custGeom>
          <a:avLst/>
          <a:gdLst/>
          <a:ahLst/>
          <a:cxnLst/>
          <a:rect l="0" t="0" r="0" b="0"/>
          <a:pathLst>
            <a:path>
              <a:moveTo>
                <a:pt x="1677464" y="0"/>
              </a:moveTo>
              <a:lnTo>
                <a:pt x="1677464" y="362688"/>
              </a:lnTo>
              <a:lnTo>
                <a:pt x="0" y="362688"/>
              </a:lnTo>
              <a:lnTo>
                <a:pt x="0" y="532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273BE-F498-418A-9C4E-66CD18D44597}">
      <dsp:nvSpPr>
        <dsp:cNvPr id="0" name=""/>
        <dsp:cNvSpPr/>
      </dsp:nvSpPr>
      <dsp:spPr>
        <a:xfrm>
          <a:off x="1171998" y="2341"/>
          <a:ext cx="7511074" cy="1162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53C95-980F-4FAC-AE92-BEBAECD1CD40}">
      <dsp:nvSpPr>
        <dsp:cNvPr id="0" name=""/>
        <dsp:cNvSpPr/>
      </dsp:nvSpPr>
      <dsp:spPr>
        <a:xfrm>
          <a:off x="1375327" y="195504"/>
          <a:ext cx="7511074" cy="1162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u="sng" kern="1200" dirty="0" smtClean="0">
              <a:solidFill>
                <a:srgbClr val="0070C0"/>
              </a:solidFill>
            </a:rPr>
            <a:t>зіставлення</a:t>
          </a:r>
          <a:r>
            <a:rPr lang="uk-UA" sz="1700" kern="1200" dirty="0" smtClean="0">
              <a:solidFill>
                <a:srgbClr val="0070C0"/>
              </a:solidFill>
            </a:rPr>
            <a:t> двох різнорідних предметів зі спільною для них </a:t>
          </a:r>
          <a:r>
            <a:rPr lang="uk-UA" sz="1700" u="sng" kern="1200" dirty="0" smtClean="0">
              <a:solidFill>
                <a:srgbClr val="0070C0"/>
              </a:solidFill>
            </a:rPr>
            <a:t>кількісною</a:t>
          </a:r>
          <a:r>
            <a:rPr lang="uk-UA" sz="1700" kern="1200" dirty="0" smtClean="0">
              <a:solidFill>
                <a:srgbClr val="0070C0"/>
              </a:solidFill>
            </a:rPr>
            <a:t> ознакою</a:t>
          </a:r>
          <a:endParaRPr lang="ru-RU" sz="1700" kern="1200" dirty="0">
            <a:solidFill>
              <a:srgbClr val="0070C0"/>
            </a:solidFill>
          </a:endParaRPr>
        </a:p>
      </dsp:txBody>
      <dsp:txXfrm>
        <a:off x="1409362" y="229539"/>
        <a:ext cx="7443004" cy="1093955"/>
      </dsp:txXfrm>
    </dsp:sp>
    <dsp:sp modelId="{CE920FED-37C8-465D-86B5-C7B3FB6BBA3F}">
      <dsp:nvSpPr>
        <dsp:cNvPr id="0" name=""/>
        <dsp:cNvSpPr/>
      </dsp:nvSpPr>
      <dsp:spPr>
        <a:xfrm>
          <a:off x="2335090" y="1696580"/>
          <a:ext cx="1829960" cy="1162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642FC-0FDE-4C89-8770-0095614DF7E8}">
      <dsp:nvSpPr>
        <dsp:cNvPr id="0" name=""/>
        <dsp:cNvSpPr/>
      </dsp:nvSpPr>
      <dsp:spPr>
        <a:xfrm>
          <a:off x="2538419" y="1889743"/>
          <a:ext cx="1829960" cy="1162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спільна ознака приписується одному із них </a:t>
          </a:r>
          <a:r>
            <a:rPr lang="uk-UA" sz="1700" kern="1200" dirty="0" smtClean="0">
              <a:solidFill>
                <a:srgbClr val="FF0000"/>
              </a:solidFill>
            </a:rPr>
            <a:t>більшою</a:t>
          </a:r>
          <a:r>
            <a:rPr lang="uk-UA" sz="1700" kern="1200" dirty="0" smtClean="0"/>
            <a:t> мірою</a:t>
          </a:r>
          <a:endParaRPr lang="ru-RU" sz="1700" kern="1200" dirty="0"/>
        </a:p>
      </dsp:txBody>
      <dsp:txXfrm>
        <a:off x="2572454" y="1923778"/>
        <a:ext cx="1761890" cy="1093955"/>
      </dsp:txXfrm>
    </dsp:sp>
    <dsp:sp modelId="{963E0909-5526-403A-B87B-60703EF9C07D}">
      <dsp:nvSpPr>
        <dsp:cNvPr id="0" name=""/>
        <dsp:cNvSpPr/>
      </dsp:nvSpPr>
      <dsp:spPr>
        <a:xfrm>
          <a:off x="2335090" y="3390819"/>
          <a:ext cx="1829960" cy="1162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B52A2-5E2A-4303-B56A-05731E65E667}">
      <dsp:nvSpPr>
        <dsp:cNvPr id="0" name=""/>
        <dsp:cNvSpPr/>
      </dsp:nvSpPr>
      <dsp:spPr>
        <a:xfrm>
          <a:off x="2538419" y="3583981"/>
          <a:ext cx="1829960" cy="1162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</a:rPr>
            <a:t>гіпербола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2572454" y="3618016"/>
        <a:ext cx="1761890" cy="1093955"/>
      </dsp:txXfrm>
    </dsp:sp>
    <dsp:sp modelId="{23B42C15-215D-4E91-B886-7C58AF0E20EF}">
      <dsp:nvSpPr>
        <dsp:cNvPr id="0" name=""/>
        <dsp:cNvSpPr/>
      </dsp:nvSpPr>
      <dsp:spPr>
        <a:xfrm>
          <a:off x="5690019" y="1696580"/>
          <a:ext cx="1829960" cy="1162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93785-139F-4006-8634-D43C2BF618F7}">
      <dsp:nvSpPr>
        <dsp:cNvPr id="0" name=""/>
        <dsp:cNvSpPr/>
      </dsp:nvSpPr>
      <dsp:spPr>
        <a:xfrm>
          <a:off x="5893348" y="1889743"/>
          <a:ext cx="1829960" cy="1162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спільна ознака приписується одному із них </a:t>
          </a:r>
          <a:r>
            <a:rPr lang="uk-UA" sz="1700" b="1" kern="1200" dirty="0" smtClean="0">
              <a:solidFill>
                <a:srgbClr val="0070C0"/>
              </a:solidFill>
            </a:rPr>
            <a:t>меншою</a:t>
          </a:r>
          <a:r>
            <a:rPr lang="uk-UA" sz="1700" kern="1200" dirty="0" smtClean="0"/>
            <a:t> мірою</a:t>
          </a:r>
          <a:endParaRPr lang="ru-RU" sz="1700" kern="1200" dirty="0"/>
        </a:p>
      </dsp:txBody>
      <dsp:txXfrm>
        <a:off x="5927383" y="1923778"/>
        <a:ext cx="1761890" cy="1093955"/>
      </dsp:txXfrm>
    </dsp:sp>
    <dsp:sp modelId="{C1E4BA4F-A555-493B-836F-F1C155CA9B75}">
      <dsp:nvSpPr>
        <dsp:cNvPr id="0" name=""/>
        <dsp:cNvSpPr/>
      </dsp:nvSpPr>
      <dsp:spPr>
        <a:xfrm>
          <a:off x="4571709" y="3390819"/>
          <a:ext cx="1829960" cy="1162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8ED7-355F-4BFD-890E-236CC1CAB0BB}">
      <dsp:nvSpPr>
        <dsp:cNvPr id="0" name=""/>
        <dsp:cNvSpPr/>
      </dsp:nvSpPr>
      <dsp:spPr>
        <a:xfrm>
          <a:off x="4775038" y="3583981"/>
          <a:ext cx="1829960" cy="1162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err="1" smtClean="0">
              <a:solidFill>
                <a:srgbClr val="0070C0"/>
              </a:solidFill>
            </a:rPr>
            <a:t>мейозис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4809073" y="3618016"/>
        <a:ext cx="1761890" cy="1093955"/>
      </dsp:txXfrm>
    </dsp:sp>
    <dsp:sp modelId="{92F0B191-909C-4CA5-BF58-93C5FCDC9238}">
      <dsp:nvSpPr>
        <dsp:cNvPr id="0" name=""/>
        <dsp:cNvSpPr/>
      </dsp:nvSpPr>
      <dsp:spPr>
        <a:xfrm>
          <a:off x="6808328" y="3390819"/>
          <a:ext cx="1829960" cy="1162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BD382-9FF2-4036-A7DE-91517177A647}">
      <dsp:nvSpPr>
        <dsp:cNvPr id="0" name=""/>
        <dsp:cNvSpPr/>
      </dsp:nvSpPr>
      <dsp:spPr>
        <a:xfrm>
          <a:off x="7011657" y="3583981"/>
          <a:ext cx="1829960" cy="1162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rgbClr val="0070C0"/>
              </a:solidFill>
            </a:rPr>
            <a:t>літота</a:t>
          </a:r>
          <a:endParaRPr lang="ru-RU" sz="1700" kern="1200" dirty="0">
            <a:solidFill>
              <a:srgbClr val="0070C0"/>
            </a:solidFill>
          </a:endParaRPr>
        </a:p>
      </dsp:txBody>
      <dsp:txXfrm>
        <a:off x="7045692" y="3618016"/>
        <a:ext cx="1761890" cy="109395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FCBEE-9105-4ACF-8B05-1E499DA5833B}">
      <dsp:nvSpPr>
        <dsp:cNvPr id="0" name=""/>
        <dsp:cNvSpPr/>
      </dsp:nvSpPr>
      <dsp:spPr>
        <a:xfrm>
          <a:off x="3960223" y="2822887"/>
          <a:ext cx="3281541" cy="28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80"/>
              </a:lnTo>
              <a:lnTo>
                <a:pt x="3281541" y="142380"/>
              </a:lnTo>
              <a:lnTo>
                <a:pt x="3281541" y="284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DE71A-84D7-40DF-A9B6-13F7F48830BA}">
      <dsp:nvSpPr>
        <dsp:cNvPr id="0" name=""/>
        <dsp:cNvSpPr/>
      </dsp:nvSpPr>
      <dsp:spPr>
        <a:xfrm>
          <a:off x="3960223" y="2822887"/>
          <a:ext cx="1640770" cy="284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80"/>
              </a:lnTo>
              <a:lnTo>
                <a:pt x="1640770" y="142380"/>
              </a:lnTo>
              <a:lnTo>
                <a:pt x="1640770" y="284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BD5F1-C061-478B-8D1C-31C6DCF8EBA6}">
      <dsp:nvSpPr>
        <dsp:cNvPr id="0" name=""/>
        <dsp:cNvSpPr/>
      </dsp:nvSpPr>
      <dsp:spPr>
        <a:xfrm>
          <a:off x="3914503" y="2822887"/>
          <a:ext cx="91440" cy="284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E5129-DC93-4D52-A235-B82900188C0E}">
      <dsp:nvSpPr>
        <dsp:cNvPr id="0" name=""/>
        <dsp:cNvSpPr/>
      </dsp:nvSpPr>
      <dsp:spPr>
        <a:xfrm>
          <a:off x="2319452" y="2822887"/>
          <a:ext cx="1640770" cy="284761"/>
        </a:xfrm>
        <a:custGeom>
          <a:avLst/>
          <a:gdLst/>
          <a:ahLst/>
          <a:cxnLst/>
          <a:rect l="0" t="0" r="0" b="0"/>
          <a:pathLst>
            <a:path>
              <a:moveTo>
                <a:pt x="1640770" y="0"/>
              </a:moveTo>
              <a:lnTo>
                <a:pt x="1640770" y="142380"/>
              </a:lnTo>
              <a:lnTo>
                <a:pt x="0" y="142380"/>
              </a:lnTo>
              <a:lnTo>
                <a:pt x="0" y="284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D014D-6181-4F7B-AE6F-86521DE5B171}">
      <dsp:nvSpPr>
        <dsp:cNvPr id="0" name=""/>
        <dsp:cNvSpPr/>
      </dsp:nvSpPr>
      <dsp:spPr>
        <a:xfrm>
          <a:off x="678681" y="2822887"/>
          <a:ext cx="3281541" cy="284761"/>
        </a:xfrm>
        <a:custGeom>
          <a:avLst/>
          <a:gdLst/>
          <a:ahLst/>
          <a:cxnLst/>
          <a:rect l="0" t="0" r="0" b="0"/>
          <a:pathLst>
            <a:path>
              <a:moveTo>
                <a:pt x="3281541" y="0"/>
              </a:moveTo>
              <a:lnTo>
                <a:pt x="3281541" y="142380"/>
              </a:lnTo>
              <a:lnTo>
                <a:pt x="0" y="142380"/>
              </a:lnTo>
              <a:lnTo>
                <a:pt x="0" y="284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F53AD-D7EB-4615-B773-F3FD6667FE99}">
      <dsp:nvSpPr>
        <dsp:cNvPr id="0" name=""/>
        <dsp:cNvSpPr/>
      </dsp:nvSpPr>
      <dsp:spPr>
        <a:xfrm>
          <a:off x="3282218" y="2144882"/>
          <a:ext cx="1356008" cy="67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Засоби </a:t>
          </a:r>
          <a:r>
            <a:rPr lang="uk-UA" sz="1600" i="1" kern="1200" dirty="0" err="1" smtClean="0">
              <a:solidFill>
                <a:srgbClr val="FFFF00"/>
              </a:solidFill>
            </a:rPr>
            <a:t>мейозису</a:t>
          </a:r>
          <a:r>
            <a:rPr lang="uk-UA" sz="1600" kern="1200" dirty="0" smtClean="0">
              <a:solidFill>
                <a:srgbClr val="FFFF00"/>
              </a:solidFill>
            </a:rPr>
            <a:t> 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282218" y="2144882"/>
        <a:ext cx="1356008" cy="678004"/>
      </dsp:txXfrm>
    </dsp:sp>
    <dsp:sp modelId="{902EA07B-C0F0-4845-9FE7-0F275237F283}">
      <dsp:nvSpPr>
        <dsp:cNvPr id="0" name=""/>
        <dsp:cNvSpPr/>
      </dsp:nvSpPr>
      <dsp:spPr>
        <a:xfrm>
          <a:off x="676" y="3107648"/>
          <a:ext cx="1356008" cy="67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прислівники міри та ступеня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676" y="3107648"/>
        <a:ext cx="1356008" cy="678004"/>
      </dsp:txXfrm>
    </dsp:sp>
    <dsp:sp modelId="{F740B85F-EB33-4BFD-820D-7686F2FF0434}">
      <dsp:nvSpPr>
        <dsp:cNvPr id="0" name=""/>
        <dsp:cNvSpPr/>
      </dsp:nvSpPr>
      <dsp:spPr>
        <a:xfrm>
          <a:off x="1641447" y="3107648"/>
          <a:ext cx="1356008" cy="67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суфікси </a:t>
          </a:r>
          <a:r>
            <a:rPr lang="uk-UA" sz="1600" kern="1200" dirty="0" err="1" smtClean="0">
              <a:solidFill>
                <a:srgbClr val="FFFF00"/>
              </a:solidFill>
            </a:rPr>
            <a:t>зменшувальності</a:t>
          </a:r>
          <a:r>
            <a:rPr lang="uk-UA" sz="1600" kern="1200" dirty="0" smtClean="0">
              <a:solidFill>
                <a:srgbClr val="FFFF00"/>
              </a:solidFill>
            </a:rPr>
            <a:t>, 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1641447" y="3107648"/>
        <a:ext cx="1356008" cy="678004"/>
      </dsp:txXfrm>
    </dsp:sp>
    <dsp:sp modelId="{49FC9572-6CEB-4E05-B144-AF2071FF3EF8}">
      <dsp:nvSpPr>
        <dsp:cNvPr id="0" name=""/>
        <dsp:cNvSpPr/>
      </dsp:nvSpPr>
      <dsp:spPr>
        <a:xfrm>
          <a:off x="3282218" y="3107648"/>
          <a:ext cx="1356008" cy="67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частки, 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282218" y="3107648"/>
        <a:ext cx="1356008" cy="678004"/>
      </dsp:txXfrm>
    </dsp:sp>
    <dsp:sp modelId="{15547642-ABE5-4065-BEF7-4FBC1C3D27AE}">
      <dsp:nvSpPr>
        <dsp:cNvPr id="0" name=""/>
        <dsp:cNvSpPr/>
      </dsp:nvSpPr>
      <dsp:spPr>
        <a:xfrm>
          <a:off x="4922989" y="3107648"/>
          <a:ext cx="1356008" cy="67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вставні слова,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4922989" y="3107648"/>
        <a:ext cx="1356008" cy="678004"/>
      </dsp:txXfrm>
    </dsp:sp>
    <dsp:sp modelId="{BFCD4A6A-D214-4CC7-9BE5-5BFF853AB8A3}">
      <dsp:nvSpPr>
        <dsp:cNvPr id="0" name=""/>
        <dsp:cNvSpPr/>
      </dsp:nvSpPr>
      <dsp:spPr>
        <a:xfrm>
          <a:off x="6563760" y="3107648"/>
          <a:ext cx="1356008" cy="67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FFFF00"/>
              </a:solidFill>
            </a:rPr>
            <a:t> деякі </a:t>
          </a:r>
          <a:r>
            <a:rPr lang="uk-UA" sz="1600" kern="1200" dirty="0" err="1" smtClean="0">
              <a:solidFill>
                <a:srgbClr val="FFFF00"/>
              </a:solidFill>
            </a:rPr>
            <a:t>мовні</a:t>
          </a:r>
          <a:r>
            <a:rPr lang="uk-UA" sz="1600" kern="1200" dirty="0" smtClean="0">
              <a:solidFill>
                <a:srgbClr val="FFFF00"/>
              </a:solidFill>
            </a:rPr>
            <a:t> кліше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6563760" y="3107648"/>
        <a:ext cx="1356008" cy="67800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F8EA-199C-40DF-B0AB-011DB087F350}">
      <dsp:nvSpPr>
        <dsp:cNvPr id="0" name=""/>
        <dsp:cNvSpPr/>
      </dsp:nvSpPr>
      <dsp:spPr>
        <a:xfrm>
          <a:off x="3436993" y="2854234"/>
          <a:ext cx="711503" cy="677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751" y="0"/>
              </a:lnTo>
              <a:lnTo>
                <a:pt x="355751" y="677880"/>
              </a:lnTo>
              <a:lnTo>
                <a:pt x="711503" y="6778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68177" y="3168606"/>
        <a:ext cx="49136" cy="49136"/>
      </dsp:txXfrm>
    </dsp:sp>
    <dsp:sp modelId="{03CB4A28-D7F7-41D6-9D93-998AF2A4B563}">
      <dsp:nvSpPr>
        <dsp:cNvPr id="0" name=""/>
        <dsp:cNvSpPr/>
      </dsp:nvSpPr>
      <dsp:spPr>
        <a:xfrm>
          <a:off x="3436993" y="2176353"/>
          <a:ext cx="711503" cy="677880"/>
        </a:xfrm>
        <a:custGeom>
          <a:avLst/>
          <a:gdLst/>
          <a:ahLst/>
          <a:cxnLst/>
          <a:rect l="0" t="0" r="0" b="0"/>
          <a:pathLst>
            <a:path>
              <a:moveTo>
                <a:pt x="0" y="677880"/>
              </a:moveTo>
              <a:lnTo>
                <a:pt x="355751" y="677880"/>
              </a:lnTo>
              <a:lnTo>
                <a:pt x="355751" y="0"/>
              </a:lnTo>
              <a:lnTo>
                <a:pt x="71150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68177" y="2490725"/>
        <a:ext cx="49136" cy="49136"/>
      </dsp:txXfrm>
    </dsp:sp>
    <dsp:sp modelId="{79B5EA92-A3C0-4E2C-875A-7884FF375EBB}">
      <dsp:nvSpPr>
        <dsp:cNvPr id="0" name=""/>
        <dsp:cNvSpPr/>
      </dsp:nvSpPr>
      <dsp:spPr>
        <a:xfrm rot="16200000">
          <a:off x="40454" y="2311929"/>
          <a:ext cx="5708468" cy="1084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Стилістична функція</a:t>
          </a:r>
          <a:endParaRPr lang="ru-RU" sz="4600" kern="1200" dirty="0"/>
        </a:p>
      </dsp:txBody>
      <dsp:txXfrm>
        <a:off x="40454" y="2311929"/>
        <a:ext cx="5708468" cy="1084609"/>
      </dsp:txXfrm>
    </dsp:sp>
    <dsp:sp modelId="{D619C613-BDC8-4397-A8FA-CA07FCF53B73}">
      <dsp:nvSpPr>
        <dsp:cNvPr id="0" name=""/>
        <dsp:cNvSpPr/>
      </dsp:nvSpPr>
      <dsp:spPr>
        <a:xfrm>
          <a:off x="4148497" y="1634049"/>
          <a:ext cx="3557517" cy="10846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Засіб вираження позитивно-оцінного ставлення до зображуваного (вияв співчуття, прихильності, ніжності, любові, жалю)</a:t>
          </a:r>
          <a:endParaRPr lang="ru-RU" sz="1600" kern="1200" dirty="0"/>
        </a:p>
      </dsp:txBody>
      <dsp:txXfrm>
        <a:off x="4148497" y="1634049"/>
        <a:ext cx="3557517" cy="1084609"/>
      </dsp:txXfrm>
    </dsp:sp>
    <dsp:sp modelId="{5EE60D31-75E3-4B4E-90C1-2882C09E4073}">
      <dsp:nvSpPr>
        <dsp:cNvPr id="0" name=""/>
        <dsp:cNvSpPr/>
      </dsp:nvSpPr>
      <dsp:spPr>
        <a:xfrm>
          <a:off x="4148497" y="2989810"/>
          <a:ext cx="3557517" cy="10846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засіб гумору і сатири</a:t>
          </a:r>
          <a:endParaRPr lang="ru-RU" sz="1600" kern="1200" dirty="0"/>
        </a:p>
      </dsp:txBody>
      <dsp:txXfrm>
        <a:off x="4148497" y="2989810"/>
        <a:ext cx="3557517" cy="1084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76306-C860-4EB2-BF19-4BF2D4C5B74E}">
      <dsp:nvSpPr>
        <dsp:cNvPr id="0" name=""/>
        <dsp:cNvSpPr/>
      </dsp:nvSpPr>
      <dsp:spPr>
        <a:xfrm>
          <a:off x="4053099" y="2488474"/>
          <a:ext cx="620326" cy="1182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163" y="0"/>
              </a:lnTo>
              <a:lnTo>
                <a:pt x="310163" y="1182025"/>
              </a:lnTo>
              <a:lnTo>
                <a:pt x="620326" y="11820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9890" y="3046114"/>
        <a:ext cx="66745" cy="66745"/>
      </dsp:txXfrm>
    </dsp:sp>
    <dsp:sp modelId="{DCE7B3DC-9579-438A-9073-E032321E394D}">
      <dsp:nvSpPr>
        <dsp:cNvPr id="0" name=""/>
        <dsp:cNvSpPr/>
      </dsp:nvSpPr>
      <dsp:spPr>
        <a:xfrm>
          <a:off x="4053099" y="2442754"/>
          <a:ext cx="620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32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47754" y="2472966"/>
        <a:ext cx="31016" cy="31016"/>
      </dsp:txXfrm>
    </dsp:sp>
    <dsp:sp modelId="{AB6EDFFE-C5A0-47A7-BB56-8D0BC42476C9}">
      <dsp:nvSpPr>
        <dsp:cNvPr id="0" name=""/>
        <dsp:cNvSpPr/>
      </dsp:nvSpPr>
      <dsp:spPr>
        <a:xfrm>
          <a:off x="4053099" y="1306449"/>
          <a:ext cx="620326" cy="1182025"/>
        </a:xfrm>
        <a:custGeom>
          <a:avLst/>
          <a:gdLst/>
          <a:ahLst/>
          <a:cxnLst/>
          <a:rect l="0" t="0" r="0" b="0"/>
          <a:pathLst>
            <a:path>
              <a:moveTo>
                <a:pt x="0" y="1182025"/>
              </a:moveTo>
              <a:lnTo>
                <a:pt x="310163" y="1182025"/>
              </a:lnTo>
              <a:lnTo>
                <a:pt x="310163" y="0"/>
              </a:lnTo>
              <a:lnTo>
                <a:pt x="62032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29890" y="1864089"/>
        <a:ext cx="66745" cy="66745"/>
      </dsp:txXfrm>
    </dsp:sp>
    <dsp:sp modelId="{E1282D09-8247-4C65-80F3-7F6C843D721C}">
      <dsp:nvSpPr>
        <dsp:cNvPr id="0" name=""/>
        <dsp:cNvSpPr/>
      </dsp:nvSpPr>
      <dsp:spPr>
        <a:xfrm rot="16200000">
          <a:off x="1091814" y="2015664"/>
          <a:ext cx="4976949" cy="94562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kern="1200" dirty="0" smtClean="0"/>
            <a:t>Функція тропів</a:t>
          </a:r>
          <a:endParaRPr lang="ru-RU" sz="5500" kern="1200" dirty="0"/>
        </a:p>
      </dsp:txBody>
      <dsp:txXfrm>
        <a:off x="1091814" y="2015664"/>
        <a:ext cx="4976949" cy="945620"/>
      </dsp:txXfrm>
    </dsp:sp>
    <dsp:sp modelId="{CB54BFC7-3AE6-4B16-B1B6-11E6352DC125}">
      <dsp:nvSpPr>
        <dsp:cNvPr id="0" name=""/>
        <dsp:cNvSpPr/>
      </dsp:nvSpPr>
      <dsp:spPr>
        <a:xfrm>
          <a:off x="4673426" y="833638"/>
          <a:ext cx="3101634" cy="94562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служать засобом досягнення естетичного ефекту виразності в мові художньої літератури, публіцистики </a:t>
          </a:r>
          <a:endParaRPr lang="ru-RU" sz="1300" kern="1200" dirty="0"/>
        </a:p>
      </dsp:txBody>
      <dsp:txXfrm>
        <a:off x="4673426" y="833638"/>
        <a:ext cx="3101634" cy="945620"/>
      </dsp:txXfrm>
    </dsp:sp>
    <dsp:sp modelId="{0BC81F9A-49CD-475E-981A-FE90EE0EDA77}">
      <dsp:nvSpPr>
        <dsp:cNvPr id="0" name=""/>
        <dsp:cNvSpPr/>
      </dsp:nvSpPr>
      <dsp:spPr>
        <a:xfrm>
          <a:off x="4673426" y="2015664"/>
          <a:ext cx="3101634" cy="94562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сприяють більшій дохідливості тексту, увиразнюють і впорядковують виклад, посилюють його переконливість, забезпечують впливовість матеріалу, даючи йому оцінку</a:t>
          </a:r>
          <a:endParaRPr lang="ru-RU" sz="1300" kern="1200" dirty="0"/>
        </a:p>
      </dsp:txBody>
      <dsp:txXfrm>
        <a:off x="4673426" y="2015664"/>
        <a:ext cx="3101634" cy="945620"/>
      </dsp:txXfrm>
    </dsp:sp>
    <dsp:sp modelId="{02D0ED62-8E85-4C91-9145-0A7F9358F577}">
      <dsp:nvSpPr>
        <dsp:cNvPr id="0" name=""/>
        <dsp:cNvSpPr/>
      </dsp:nvSpPr>
      <dsp:spPr>
        <a:xfrm>
          <a:off x="4673426" y="3197689"/>
          <a:ext cx="3101634" cy="94562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FFFF00"/>
              </a:solidFill>
            </a:rPr>
            <a:t>Основна функція словесних фігур – зображальна, естетична</a:t>
          </a:r>
          <a:endParaRPr lang="ru-RU" sz="1300" b="1" kern="1200" dirty="0">
            <a:solidFill>
              <a:srgbClr val="FFFF00"/>
            </a:solidFill>
          </a:endParaRPr>
        </a:p>
      </dsp:txBody>
      <dsp:txXfrm>
        <a:off x="4673426" y="3197689"/>
        <a:ext cx="3101634" cy="945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CA532-675B-4E52-9B9B-47D7A98D2955}">
      <dsp:nvSpPr>
        <dsp:cNvPr id="0" name=""/>
        <dsp:cNvSpPr/>
      </dsp:nvSpPr>
      <dsp:spPr>
        <a:xfrm>
          <a:off x="5992447" y="3426392"/>
          <a:ext cx="2780298" cy="166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215414"/>
              <a:satOff val="8079"/>
              <a:lumOff val="-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err="1" smtClean="0">
              <a:solidFill>
                <a:schemeClr val="tx1"/>
              </a:solidFill>
            </a:rPr>
            <a:t>функційні</a:t>
          </a:r>
          <a:r>
            <a:rPr lang="uk-UA" sz="1600" b="1" kern="1200" dirty="0" smtClean="0">
              <a:solidFill>
                <a:schemeClr val="tx1"/>
              </a:solidFill>
            </a:rPr>
            <a:t> типи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863037" y="3878291"/>
        <a:ext cx="1873209" cy="1173196"/>
      </dsp:txXfrm>
    </dsp:sp>
    <dsp:sp modelId="{F6EB78A8-93EB-4B9A-A573-2C53194467C3}">
      <dsp:nvSpPr>
        <dsp:cNvPr id="0" name=""/>
        <dsp:cNvSpPr/>
      </dsp:nvSpPr>
      <dsp:spPr>
        <a:xfrm>
          <a:off x="1899621" y="3426392"/>
          <a:ext cx="2595663" cy="166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323121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chemeClr val="tx1"/>
              </a:solidFill>
            </a:rPr>
            <a:t>структурні типи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36121" y="3878291"/>
        <a:ext cx="1743964" cy="1173196"/>
      </dsp:txXfrm>
    </dsp:sp>
    <dsp:sp modelId="{E2EDDABD-4B31-47A1-ABEF-80383D34E0FC}">
      <dsp:nvSpPr>
        <dsp:cNvPr id="0" name=""/>
        <dsp:cNvSpPr/>
      </dsp:nvSpPr>
      <dsp:spPr>
        <a:xfrm>
          <a:off x="6084765" y="0"/>
          <a:ext cx="2595663" cy="166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107707"/>
              <a:satOff val="4040"/>
              <a:lumOff val="-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chemeClr val="tx1"/>
              </a:solidFill>
            </a:rPr>
            <a:t>гіпербола</a:t>
          </a:r>
          <a:endParaRPr lang="ru-RU" sz="1600" b="1" i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err="1" smtClean="0">
              <a:solidFill>
                <a:schemeClr val="tx1"/>
              </a:solidFill>
            </a:rPr>
            <a:t>мейозис</a:t>
          </a:r>
          <a:endParaRPr lang="ru-RU" sz="1600" b="1" i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chemeClr val="tx1"/>
              </a:solidFill>
            </a:rPr>
            <a:t>літота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6899964" y="36500"/>
        <a:ext cx="1743964" cy="1173196"/>
      </dsp:txXfrm>
    </dsp:sp>
    <dsp:sp modelId="{2CE4B80A-104D-4AB8-B98E-3AA0F041D1AA}">
      <dsp:nvSpPr>
        <dsp:cNvPr id="0" name=""/>
        <dsp:cNvSpPr/>
      </dsp:nvSpPr>
      <dsp:spPr>
        <a:xfrm>
          <a:off x="1796299" y="0"/>
          <a:ext cx="2802307" cy="166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chemeClr val="tx1"/>
              </a:solidFill>
            </a:rPr>
            <a:t>метафора</a:t>
          </a:r>
          <a:endParaRPr lang="ru-RU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chemeClr val="tx1"/>
              </a:solidFill>
            </a:rPr>
            <a:t>персоніфікація</a:t>
          </a:r>
          <a:r>
            <a:rPr lang="uk-UA" sz="1600" b="1" kern="1200" dirty="0" smtClean="0">
              <a:solidFill>
                <a:schemeClr val="tx1"/>
              </a:solidFill>
            </a:rPr>
            <a:t>, </a:t>
          </a:r>
          <a:endParaRPr lang="ru-RU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chemeClr val="tx1"/>
              </a:solidFill>
            </a:rPr>
            <a:t>алегорія,</a:t>
          </a:r>
          <a:endParaRPr lang="ru-RU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chemeClr val="tx1"/>
              </a:solidFill>
            </a:rPr>
            <a:t> метонімія, </a:t>
          </a:r>
          <a:endParaRPr lang="ru-RU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smtClean="0">
              <a:solidFill>
                <a:schemeClr val="tx1"/>
              </a:solidFill>
            </a:rPr>
            <a:t>синекдоха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832799" y="36500"/>
        <a:ext cx="1888615" cy="1173196"/>
      </dsp:txXfrm>
    </dsp:sp>
    <dsp:sp modelId="{3CF9EE9E-9E0B-4C08-BDBD-5D103E43EAB3}">
      <dsp:nvSpPr>
        <dsp:cNvPr id="0" name=""/>
        <dsp:cNvSpPr/>
      </dsp:nvSpPr>
      <dsp:spPr>
        <a:xfrm>
          <a:off x="2970843" y="191468"/>
          <a:ext cx="2275146" cy="224834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C00000"/>
              </a:solidFill>
            </a:rPr>
            <a:t>Фігури (тропи) якості 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637218" y="849993"/>
        <a:ext cx="1608771" cy="1589821"/>
      </dsp:txXfrm>
    </dsp:sp>
    <dsp:sp modelId="{471633CA-F367-4EE9-A9CC-13EAD8D69184}">
      <dsp:nvSpPr>
        <dsp:cNvPr id="0" name=""/>
        <dsp:cNvSpPr/>
      </dsp:nvSpPr>
      <dsp:spPr>
        <a:xfrm rot="5400000">
          <a:off x="5336439" y="178068"/>
          <a:ext cx="2248346" cy="2275146"/>
        </a:xfrm>
        <a:prstGeom prst="pieWedge">
          <a:avLst/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2060"/>
              </a:solidFill>
            </a:rPr>
            <a:t>Фігури   (тропи) кількості 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5323039" y="849993"/>
        <a:ext cx="1608771" cy="1589821"/>
      </dsp:txXfrm>
    </dsp:sp>
    <dsp:sp modelId="{C97172B5-FEA3-4700-899A-7E1E56A16D55}">
      <dsp:nvSpPr>
        <dsp:cNvPr id="0" name=""/>
        <dsp:cNvSpPr/>
      </dsp:nvSpPr>
      <dsp:spPr>
        <a:xfrm rot="10800000">
          <a:off x="5323039" y="2543664"/>
          <a:ext cx="2275146" cy="2248346"/>
        </a:xfrm>
        <a:prstGeom prst="pieWedge">
          <a:avLst/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ЕПІТЕТ</a:t>
          </a:r>
          <a:endParaRPr lang="ru-RU" sz="2000" b="1" kern="1200" dirty="0">
            <a:solidFill>
              <a:srgbClr val="FFFF00"/>
            </a:solidFill>
          </a:endParaRPr>
        </a:p>
      </dsp:txBody>
      <dsp:txXfrm rot="10800000">
        <a:off x="5323039" y="2543664"/>
        <a:ext cx="1608771" cy="1589821"/>
      </dsp:txXfrm>
    </dsp:sp>
    <dsp:sp modelId="{F91642E7-33B5-4B1D-B413-C199157A3696}">
      <dsp:nvSpPr>
        <dsp:cNvPr id="0" name=""/>
        <dsp:cNvSpPr/>
      </dsp:nvSpPr>
      <dsp:spPr>
        <a:xfrm rot="16200000">
          <a:off x="2984243" y="2530264"/>
          <a:ext cx="2248346" cy="2275146"/>
        </a:xfrm>
        <a:prstGeom prst="pieWedge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ПОРІВНЯННЯ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3637218" y="2543664"/>
        <a:ext cx="1608771" cy="1589821"/>
      </dsp:txXfrm>
    </dsp:sp>
    <dsp:sp modelId="{BE3A46D1-D0E6-4E14-87D2-32AAFC43DC6D}">
      <dsp:nvSpPr>
        <dsp:cNvPr id="0" name=""/>
        <dsp:cNvSpPr/>
      </dsp:nvSpPr>
      <dsp:spPr>
        <a:xfrm>
          <a:off x="5013942" y="2128919"/>
          <a:ext cx="776276" cy="67502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20900-55F8-4B4A-A3DE-13898E88DD32}">
      <dsp:nvSpPr>
        <dsp:cNvPr id="0" name=""/>
        <dsp:cNvSpPr/>
      </dsp:nvSpPr>
      <dsp:spPr>
        <a:xfrm rot="10800000">
          <a:off x="5013942" y="2388543"/>
          <a:ext cx="776276" cy="67502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36129-4198-45D0-8D42-F1B6BF59B12D}">
      <dsp:nvSpPr>
        <dsp:cNvPr id="0" name=""/>
        <dsp:cNvSpPr/>
      </dsp:nvSpPr>
      <dsp:spPr>
        <a:xfrm>
          <a:off x="1841159" y="946678"/>
          <a:ext cx="6834460" cy="3675339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C3ABC-79D9-4D8B-9549-2E50674C4995}">
      <dsp:nvSpPr>
        <dsp:cNvPr id="0" name=""/>
        <dsp:cNvSpPr/>
      </dsp:nvSpPr>
      <dsp:spPr>
        <a:xfrm>
          <a:off x="5258389" y="1336487"/>
          <a:ext cx="911" cy="289572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C56C-BC7D-410D-AA1B-C05E36FE4BAC}">
      <dsp:nvSpPr>
        <dsp:cNvPr id="0" name=""/>
        <dsp:cNvSpPr/>
      </dsp:nvSpPr>
      <dsp:spPr>
        <a:xfrm>
          <a:off x="2068974" y="1225113"/>
          <a:ext cx="2961599" cy="31184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i="1" kern="1200" dirty="0" smtClean="0">
              <a:solidFill>
                <a:schemeClr val="bg1"/>
              </a:solidFill>
            </a:rPr>
            <a:t>Епітет </a:t>
          </a:r>
          <a:r>
            <a:rPr lang="uk-UA" sz="1700" b="1" kern="1200" dirty="0" smtClean="0">
              <a:solidFill>
                <a:schemeClr val="bg1"/>
              </a:solidFill>
            </a:rPr>
            <a:t>– </a:t>
          </a:r>
          <a:r>
            <a:rPr lang="uk-UA" sz="1700" kern="1200" dirty="0" smtClean="0">
              <a:solidFill>
                <a:schemeClr val="bg1"/>
              </a:solidFill>
            </a:rPr>
            <a:t>це </a:t>
          </a:r>
          <a:r>
            <a:rPr lang="uk-UA" sz="1700" b="1" kern="1200" dirty="0" smtClean="0">
              <a:solidFill>
                <a:srgbClr val="FFC000"/>
              </a:solidFill>
            </a:rPr>
            <a:t>художнє </a:t>
          </a:r>
          <a:r>
            <a:rPr lang="uk-UA" sz="1700" kern="1200" dirty="0" smtClean="0">
              <a:solidFill>
                <a:schemeClr val="bg1"/>
              </a:solidFill>
            </a:rPr>
            <a:t>означення, що дає образну характеристику предмету, явищу, особі, дії, процесу, підкреслюючи його характерну рису, визначальну якість і вживається для образного змалювання, увиразнення характеристики чи вираження емоційного ставлення до кого-небудь або чого-небудь. 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068974" y="1225113"/>
        <a:ext cx="2961599" cy="3118469"/>
      </dsp:txXfrm>
    </dsp:sp>
    <dsp:sp modelId="{AF78CBB1-F701-4397-8B55-6AD871337287}">
      <dsp:nvSpPr>
        <dsp:cNvPr id="0" name=""/>
        <dsp:cNvSpPr/>
      </dsp:nvSpPr>
      <dsp:spPr>
        <a:xfrm>
          <a:off x="5486204" y="1225113"/>
          <a:ext cx="2961599" cy="31184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описова,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орнаментальна або художньо-зображальна,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оцінно</a:t>
          </a:r>
          <a:r>
            <a:rPr lang="uk-UA" sz="1700" kern="1200" dirty="0" smtClean="0"/>
            <a:t>-характеристична функції (тобто образно-естетична та експресивно-стилістична)</a:t>
          </a:r>
          <a:endParaRPr lang="ru-RU" sz="1700" kern="1200" dirty="0"/>
        </a:p>
      </dsp:txBody>
      <dsp:txXfrm>
        <a:off x="5486204" y="1225113"/>
        <a:ext cx="2961599" cy="3118469"/>
      </dsp:txXfrm>
    </dsp:sp>
    <dsp:sp modelId="{0061DFA0-784A-431D-8ED2-0D1502F24318}">
      <dsp:nvSpPr>
        <dsp:cNvPr id="0" name=""/>
        <dsp:cNvSpPr/>
      </dsp:nvSpPr>
      <dsp:spPr>
        <a:xfrm rot="16200000">
          <a:off x="-733109" y="1435192"/>
          <a:ext cx="4009461" cy="1139076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Дефініція</a:t>
          </a:r>
          <a:endParaRPr lang="ru-RU" sz="2700" kern="1200" dirty="0"/>
        </a:p>
      </dsp:txBody>
      <dsp:txXfrm>
        <a:off x="-560956" y="1893083"/>
        <a:ext cx="3665154" cy="567602"/>
      </dsp:txXfrm>
    </dsp:sp>
    <dsp:sp modelId="{CC280DDC-18E9-4290-AF47-D2E123B1DCF7}">
      <dsp:nvSpPr>
        <dsp:cNvPr id="0" name=""/>
        <dsp:cNvSpPr/>
      </dsp:nvSpPr>
      <dsp:spPr>
        <a:xfrm rot="5400000">
          <a:off x="7240427" y="2994427"/>
          <a:ext cx="4009461" cy="1139076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-21335953"/>
            <a:satOff val="3903"/>
            <a:lumOff val="109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Стилістична функція</a:t>
          </a:r>
          <a:endParaRPr lang="ru-RU" sz="2700" kern="1200" dirty="0"/>
        </a:p>
      </dsp:txBody>
      <dsp:txXfrm>
        <a:off x="7412581" y="3108011"/>
        <a:ext cx="3665154" cy="567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01A06-479B-4A22-A134-1786D0A64AAE}">
      <dsp:nvSpPr>
        <dsp:cNvPr id="0" name=""/>
        <dsp:cNvSpPr/>
      </dsp:nvSpPr>
      <dsp:spPr>
        <a:xfrm>
          <a:off x="3836115" y="2867297"/>
          <a:ext cx="626810" cy="238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05" y="0"/>
              </a:lnTo>
              <a:lnTo>
                <a:pt x="313405" y="2388760"/>
              </a:lnTo>
              <a:lnTo>
                <a:pt x="626810" y="2388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087779" y="3999936"/>
        <a:ext cx="123481" cy="123481"/>
      </dsp:txXfrm>
    </dsp:sp>
    <dsp:sp modelId="{0E098CFA-F0AB-4BEF-9FF6-28139990873C}">
      <dsp:nvSpPr>
        <dsp:cNvPr id="0" name=""/>
        <dsp:cNvSpPr/>
      </dsp:nvSpPr>
      <dsp:spPr>
        <a:xfrm>
          <a:off x="3836115" y="2867297"/>
          <a:ext cx="626810" cy="1194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405" y="0"/>
              </a:lnTo>
              <a:lnTo>
                <a:pt x="313405" y="1194380"/>
              </a:lnTo>
              <a:lnTo>
                <a:pt x="626810" y="1194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5798" y="3430765"/>
        <a:ext cx="67443" cy="67443"/>
      </dsp:txXfrm>
    </dsp:sp>
    <dsp:sp modelId="{5EE8C466-BA91-4B5A-B273-61926D3C8E17}">
      <dsp:nvSpPr>
        <dsp:cNvPr id="0" name=""/>
        <dsp:cNvSpPr/>
      </dsp:nvSpPr>
      <dsp:spPr>
        <a:xfrm>
          <a:off x="3836115" y="2821577"/>
          <a:ext cx="626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681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33850" y="2851626"/>
        <a:ext cx="31340" cy="31340"/>
      </dsp:txXfrm>
    </dsp:sp>
    <dsp:sp modelId="{0E4AEDC1-9029-41A3-83AD-D624F13F931A}">
      <dsp:nvSpPr>
        <dsp:cNvPr id="0" name=""/>
        <dsp:cNvSpPr/>
      </dsp:nvSpPr>
      <dsp:spPr>
        <a:xfrm>
          <a:off x="3836115" y="1672916"/>
          <a:ext cx="626810" cy="1194380"/>
        </a:xfrm>
        <a:custGeom>
          <a:avLst/>
          <a:gdLst/>
          <a:ahLst/>
          <a:cxnLst/>
          <a:rect l="0" t="0" r="0" b="0"/>
          <a:pathLst>
            <a:path>
              <a:moveTo>
                <a:pt x="0" y="1194380"/>
              </a:moveTo>
              <a:lnTo>
                <a:pt x="313405" y="1194380"/>
              </a:lnTo>
              <a:lnTo>
                <a:pt x="313405" y="0"/>
              </a:lnTo>
              <a:lnTo>
                <a:pt x="6268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5798" y="2236385"/>
        <a:ext cx="67443" cy="67443"/>
      </dsp:txXfrm>
    </dsp:sp>
    <dsp:sp modelId="{37592C4A-114E-4E42-B808-72CFE5B5FC3E}">
      <dsp:nvSpPr>
        <dsp:cNvPr id="0" name=""/>
        <dsp:cNvSpPr/>
      </dsp:nvSpPr>
      <dsp:spPr>
        <a:xfrm>
          <a:off x="3836115" y="478536"/>
          <a:ext cx="626810" cy="2388760"/>
        </a:xfrm>
        <a:custGeom>
          <a:avLst/>
          <a:gdLst/>
          <a:ahLst/>
          <a:cxnLst/>
          <a:rect l="0" t="0" r="0" b="0"/>
          <a:pathLst>
            <a:path>
              <a:moveTo>
                <a:pt x="0" y="2388760"/>
              </a:moveTo>
              <a:lnTo>
                <a:pt x="313405" y="2388760"/>
              </a:lnTo>
              <a:lnTo>
                <a:pt x="313405" y="0"/>
              </a:lnTo>
              <a:lnTo>
                <a:pt x="6268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087779" y="1611175"/>
        <a:ext cx="123481" cy="123481"/>
      </dsp:txXfrm>
    </dsp:sp>
    <dsp:sp modelId="{14A6B446-B800-4C0E-809B-7B5964C3B308}">
      <dsp:nvSpPr>
        <dsp:cNvPr id="0" name=""/>
        <dsp:cNvSpPr/>
      </dsp:nvSpPr>
      <dsp:spPr>
        <a:xfrm rot="16200000">
          <a:off x="843877" y="2389544"/>
          <a:ext cx="5028970" cy="955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200" kern="1200" dirty="0" smtClean="0">
              <a:solidFill>
                <a:srgbClr val="002060"/>
              </a:solidFill>
            </a:rPr>
            <a:t>Типи </a:t>
          </a:r>
          <a:r>
            <a:rPr lang="uk-UA" sz="6200" kern="1200" dirty="0" err="1" smtClean="0">
              <a:solidFill>
                <a:srgbClr val="002060"/>
              </a:solidFill>
            </a:rPr>
            <a:t>епітепів</a:t>
          </a:r>
          <a:endParaRPr lang="ru-RU" sz="6200" kern="1200" dirty="0">
            <a:solidFill>
              <a:srgbClr val="002060"/>
            </a:solidFill>
          </a:endParaRPr>
        </a:p>
      </dsp:txBody>
      <dsp:txXfrm>
        <a:off x="843877" y="2389544"/>
        <a:ext cx="5028970" cy="955504"/>
      </dsp:txXfrm>
    </dsp:sp>
    <dsp:sp modelId="{56D8C481-58C4-43A1-AE60-A3F66C56847B}">
      <dsp:nvSpPr>
        <dsp:cNvPr id="0" name=""/>
        <dsp:cNvSpPr/>
      </dsp:nvSpPr>
      <dsp:spPr>
        <a:xfrm>
          <a:off x="4462925" y="784"/>
          <a:ext cx="3134054" cy="955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FFFF00"/>
              </a:solidFill>
            </a:rPr>
            <a:t>За функцією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4462925" y="784"/>
        <a:ext cx="3134054" cy="955504"/>
      </dsp:txXfrm>
    </dsp:sp>
    <dsp:sp modelId="{DB4778DF-60CA-4F4C-93F4-D99EB3221650}">
      <dsp:nvSpPr>
        <dsp:cNvPr id="0" name=""/>
        <dsp:cNvSpPr/>
      </dsp:nvSpPr>
      <dsp:spPr>
        <a:xfrm>
          <a:off x="4462925" y="1195164"/>
          <a:ext cx="3134054" cy="955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FFFF00"/>
              </a:solidFill>
            </a:rPr>
            <a:t>За семантикою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4462925" y="1195164"/>
        <a:ext cx="3134054" cy="955504"/>
      </dsp:txXfrm>
    </dsp:sp>
    <dsp:sp modelId="{09902DC4-8A07-455C-B3B2-35EA3DF450A2}">
      <dsp:nvSpPr>
        <dsp:cNvPr id="0" name=""/>
        <dsp:cNvSpPr/>
      </dsp:nvSpPr>
      <dsp:spPr>
        <a:xfrm>
          <a:off x="4462925" y="2389544"/>
          <a:ext cx="3134054" cy="955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FFFF00"/>
              </a:solidFill>
            </a:rPr>
            <a:t>За граматикою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4462925" y="2389544"/>
        <a:ext cx="3134054" cy="955504"/>
      </dsp:txXfrm>
    </dsp:sp>
    <dsp:sp modelId="{672F0695-0F3D-410D-A2AD-BA14343F058E}">
      <dsp:nvSpPr>
        <dsp:cNvPr id="0" name=""/>
        <dsp:cNvSpPr/>
      </dsp:nvSpPr>
      <dsp:spPr>
        <a:xfrm>
          <a:off x="4462925" y="3583925"/>
          <a:ext cx="3134054" cy="955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FFFF00"/>
              </a:solidFill>
            </a:rPr>
            <a:t>За вживаністю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4462925" y="3583925"/>
        <a:ext cx="3134054" cy="955504"/>
      </dsp:txXfrm>
    </dsp:sp>
    <dsp:sp modelId="{E26F080C-4C35-44E1-A705-FE6C44D07706}">
      <dsp:nvSpPr>
        <dsp:cNvPr id="0" name=""/>
        <dsp:cNvSpPr/>
      </dsp:nvSpPr>
      <dsp:spPr>
        <a:xfrm>
          <a:off x="4462925" y="4778305"/>
          <a:ext cx="3134054" cy="955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rgbClr val="FFFF00"/>
              </a:solidFill>
            </a:rPr>
            <a:t>За способом значеннєвого переосмислення </a:t>
          </a:r>
          <a:endParaRPr lang="ru-RU" sz="2300" kern="1200" dirty="0">
            <a:solidFill>
              <a:srgbClr val="FFFF00"/>
            </a:solidFill>
          </a:endParaRPr>
        </a:p>
      </dsp:txBody>
      <dsp:txXfrm>
        <a:off x="4462925" y="4778305"/>
        <a:ext cx="3134054" cy="955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04566-AE36-410D-A8FC-CF293CB19DF4}">
      <dsp:nvSpPr>
        <dsp:cNvPr id="0" name=""/>
        <dsp:cNvSpPr/>
      </dsp:nvSpPr>
      <dsp:spPr>
        <a:xfrm>
          <a:off x="0" y="457669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41C7A-5886-47A6-A362-A74594948C29}">
      <dsp:nvSpPr>
        <dsp:cNvPr id="0" name=""/>
        <dsp:cNvSpPr/>
      </dsp:nvSpPr>
      <dsp:spPr>
        <a:xfrm>
          <a:off x="502920" y="109"/>
          <a:ext cx="704088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 smtClean="0">
              <a:solidFill>
                <a:schemeClr val="tx1"/>
              </a:solidFill>
            </a:rPr>
            <a:t>характерологічні </a:t>
          </a:r>
          <a:r>
            <a:rPr lang="uk-UA" sz="3200" kern="1200" dirty="0" smtClean="0">
              <a:solidFill>
                <a:schemeClr val="tx1"/>
              </a:solidFill>
            </a:rPr>
            <a:t>або </a:t>
          </a:r>
          <a:r>
            <a:rPr lang="uk-UA" sz="3200" i="1" kern="1200" dirty="0" smtClean="0">
              <a:solidFill>
                <a:schemeClr val="tx1"/>
              </a:solidFill>
            </a:rPr>
            <a:t>пояснювальні </a:t>
          </a:r>
          <a:r>
            <a:rPr lang="uk-UA" sz="3200" kern="1200" dirty="0" smtClean="0">
              <a:solidFill>
                <a:schemeClr val="tx1"/>
              </a:solidFill>
            </a:rPr>
            <a:t>епітети,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547592" y="44781"/>
        <a:ext cx="6951536" cy="825776"/>
      </dsp:txXfrm>
    </dsp:sp>
    <dsp:sp modelId="{ED1803D7-5FB7-4CB2-B211-479F59C141CB}">
      <dsp:nvSpPr>
        <dsp:cNvPr id="0" name=""/>
        <dsp:cNvSpPr/>
      </dsp:nvSpPr>
      <dsp:spPr>
        <a:xfrm>
          <a:off x="0" y="1863830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76BAB-0790-4B00-9F6C-3A08A3AD38D7}">
      <dsp:nvSpPr>
        <dsp:cNvPr id="0" name=""/>
        <dsp:cNvSpPr/>
      </dsp:nvSpPr>
      <dsp:spPr>
        <a:xfrm>
          <a:off x="502920" y="1406269"/>
          <a:ext cx="7040880" cy="915120"/>
        </a:xfrm>
        <a:prstGeom prst="roundRect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 err="1" smtClean="0">
              <a:solidFill>
                <a:schemeClr val="tx1"/>
              </a:solidFill>
            </a:rPr>
            <a:t>посилювальні</a:t>
          </a:r>
          <a:r>
            <a:rPr lang="uk-UA" sz="3200" i="1" kern="1200" dirty="0" smtClean="0">
              <a:solidFill>
                <a:schemeClr val="tx1"/>
              </a:solidFill>
            </a:rPr>
            <a:t> ,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547592" y="1450941"/>
        <a:ext cx="6951536" cy="825776"/>
      </dsp:txXfrm>
    </dsp:sp>
    <dsp:sp modelId="{33881F51-DB71-4968-B33B-713E06EB89F0}">
      <dsp:nvSpPr>
        <dsp:cNvPr id="0" name=""/>
        <dsp:cNvSpPr/>
      </dsp:nvSpPr>
      <dsp:spPr>
        <a:xfrm>
          <a:off x="0" y="3269990"/>
          <a:ext cx="10058399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7B07C-69EA-40DA-9587-9623DA317646}">
      <dsp:nvSpPr>
        <dsp:cNvPr id="0" name=""/>
        <dsp:cNvSpPr/>
      </dsp:nvSpPr>
      <dsp:spPr>
        <a:xfrm>
          <a:off x="502920" y="2812430"/>
          <a:ext cx="7040880" cy="915120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 </a:t>
          </a:r>
          <a:r>
            <a:rPr lang="uk-UA" sz="3200" i="1" kern="1200" dirty="0" smtClean="0">
              <a:solidFill>
                <a:schemeClr val="tx1"/>
              </a:solidFill>
            </a:rPr>
            <a:t>прикрашальні </a:t>
          </a:r>
          <a:r>
            <a:rPr lang="uk-UA" sz="3200" kern="1200" dirty="0" smtClean="0">
              <a:solidFill>
                <a:schemeClr val="tx1"/>
              </a:solidFill>
            </a:rPr>
            <a:t>(не мотивовані в реалістичному світі).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547592" y="2857102"/>
        <a:ext cx="6951536" cy="82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FB465-74E6-4456-A747-7DC177281495}">
      <dsp:nvSpPr>
        <dsp:cNvPr id="0" name=""/>
        <dsp:cNvSpPr/>
      </dsp:nvSpPr>
      <dsp:spPr>
        <a:xfrm>
          <a:off x="241089" y="1060749"/>
          <a:ext cx="2450540" cy="12252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Семантичні групи епітетів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76976" y="1096636"/>
        <a:ext cx="2378766" cy="1153496"/>
      </dsp:txXfrm>
    </dsp:sp>
    <dsp:sp modelId="{B512C311-AA84-4B08-8C44-94228E1E78FC}">
      <dsp:nvSpPr>
        <dsp:cNvPr id="0" name=""/>
        <dsp:cNvSpPr/>
      </dsp:nvSpPr>
      <dsp:spPr>
        <a:xfrm rot="18770822">
          <a:off x="2461036" y="1117767"/>
          <a:ext cx="144140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441402" y="272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45702" y="1108952"/>
        <a:ext cx="72070" cy="72070"/>
      </dsp:txXfrm>
    </dsp:sp>
    <dsp:sp modelId="{F43F9E35-83B1-447C-BEDF-F13F250B8F25}">
      <dsp:nvSpPr>
        <dsp:cNvPr id="0" name=""/>
        <dsp:cNvSpPr/>
      </dsp:nvSpPr>
      <dsp:spPr>
        <a:xfrm>
          <a:off x="3671845" y="3954"/>
          <a:ext cx="2450540" cy="12252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rgbClr val="FFFF00"/>
              </a:solidFill>
            </a:rPr>
            <a:t>кольористичні</a:t>
          </a:r>
          <a:r>
            <a:rPr lang="ru-RU" sz="1800" b="1" i="1" kern="1200" dirty="0" smtClean="0">
              <a:solidFill>
                <a:srgbClr val="FFFF00"/>
              </a:solidFill>
            </a:rPr>
            <a:t> 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3707732" y="39841"/>
        <a:ext cx="2378766" cy="1153496"/>
      </dsp:txXfrm>
    </dsp:sp>
    <dsp:sp modelId="{1192DB99-608A-457E-B3AD-118F423D2F1D}">
      <dsp:nvSpPr>
        <dsp:cNvPr id="0" name=""/>
        <dsp:cNvSpPr/>
      </dsp:nvSpPr>
      <dsp:spPr>
        <a:xfrm>
          <a:off x="6122385" y="589369"/>
          <a:ext cx="98021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80216" y="272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87988" y="592084"/>
        <a:ext cx="49010" cy="49010"/>
      </dsp:txXfrm>
    </dsp:sp>
    <dsp:sp modelId="{1E5E085E-A2CD-40CF-A721-287D6DF304A7}">
      <dsp:nvSpPr>
        <dsp:cNvPr id="0" name=""/>
        <dsp:cNvSpPr/>
      </dsp:nvSpPr>
      <dsp:spPr>
        <a:xfrm>
          <a:off x="7102601" y="3954"/>
          <a:ext cx="2450540" cy="1225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dirty="0" smtClean="0"/>
            <a:t>ранок</a:t>
          </a:r>
          <a:r>
            <a:rPr lang="uk-UA" sz="1400" kern="1200" dirty="0" smtClean="0"/>
            <a:t>: </a:t>
          </a:r>
          <a:r>
            <a:rPr lang="uk-UA" sz="1400" b="1" i="1" kern="1200" dirty="0" smtClean="0"/>
            <a:t>смарагдовий</a:t>
          </a:r>
          <a:r>
            <a:rPr lang="uk-UA" sz="1400" i="1" kern="1200" dirty="0" smtClean="0"/>
            <a:t>, </a:t>
          </a:r>
          <a:r>
            <a:rPr lang="uk-UA" sz="1400" b="1" i="1" kern="1200" dirty="0" smtClean="0"/>
            <a:t>голубий</a:t>
          </a:r>
          <a:r>
            <a:rPr lang="uk-UA" sz="1400" i="1" kern="1200" dirty="0" smtClean="0"/>
            <a:t>, </a:t>
          </a:r>
          <a:r>
            <a:rPr lang="uk-UA" sz="1400" b="1" i="1" kern="1200" dirty="0" smtClean="0"/>
            <a:t>золотистий</a:t>
          </a:r>
          <a:r>
            <a:rPr lang="uk-UA" sz="1400" i="1" kern="1200" dirty="0" smtClean="0"/>
            <a:t>, </a:t>
          </a:r>
          <a:r>
            <a:rPr lang="uk-UA" sz="1400" b="1" i="1" kern="1200" dirty="0" smtClean="0"/>
            <a:t>прозоро-сонячний</a:t>
          </a:r>
          <a:r>
            <a:rPr lang="uk-UA" sz="1400" i="1" kern="1200" dirty="0" smtClean="0"/>
            <a:t>, </a:t>
          </a:r>
          <a:r>
            <a:rPr lang="uk-UA" sz="1400" b="1" i="1" kern="1200" dirty="0" smtClean="0"/>
            <a:t>рожевий</a:t>
          </a:r>
          <a:r>
            <a:rPr lang="uk-UA" sz="1400" i="1" kern="1200" dirty="0" smtClean="0"/>
            <a:t>, </a:t>
          </a:r>
          <a:r>
            <a:rPr lang="uk-UA" sz="1400" b="1" i="1" kern="1200" dirty="0" smtClean="0"/>
            <a:t>яскраво-червоний</a:t>
          </a:r>
          <a:r>
            <a:rPr lang="uk-UA" sz="1400" i="1" kern="1200" dirty="0" smtClean="0"/>
            <a:t>, </a:t>
          </a:r>
          <a:r>
            <a:rPr lang="uk-UA" sz="1400" b="1" i="1" kern="1200" dirty="0" smtClean="0"/>
            <a:t>сивий</a:t>
          </a:r>
          <a:r>
            <a:rPr lang="uk-UA" sz="1400" i="1" kern="1200" dirty="0" smtClean="0"/>
            <a:t>, </a:t>
          </a:r>
          <a:r>
            <a:rPr lang="uk-UA" sz="1400" b="1" i="1" kern="1200" dirty="0" smtClean="0"/>
            <a:t>сизий</a:t>
          </a:r>
          <a:r>
            <a:rPr lang="uk-UA" sz="1400" i="1" kern="1200" dirty="0" smtClean="0"/>
            <a:t>, </a:t>
          </a:r>
          <a:r>
            <a:rPr lang="uk-UA" sz="1400" b="1" i="1" kern="1200" dirty="0" smtClean="0"/>
            <a:t>молочний </a:t>
          </a:r>
          <a:endParaRPr lang="ru-RU" sz="1400" kern="1200" dirty="0"/>
        </a:p>
      </dsp:txBody>
      <dsp:txXfrm>
        <a:off x="7138488" y="39841"/>
        <a:ext cx="2378766" cy="1153496"/>
      </dsp:txXfrm>
    </dsp:sp>
    <dsp:sp modelId="{02019F4A-3AA9-4C9F-B01F-535799F6D26A}">
      <dsp:nvSpPr>
        <dsp:cNvPr id="0" name=""/>
        <dsp:cNvSpPr/>
      </dsp:nvSpPr>
      <dsp:spPr>
        <a:xfrm rot="2829178">
          <a:off x="2461036" y="2174563"/>
          <a:ext cx="144140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441402" y="272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45702" y="2165747"/>
        <a:ext cx="72070" cy="72070"/>
      </dsp:txXfrm>
    </dsp:sp>
    <dsp:sp modelId="{35030E4E-E225-4B1B-908B-F3FDFA46F114}">
      <dsp:nvSpPr>
        <dsp:cNvPr id="0" name=""/>
        <dsp:cNvSpPr/>
      </dsp:nvSpPr>
      <dsp:spPr>
        <a:xfrm>
          <a:off x="3671845" y="2117545"/>
          <a:ext cx="2714708" cy="12252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FF9900"/>
              </a:solidFill>
            </a:rPr>
            <a:t>внутрішньопсихологічні</a:t>
          </a:r>
          <a:endParaRPr lang="ru-RU" sz="1600" b="1" kern="1200" dirty="0">
            <a:solidFill>
              <a:srgbClr val="FF9900"/>
            </a:solidFill>
          </a:endParaRPr>
        </a:p>
      </dsp:txBody>
      <dsp:txXfrm>
        <a:off x="3707732" y="2153432"/>
        <a:ext cx="2642934" cy="1153496"/>
      </dsp:txXfrm>
    </dsp:sp>
    <dsp:sp modelId="{4CC537E0-564E-445B-836D-E264B26CC06E}">
      <dsp:nvSpPr>
        <dsp:cNvPr id="0" name=""/>
        <dsp:cNvSpPr/>
      </dsp:nvSpPr>
      <dsp:spPr>
        <a:xfrm rot="19457599">
          <a:off x="6273092" y="2350695"/>
          <a:ext cx="120713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07139" y="272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46483" y="2347736"/>
        <a:ext cx="60356" cy="60356"/>
      </dsp:txXfrm>
    </dsp:sp>
    <dsp:sp modelId="{30B43F05-549E-419E-AA9D-0628874212E8}">
      <dsp:nvSpPr>
        <dsp:cNvPr id="0" name=""/>
        <dsp:cNvSpPr/>
      </dsp:nvSpPr>
      <dsp:spPr>
        <a:xfrm>
          <a:off x="7366770" y="1413014"/>
          <a:ext cx="2450540" cy="1225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err="1" smtClean="0">
              <a:solidFill>
                <a:srgbClr val="FFFF00"/>
              </a:solidFill>
            </a:rPr>
            <a:t>одоративні</a:t>
          </a:r>
          <a:r>
            <a:rPr lang="uk-UA" sz="1400" b="1" kern="1200" dirty="0" smtClean="0">
              <a:solidFill>
                <a:srgbClr val="FFFF00"/>
              </a:solidFill>
            </a:rPr>
            <a:t>, </a:t>
          </a:r>
          <a:r>
            <a:rPr lang="uk-UA" sz="1400" kern="1200" dirty="0" smtClean="0">
              <a:solidFill>
                <a:schemeClr val="tx1"/>
              </a:solidFill>
            </a:rPr>
            <a:t>ті що характеризують предмет за запахом, нюхом, смаком, дотиком (</a:t>
          </a:r>
          <a:r>
            <a:rPr lang="uk-UA" sz="1400" b="1" i="1" kern="1200" dirty="0" smtClean="0">
              <a:solidFill>
                <a:schemeClr val="tx1"/>
              </a:solidFill>
            </a:rPr>
            <a:t>запашний </a:t>
          </a:r>
          <a:r>
            <a:rPr lang="uk-UA" sz="1400" i="1" kern="1200" dirty="0" smtClean="0">
              <a:solidFill>
                <a:schemeClr val="tx1"/>
              </a:solidFill>
            </a:rPr>
            <a:t>вечір</a:t>
          </a:r>
          <a:r>
            <a:rPr lang="uk-UA" sz="1400" kern="1200" dirty="0" smtClean="0">
              <a:solidFill>
                <a:schemeClr val="tx1"/>
              </a:solidFill>
            </a:rPr>
            <a:t>; </a:t>
          </a:r>
          <a:r>
            <a:rPr lang="uk-UA" sz="1400" b="1" i="1" kern="1200" dirty="0" smtClean="0">
              <a:solidFill>
                <a:schemeClr val="tx1"/>
              </a:solidFill>
            </a:rPr>
            <a:t>солодка </a:t>
          </a:r>
          <a:r>
            <a:rPr lang="uk-UA" sz="1400" i="1" kern="1200" dirty="0" smtClean="0">
              <a:solidFill>
                <a:schemeClr val="tx1"/>
              </a:solidFill>
            </a:rPr>
            <a:t>радість</a:t>
          </a:r>
          <a:r>
            <a:rPr lang="uk-UA" sz="1400" kern="1200" dirty="0" smtClean="0">
              <a:solidFill>
                <a:schemeClr val="tx1"/>
              </a:solidFill>
            </a:rPr>
            <a:t>; </a:t>
          </a:r>
          <a:r>
            <a:rPr lang="uk-UA" sz="1400" b="1" i="1" kern="1200" dirty="0" smtClean="0">
              <a:solidFill>
                <a:schemeClr val="tx1"/>
              </a:solidFill>
            </a:rPr>
            <a:t>гіркі </a:t>
          </a:r>
          <a:r>
            <a:rPr lang="uk-UA" sz="1400" i="1" kern="1200" dirty="0" smtClean="0">
              <a:solidFill>
                <a:schemeClr val="tx1"/>
              </a:solidFill>
            </a:rPr>
            <a:t>думки</a:t>
          </a:r>
          <a:r>
            <a:rPr lang="uk-UA" sz="1400" kern="1200" dirty="0" smtClean="0">
              <a:solidFill>
                <a:schemeClr val="tx1"/>
              </a:solidFill>
            </a:rPr>
            <a:t>)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402657" y="1448901"/>
        <a:ext cx="2378766" cy="1153496"/>
      </dsp:txXfrm>
    </dsp:sp>
    <dsp:sp modelId="{82DDCD70-9AC1-41A0-9BC2-116EEA5EED55}">
      <dsp:nvSpPr>
        <dsp:cNvPr id="0" name=""/>
        <dsp:cNvSpPr/>
      </dsp:nvSpPr>
      <dsp:spPr>
        <a:xfrm rot="2142401">
          <a:off x="6273092" y="3055225"/>
          <a:ext cx="120713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207139" y="2721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46483" y="3052266"/>
        <a:ext cx="60356" cy="60356"/>
      </dsp:txXfrm>
    </dsp:sp>
    <dsp:sp modelId="{BF9E501D-AAD3-4A66-A6A1-6BE941168918}">
      <dsp:nvSpPr>
        <dsp:cNvPr id="0" name=""/>
        <dsp:cNvSpPr/>
      </dsp:nvSpPr>
      <dsp:spPr>
        <a:xfrm>
          <a:off x="7366770" y="2822075"/>
          <a:ext cx="2450540" cy="1225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rgbClr val="FFFF00"/>
              </a:solidFill>
            </a:rPr>
            <a:t>емотивні</a:t>
          </a:r>
          <a:r>
            <a:rPr lang="uk-UA" sz="1400" b="1" kern="1200" dirty="0" smtClean="0">
              <a:solidFill>
                <a:srgbClr val="FFFF00"/>
              </a:solidFill>
            </a:rPr>
            <a:t>, </a:t>
          </a:r>
          <a:r>
            <a:rPr lang="uk-UA" sz="1400" b="1" i="1" kern="1200" dirty="0" smtClean="0">
              <a:solidFill>
                <a:srgbClr val="FFFF00"/>
              </a:solidFill>
            </a:rPr>
            <a:t>почуттєві</a:t>
          </a:r>
          <a:r>
            <a:rPr lang="uk-UA" sz="1400" b="1" kern="1200" dirty="0" smtClean="0">
              <a:solidFill>
                <a:srgbClr val="FFFF00"/>
              </a:solidFill>
            </a:rPr>
            <a:t> </a:t>
          </a:r>
          <a:r>
            <a:rPr lang="uk-UA" sz="1400" kern="1200" dirty="0" smtClean="0">
              <a:solidFill>
                <a:schemeClr val="tx1"/>
              </a:solidFill>
            </a:rPr>
            <a:t>(</a:t>
          </a:r>
          <a:r>
            <a:rPr lang="uk-UA" sz="1400" b="1" i="1" kern="1200" dirty="0" smtClean="0">
              <a:solidFill>
                <a:schemeClr val="tx1"/>
              </a:solidFill>
            </a:rPr>
            <a:t>лагідна </a:t>
          </a:r>
          <a:r>
            <a:rPr lang="uk-UA" sz="1400" i="1" kern="1200" dirty="0" smtClean="0">
              <a:solidFill>
                <a:schemeClr val="tx1"/>
              </a:solidFill>
            </a:rPr>
            <a:t>тиша</a:t>
          </a:r>
          <a:r>
            <a:rPr lang="uk-UA" sz="1400" kern="1200" dirty="0" smtClean="0">
              <a:solidFill>
                <a:schemeClr val="tx1"/>
              </a:solidFill>
            </a:rPr>
            <a:t>; </a:t>
          </a:r>
          <a:r>
            <a:rPr lang="uk-UA" sz="1400" b="1" i="1" kern="1200" dirty="0" smtClean="0">
              <a:solidFill>
                <a:schemeClr val="tx1"/>
              </a:solidFill>
            </a:rPr>
            <a:t>пестливий </a:t>
          </a:r>
          <a:r>
            <a:rPr lang="uk-UA" sz="1400" i="1" kern="1200" dirty="0" smtClean="0">
              <a:solidFill>
                <a:schemeClr val="tx1"/>
              </a:solidFill>
            </a:rPr>
            <a:t>вітер; </a:t>
          </a:r>
          <a:r>
            <a:rPr lang="uk-UA" sz="1400" b="1" i="1" kern="1200" dirty="0" smtClean="0">
              <a:solidFill>
                <a:schemeClr val="tx1"/>
              </a:solidFill>
            </a:rPr>
            <a:t>радісна </a:t>
          </a:r>
          <a:r>
            <a:rPr lang="uk-UA" sz="1400" i="1" kern="1200" dirty="0" smtClean="0">
              <a:solidFill>
                <a:schemeClr val="tx1"/>
              </a:solidFill>
            </a:rPr>
            <a:t>весна</a:t>
          </a:r>
          <a:r>
            <a:rPr lang="uk-UA" sz="1400" kern="1200" dirty="0" smtClean="0">
              <a:solidFill>
                <a:schemeClr val="tx1"/>
              </a:solidFill>
            </a:rPr>
            <a:t>; </a:t>
          </a:r>
          <a:r>
            <a:rPr lang="uk-UA" sz="1400" b="1" i="1" kern="1200" dirty="0" smtClean="0">
              <a:solidFill>
                <a:schemeClr val="tx1"/>
              </a:solidFill>
            </a:rPr>
            <a:t>жорстока </a:t>
          </a:r>
          <a:r>
            <a:rPr lang="uk-UA" sz="1400" i="1" kern="1200" dirty="0" smtClean="0">
              <a:solidFill>
                <a:schemeClr val="tx1"/>
              </a:solidFill>
            </a:rPr>
            <a:t>далечінь</a:t>
          </a:r>
          <a:r>
            <a:rPr lang="uk-UA" sz="1400" kern="1200" dirty="0" smtClean="0">
              <a:solidFill>
                <a:schemeClr val="tx1"/>
              </a:solidFill>
            </a:rPr>
            <a:t>; </a:t>
          </a:r>
          <a:r>
            <a:rPr lang="uk-UA" sz="1400" b="1" i="1" kern="1200" dirty="0" smtClean="0">
              <a:solidFill>
                <a:schemeClr val="tx1"/>
              </a:solidFill>
            </a:rPr>
            <a:t>ніжно-зрадлива </a:t>
          </a:r>
          <a:r>
            <a:rPr lang="uk-UA" sz="1400" i="1" kern="1200" dirty="0" smtClean="0">
              <a:solidFill>
                <a:schemeClr val="tx1"/>
              </a:solidFill>
            </a:rPr>
            <a:t>ніч</a:t>
          </a:r>
          <a:r>
            <a:rPr lang="uk-UA" sz="1400" kern="1200" dirty="0" smtClean="0">
              <a:solidFill>
                <a:schemeClr val="tx1"/>
              </a:solidFill>
            </a:rPr>
            <a:t>; </a:t>
          </a:r>
          <a:r>
            <a:rPr lang="uk-UA" sz="1400" b="1" i="1" kern="1200" dirty="0" smtClean="0">
              <a:solidFill>
                <a:schemeClr val="tx1"/>
              </a:solidFill>
            </a:rPr>
            <a:t>задумливий </a:t>
          </a:r>
          <a:r>
            <a:rPr lang="uk-UA" sz="1400" i="1" kern="1200" dirty="0" smtClean="0">
              <a:solidFill>
                <a:schemeClr val="tx1"/>
              </a:solidFill>
            </a:rPr>
            <a:t>ранок)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402657" y="2857962"/>
        <a:ext cx="2378766" cy="1153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1965-254E-48A2-8FCE-56B83844651F}">
      <dsp:nvSpPr>
        <dsp:cNvPr id="0" name=""/>
        <dsp:cNvSpPr/>
      </dsp:nvSpPr>
      <dsp:spPr>
        <a:xfrm>
          <a:off x="1227" y="121263"/>
          <a:ext cx="4469308" cy="22346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>
              <a:solidFill>
                <a:srgbClr val="FFFF00"/>
              </a:solidFill>
            </a:rPr>
            <a:t>прикметники </a:t>
          </a:r>
          <a:r>
            <a:rPr lang="uk-UA" sz="2700" kern="1200" dirty="0" smtClean="0"/>
            <a:t>з граматичною функцією присубстантивного означення </a:t>
          </a:r>
          <a:endParaRPr lang="ru-RU" sz="2700" kern="1200" dirty="0"/>
        </a:p>
      </dsp:txBody>
      <dsp:txXfrm>
        <a:off x="66678" y="186714"/>
        <a:ext cx="4338406" cy="2103752"/>
      </dsp:txXfrm>
    </dsp:sp>
    <dsp:sp modelId="{0580CBE3-F49D-4D01-8CAD-4B8B72864CEB}">
      <dsp:nvSpPr>
        <dsp:cNvPr id="0" name=""/>
        <dsp:cNvSpPr/>
      </dsp:nvSpPr>
      <dsp:spPr>
        <a:xfrm>
          <a:off x="448158" y="2355918"/>
          <a:ext cx="446930" cy="1675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990"/>
              </a:lnTo>
              <a:lnTo>
                <a:pt x="446930" y="16759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8B179-EE75-4391-A30C-4C14A8FACF3D}">
      <dsp:nvSpPr>
        <dsp:cNvPr id="0" name=""/>
        <dsp:cNvSpPr/>
      </dsp:nvSpPr>
      <dsp:spPr>
        <a:xfrm>
          <a:off x="895089" y="2914581"/>
          <a:ext cx="3575446" cy="223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/>
            <a:t>пісня </a:t>
          </a:r>
          <a:r>
            <a:rPr lang="uk-UA" sz="2400" kern="1200" dirty="0" smtClean="0"/>
            <a:t>– </a:t>
          </a:r>
          <a:r>
            <a:rPr lang="uk-UA" sz="2400" b="1" i="1" kern="1200" dirty="0" smtClean="0"/>
            <a:t>малинова</a:t>
          </a:r>
          <a:r>
            <a:rPr lang="uk-UA" sz="2400" kern="1200" dirty="0" smtClean="0"/>
            <a:t>, </a:t>
          </a:r>
          <a:r>
            <a:rPr lang="uk-UA" sz="2400" b="1" i="1" kern="1200" dirty="0" smtClean="0"/>
            <a:t>сонячна</a:t>
          </a:r>
          <a:r>
            <a:rPr lang="uk-UA" sz="2400" kern="1200" dirty="0" smtClean="0"/>
            <a:t>, </a:t>
          </a:r>
          <a:r>
            <a:rPr lang="uk-UA" sz="2400" b="1" i="1" kern="1200" dirty="0" err="1" smtClean="0"/>
            <a:t>дзвінкострунна</a:t>
          </a:r>
          <a:r>
            <a:rPr lang="uk-UA" sz="2400" kern="1200" dirty="0" smtClean="0"/>
            <a:t>, </a:t>
          </a:r>
          <a:r>
            <a:rPr lang="uk-UA" sz="2400" b="1" i="1" kern="1200" dirty="0" smtClean="0"/>
            <a:t>легкокрила</a:t>
          </a:r>
          <a:endParaRPr lang="ru-RU" sz="2400" kern="1200" dirty="0"/>
        </a:p>
      </dsp:txBody>
      <dsp:txXfrm>
        <a:off x="960540" y="2980032"/>
        <a:ext cx="3444544" cy="2103752"/>
      </dsp:txXfrm>
    </dsp:sp>
    <dsp:sp modelId="{4C8CE845-69CD-416B-90FC-490D637D69D1}">
      <dsp:nvSpPr>
        <dsp:cNvPr id="0" name=""/>
        <dsp:cNvSpPr/>
      </dsp:nvSpPr>
      <dsp:spPr>
        <a:xfrm>
          <a:off x="5587863" y="121263"/>
          <a:ext cx="4469308" cy="2234654"/>
        </a:xfrm>
        <a:prstGeom prst="roundRect">
          <a:avLst>
            <a:gd name="adj" fmla="val 1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>
              <a:solidFill>
                <a:srgbClr val="C00000"/>
              </a:solidFill>
            </a:rPr>
            <a:t>якісно-означальні прислівники </a:t>
          </a:r>
          <a:r>
            <a:rPr lang="uk-UA" sz="2700" kern="1200" dirty="0" smtClean="0"/>
            <a:t>з граматичною функцією придієслівного означення – обставини способу дії </a:t>
          </a:r>
          <a:endParaRPr lang="ru-RU" sz="2700" kern="1200" dirty="0"/>
        </a:p>
      </dsp:txBody>
      <dsp:txXfrm>
        <a:off x="5653314" y="186714"/>
        <a:ext cx="4338406" cy="2103752"/>
      </dsp:txXfrm>
    </dsp:sp>
    <dsp:sp modelId="{609F0D98-CCA0-4970-802F-2E3F765A9ED0}">
      <dsp:nvSpPr>
        <dsp:cNvPr id="0" name=""/>
        <dsp:cNvSpPr/>
      </dsp:nvSpPr>
      <dsp:spPr>
        <a:xfrm>
          <a:off x="6034794" y="2355918"/>
          <a:ext cx="446930" cy="1675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990"/>
              </a:lnTo>
              <a:lnTo>
                <a:pt x="446930" y="16759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E6770-787F-41C2-9EC0-D60D3AF61D10}">
      <dsp:nvSpPr>
        <dsp:cNvPr id="0" name=""/>
        <dsp:cNvSpPr/>
      </dsp:nvSpPr>
      <dsp:spPr>
        <a:xfrm>
          <a:off x="6481725" y="2914581"/>
          <a:ext cx="3575446" cy="223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/>
            <a:t>горіти </a:t>
          </a:r>
          <a:r>
            <a:rPr lang="uk-UA" sz="2400" b="1" i="1" kern="1200" dirty="0" err="1" smtClean="0"/>
            <a:t>світанно</a:t>
          </a:r>
          <a:r>
            <a:rPr lang="uk-UA" sz="2400" i="1" kern="1200" dirty="0" smtClean="0"/>
            <a:t>, </a:t>
          </a:r>
          <a:r>
            <a:rPr lang="uk-UA" sz="2400" b="1" i="1" kern="1200" dirty="0" err="1" smtClean="0"/>
            <a:t>колінопреклонно</a:t>
          </a:r>
          <a:r>
            <a:rPr lang="uk-UA" sz="2400" i="1" kern="1200" dirty="0" smtClean="0"/>
            <a:t>; дивиться </a:t>
          </a:r>
          <a:r>
            <a:rPr lang="uk-UA" sz="2400" b="1" i="1" kern="1200" dirty="0" smtClean="0"/>
            <a:t>сумно</a:t>
          </a:r>
          <a:r>
            <a:rPr lang="uk-UA" sz="2400" i="1" kern="1200" dirty="0" smtClean="0"/>
            <a:t>, </a:t>
          </a:r>
          <a:r>
            <a:rPr lang="uk-UA" sz="2400" b="1" i="1" kern="1200" dirty="0" smtClean="0"/>
            <a:t>журливо</a:t>
          </a:r>
          <a:r>
            <a:rPr lang="uk-UA" sz="2400" i="1" kern="1200" dirty="0" smtClean="0"/>
            <a:t>, </a:t>
          </a:r>
          <a:r>
            <a:rPr lang="uk-UA" sz="2400" b="1" i="1" kern="1200" dirty="0" smtClean="0"/>
            <a:t>роз’ятрено-сизо</a:t>
          </a:r>
          <a:r>
            <a:rPr lang="uk-UA" sz="2400" i="1" kern="1200" dirty="0" smtClean="0"/>
            <a:t>; стрічає </a:t>
          </a:r>
          <a:r>
            <a:rPr lang="uk-UA" sz="2400" b="1" i="1" kern="1200" dirty="0" smtClean="0"/>
            <a:t>зелено </a:t>
          </a:r>
          <a:r>
            <a:rPr lang="uk-UA" sz="2400" i="1" kern="1200" dirty="0" smtClean="0"/>
            <a:t>й </a:t>
          </a:r>
          <a:r>
            <a:rPr lang="uk-UA" sz="2400" b="1" i="1" kern="1200" dirty="0" smtClean="0"/>
            <a:t>молодо</a:t>
          </a:r>
          <a:endParaRPr lang="ru-RU" sz="2400" kern="1200" dirty="0"/>
        </a:p>
      </dsp:txBody>
      <dsp:txXfrm>
        <a:off x="6547176" y="2980032"/>
        <a:ext cx="3444544" cy="2103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3/18/2025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9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udpu.edu.ua/library_files/397017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school/literature/p/65152/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b="1" dirty="0">
                <a:solidFill>
                  <a:srgbClr val="FF0000"/>
                </a:solidFill>
              </a:rPr>
              <a:t>Тропи, створені на основі лексичних засобів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Тема 4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023" y="0"/>
            <a:ext cx="2211977" cy="29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0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387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Питологія</a:t>
            </a:r>
            <a:r>
              <a:rPr lang="uk-UA" dirty="0" smtClean="0">
                <a:solidFill>
                  <a:srgbClr val="FF0000"/>
                </a:solidFill>
              </a:rPr>
              <a:t> епітетів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638"/>
              </p:ext>
            </p:extLst>
          </p:nvPr>
        </p:nvGraphicFramePr>
        <p:xfrm>
          <a:off x="1069974" y="1123406"/>
          <a:ext cx="10477591" cy="573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75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типи епітетів за функцією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0913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970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916" y="0"/>
            <a:ext cx="10058400" cy="116259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FF0000"/>
                </a:solidFill>
              </a:rPr>
              <a:t>Завдання</a:t>
            </a:r>
            <a:r>
              <a:rPr lang="ru-RU" sz="1800" b="1" dirty="0" smtClean="0">
                <a:solidFill>
                  <a:srgbClr val="FF0000"/>
                </a:solidFill>
              </a:rPr>
              <a:t> 1.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У </a:t>
            </a:r>
            <a:r>
              <a:rPr lang="ru-RU" sz="1800" b="1" dirty="0" err="1">
                <a:solidFill>
                  <a:srgbClr val="FF0000"/>
                </a:solidFill>
              </a:rPr>
              <a:t>поданих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реченнях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визначте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слова-</a:t>
            </a:r>
            <a:r>
              <a:rPr lang="ru-RU" sz="1800" b="1" dirty="0" err="1">
                <a:solidFill>
                  <a:srgbClr val="FF0000"/>
                </a:solidFill>
              </a:rPr>
              <a:t>епітети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 smtClean="0">
                <a:solidFill>
                  <a:srgbClr val="FF0000"/>
                </a:solidFill>
              </a:rPr>
              <a:t>вкажіть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їх</a:t>
            </a:r>
            <a:r>
              <a:rPr lang="ru-RU" sz="1800" b="1" dirty="0">
                <a:solidFill>
                  <a:srgbClr val="FF0000"/>
                </a:solidFill>
              </a:rPr>
              <a:t> лексико-</a:t>
            </a:r>
            <a:r>
              <a:rPr lang="ru-RU" sz="1800" b="1" dirty="0" err="1">
                <a:solidFill>
                  <a:srgbClr val="FF0000"/>
                </a:solidFill>
              </a:rPr>
              <a:t>семантичну</a:t>
            </a:r>
            <a:r>
              <a:rPr lang="ru-RU" sz="1800" b="1" dirty="0">
                <a:solidFill>
                  <a:srgbClr val="FF0000"/>
                </a:solidFill>
              </a:rPr>
              <a:t> та </a:t>
            </a:r>
            <a:r>
              <a:rPr lang="ru-RU" sz="1800" b="1" dirty="0" err="1">
                <a:solidFill>
                  <a:srgbClr val="FF0000"/>
                </a:solidFill>
              </a:rPr>
              <a:t>граматичну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віднесеність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</a:rPr>
              <a:t>У </a:t>
            </a:r>
            <a:r>
              <a:rPr lang="ru-RU" sz="1800" b="1" dirty="0" err="1">
                <a:solidFill>
                  <a:srgbClr val="FF0000"/>
                </a:solidFill>
              </a:rPr>
              <a:t>чому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полягає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їх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образність</a:t>
            </a:r>
            <a:r>
              <a:rPr lang="ru-RU" sz="1800" b="1" dirty="0">
                <a:solidFill>
                  <a:srgbClr val="FF0000"/>
                </a:solidFill>
              </a:rPr>
              <a:t>? 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940527"/>
            <a:ext cx="10058400" cy="5917474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b="1" dirty="0"/>
              <a:t>. </a:t>
            </a:r>
            <a:r>
              <a:rPr lang="ru-RU" b="1" dirty="0" err="1"/>
              <a:t>Україно</a:t>
            </a:r>
            <a:r>
              <a:rPr lang="ru-RU" b="1" dirty="0"/>
              <a:t>, Не </a:t>
            </a:r>
            <a:r>
              <a:rPr lang="ru-RU" b="1" dirty="0" err="1"/>
              <a:t>зміряти</a:t>
            </a:r>
            <a:r>
              <a:rPr lang="ru-RU" b="1" dirty="0"/>
              <a:t> і </a:t>
            </a:r>
            <a:r>
              <a:rPr lang="ru-RU" b="1" dirty="0" err="1"/>
              <a:t>віками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Вроду</a:t>
            </a:r>
            <a:r>
              <a:rPr lang="ru-RU" b="1" dirty="0"/>
              <a:t> твою </a:t>
            </a:r>
            <a:r>
              <a:rPr lang="ru-RU" b="1" dirty="0" err="1">
                <a:solidFill>
                  <a:srgbClr val="FF0000"/>
                </a:solidFill>
              </a:rPr>
              <a:t>журавлину</a:t>
            </a:r>
            <a:r>
              <a:rPr lang="ru-RU" b="1" dirty="0"/>
              <a:t>. Не </a:t>
            </a:r>
            <a:r>
              <a:rPr lang="ru-RU" b="1" dirty="0" err="1"/>
              <a:t>обезличити</a:t>
            </a:r>
            <a:r>
              <a:rPr lang="ru-RU" b="1" dirty="0"/>
              <a:t>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снігами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Мову</a:t>
            </a:r>
            <a:r>
              <a:rPr lang="ru-RU" b="1" dirty="0">
                <a:solidFill>
                  <a:srgbClr val="FF0000"/>
                </a:solidFill>
              </a:rPr>
              <a:t> т</a:t>
            </a:r>
            <a:r>
              <a:rPr lang="ru-RU" b="1" dirty="0"/>
              <a:t>вою </a:t>
            </a:r>
            <a:r>
              <a:rPr lang="ru-RU" b="1" dirty="0" err="1">
                <a:solidFill>
                  <a:srgbClr val="FF0000"/>
                </a:solidFill>
              </a:rPr>
              <a:t>тополину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(А. Демиденко). </a:t>
            </a:r>
            <a:endParaRPr lang="ru-RU" b="1" dirty="0" smtClean="0"/>
          </a:p>
          <a:p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smtClean="0"/>
              <a:t>Гей</a:t>
            </a:r>
            <a:r>
              <a:rPr lang="ru-RU" b="1" dirty="0"/>
              <a:t>, </a:t>
            </a:r>
            <a:r>
              <a:rPr lang="ru-RU" b="1" dirty="0" err="1"/>
              <a:t>ти</a:t>
            </a:r>
            <a:r>
              <a:rPr lang="ru-RU" b="1" dirty="0"/>
              <a:t>, </a:t>
            </a:r>
            <a:r>
              <a:rPr lang="ru-RU" b="1" dirty="0">
                <a:solidFill>
                  <a:srgbClr val="0070C0"/>
                </a:solidFill>
              </a:rPr>
              <a:t>степ </a:t>
            </a:r>
            <a:r>
              <a:rPr lang="ru-RU" b="1" dirty="0" err="1">
                <a:solidFill>
                  <a:schemeClr val="bg1"/>
                </a:solidFill>
              </a:rPr>
              <a:t>широколаний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Мій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килиме </a:t>
            </a:r>
            <a:r>
              <a:rPr lang="ru-RU" b="1" dirty="0" err="1">
                <a:solidFill>
                  <a:schemeClr val="bg1"/>
                </a:solidFill>
              </a:rPr>
              <a:t>сріблотканий</a:t>
            </a:r>
            <a:r>
              <a:rPr lang="ru-RU" b="1" dirty="0">
                <a:solidFill>
                  <a:schemeClr val="bg1"/>
                </a:solidFill>
              </a:rPr>
              <a:t>!</a:t>
            </a:r>
            <a:r>
              <a:rPr lang="ru-RU" b="1" dirty="0"/>
              <a:t> </a:t>
            </a:r>
            <a:r>
              <a:rPr lang="ru-RU" b="1" dirty="0" err="1"/>
              <a:t>Розпростерся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широко... (І. </a:t>
            </a:r>
            <a:r>
              <a:rPr lang="ru-RU" b="1" dirty="0" err="1"/>
              <a:t>Манжура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 3. </a:t>
            </a:r>
            <a:r>
              <a:rPr lang="ru-RU" b="1" dirty="0"/>
              <a:t>Ох, як же тяжко </a:t>
            </a:r>
            <a:r>
              <a:rPr lang="ru-RU" b="1" dirty="0" err="1"/>
              <a:t>тим</a:t>
            </a:r>
            <a:r>
              <a:rPr lang="ru-RU" b="1" dirty="0"/>
              <a:t> </a:t>
            </a:r>
            <a:r>
              <a:rPr lang="ru-RU" b="1" dirty="0" smtClean="0"/>
              <a:t>шляхом </a:t>
            </a:r>
            <a:r>
              <a:rPr lang="ru-RU" b="1" dirty="0" err="1"/>
              <a:t>ходити</a:t>
            </a:r>
            <a:r>
              <a:rPr lang="ru-RU" b="1" dirty="0"/>
              <a:t>, </a:t>
            </a:r>
            <a:r>
              <a:rPr lang="ru-RU" b="1" dirty="0">
                <a:solidFill>
                  <a:srgbClr val="00B050"/>
                </a:solidFill>
              </a:rPr>
              <a:t>широким, </a:t>
            </a:r>
            <a:r>
              <a:rPr lang="ru-RU" b="1" dirty="0" err="1">
                <a:solidFill>
                  <a:srgbClr val="00B050"/>
                </a:solidFill>
              </a:rPr>
              <a:t>битим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курявою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вкритим</a:t>
            </a:r>
            <a:r>
              <a:rPr lang="ru-RU" b="1" dirty="0"/>
              <a:t>... (Л. </a:t>
            </a:r>
            <a:r>
              <a:rPr lang="ru-RU" b="1" dirty="0" err="1"/>
              <a:t>Українка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4. </a:t>
            </a:r>
            <a:r>
              <a:rPr lang="ru-RU" b="1" dirty="0"/>
              <a:t>Ой </a:t>
            </a:r>
            <a:r>
              <a:rPr lang="ru-RU" b="1" dirty="0" err="1"/>
              <a:t>чому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не </a:t>
            </a:r>
            <a:r>
              <a:rPr lang="ru-RU" b="1" dirty="0" err="1"/>
              <a:t>літаєш</a:t>
            </a:r>
            <a:r>
              <a:rPr lang="ru-RU" b="1" dirty="0"/>
              <a:t>, орле </a:t>
            </a:r>
            <a:r>
              <a:rPr lang="ru-RU" b="1" dirty="0" err="1"/>
              <a:t>сивокрилий</a:t>
            </a:r>
            <a:r>
              <a:rPr lang="ru-RU" b="1" dirty="0"/>
              <a:t>? Ой </a:t>
            </a:r>
            <a:r>
              <a:rPr lang="ru-RU" b="1" dirty="0" err="1"/>
              <a:t>чому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не </a:t>
            </a:r>
            <a:r>
              <a:rPr lang="ru-RU" b="1" dirty="0" err="1"/>
              <a:t>гуляєш</a:t>
            </a:r>
            <a:r>
              <a:rPr lang="ru-RU" b="1" dirty="0"/>
              <a:t>, </a:t>
            </a:r>
            <a:r>
              <a:rPr lang="ru-RU" b="1" dirty="0" err="1"/>
              <a:t>хлопче</a:t>
            </a:r>
            <a:r>
              <a:rPr lang="ru-RU" b="1" dirty="0"/>
              <a:t> </a:t>
            </a:r>
            <a:r>
              <a:rPr lang="ru-RU" b="1" dirty="0" err="1"/>
              <a:t>чорнобривий</a:t>
            </a:r>
            <a:r>
              <a:rPr lang="ru-RU" b="1" dirty="0"/>
              <a:t>? (С. </a:t>
            </a:r>
            <a:r>
              <a:rPr lang="ru-RU" b="1" dirty="0" err="1"/>
              <a:t>Руданський</a:t>
            </a:r>
            <a:r>
              <a:rPr lang="ru-RU" b="1" dirty="0"/>
              <a:t>). </a:t>
            </a:r>
            <a:endParaRPr lang="ru-RU" b="1" dirty="0" smtClean="0"/>
          </a:p>
          <a:p>
            <a:r>
              <a:rPr lang="ru-RU" b="1" dirty="0"/>
              <a:t>5</a:t>
            </a:r>
            <a:r>
              <a:rPr lang="ru-RU" b="1" dirty="0" smtClean="0"/>
              <a:t>. </a:t>
            </a:r>
            <a:r>
              <a:rPr lang="ru-RU" b="1" dirty="0" err="1"/>
              <a:t>Помережав</a:t>
            </a:r>
            <a:r>
              <a:rPr lang="ru-RU" b="1" dirty="0"/>
              <a:t> </a:t>
            </a:r>
            <a:r>
              <a:rPr lang="ru-RU" b="1" dirty="0" err="1"/>
              <a:t>вечір</a:t>
            </a:r>
            <a:r>
              <a:rPr lang="ru-RU" b="1" dirty="0"/>
              <a:t> </a:t>
            </a:r>
            <a:r>
              <a:rPr lang="ru-RU" b="1" dirty="0" err="1"/>
              <a:t>кучерявий</a:t>
            </a:r>
            <a:r>
              <a:rPr lang="ru-RU" b="1" dirty="0"/>
              <a:t> </a:t>
            </a:r>
            <a:r>
              <a:rPr lang="ru-RU" b="1" dirty="0" err="1"/>
              <a:t>Льодяними</a:t>
            </a:r>
            <a:r>
              <a:rPr lang="ru-RU" b="1" dirty="0"/>
              <a:t> </a:t>
            </a:r>
            <a:r>
              <a:rPr lang="ru-RU" b="1" dirty="0" err="1"/>
              <a:t>ґратами</a:t>
            </a:r>
            <a:r>
              <a:rPr lang="ru-RU" b="1" dirty="0"/>
              <a:t> </a:t>
            </a:r>
            <a:r>
              <a:rPr lang="ru-RU" b="1" dirty="0" err="1"/>
              <a:t>вікно</a:t>
            </a:r>
            <a:r>
              <a:rPr lang="ru-RU" b="1" dirty="0"/>
              <a:t> (І. Драй-</a:t>
            </a:r>
            <a:r>
              <a:rPr lang="ru-RU" b="1" dirty="0" err="1"/>
              <a:t>Хмара</a:t>
            </a:r>
            <a:r>
              <a:rPr lang="ru-RU" b="1" dirty="0"/>
              <a:t>). </a:t>
            </a:r>
            <a:endParaRPr lang="ru-RU" b="1" dirty="0" smtClean="0"/>
          </a:p>
          <a:p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dirty="0" err="1"/>
              <a:t>Устають</a:t>
            </a:r>
            <a:r>
              <a:rPr lang="ru-RU" b="1" dirty="0"/>
              <a:t> </a:t>
            </a:r>
            <a:r>
              <a:rPr lang="ru-RU" b="1" dirty="0" err="1"/>
              <a:t>світанки</a:t>
            </a:r>
            <a:r>
              <a:rPr lang="ru-RU" b="1" dirty="0"/>
              <a:t> </a:t>
            </a:r>
            <a:r>
              <a:rPr lang="ru-RU" b="1" dirty="0" err="1"/>
              <a:t>карі</a:t>
            </a:r>
            <a:r>
              <a:rPr lang="ru-RU" b="1" dirty="0"/>
              <a:t>, </a:t>
            </a:r>
            <a:r>
              <a:rPr lang="ru-RU" b="1" dirty="0" err="1"/>
              <a:t>Мати</a:t>
            </a:r>
            <a:r>
              <a:rPr lang="ru-RU" b="1" dirty="0"/>
              <a:t> моя, </a:t>
            </a:r>
            <a:r>
              <a:rPr lang="ru-RU" b="1" dirty="0" err="1"/>
              <a:t>мати</a:t>
            </a:r>
            <a:r>
              <a:rPr lang="ru-RU" b="1" dirty="0"/>
              <a:t>, </a:t>
            </a:r>
            <a:r>
              <a:rPr lang="ru-RU" b="1" dirty="0" err="1"/>
              <a:t>Устають</a:t>
            </a:r>
            <a:r>
              <a:rPr lang="ru-RU" b="1" dirty="0"/>
              <a:t> </a:t>
            </a:r>
            <a:r>
              <a:rPr lang="ru-RU" b="1" dirty="0" err="1"/>
              <a:t>рожеві</a:t>
            </a:r>
            <a:r>
              <a:rPr lang="ru-RU" b="1" dirty="0"/>
              <a:t> хмари, Де тебе </a:t>
            </a:r>
            <a:r>
              <a:rPr lang="ru-RU" b="1" dirty="0" err="1"/>
              <a:t>шукати</a:t>
            </a:r>
            <a:r>
              <a:rPr lang="ru-RU" b="1" dirty="0"/>
              <a:t>? (А. </a:t>
            </a:r>
            <a:r>
              <a:rPr lang="ru-RU" b="1" dirty="0" err="1"/>
              <a:t>Малишко</a:t>
            </a:r>
            <a:r>
              <a:rPr lang="ru-RU" b="1" dirty="0"/>
              <a:t>). </a:t>
            </a:r>
            <a:endParaRPr lang="ru-RU" b="1" dirty="0" smtClean="0"/>
          </a:p>
          <a:p>
            <a:r>
              <a:rPr lang="ru-RU" b="1" dirty="0"/>
              <a:t>7</a:t>
            </a:r>
            <a:r>
              <a:rPr lang="ru-RU" b="1" dirty="0" smtClean="0"/>
              <a:t>. </a:t>
            </a:r>
            <a:r>
              <a:rPr lang="ru-RU" b="1" dirty="0" err="1"/>
              <a:t>Літо</a:t>
            </a:r>
            <a:r>
              <a:rPr lang="ru-RU" b="1" dirty="0"/>
              <a:t> </a:t>
            </a:r>
            <a:r>
              <a:rPr lang="ru-RU" b="1" dirty="0" err="1"/>
              <a:t>збігло</a:t>
            </a:r>
            <a:r>
              <a:rPr lang="ru-RU" b="1" dirty="0"/>
              <a:t>, як день, і з </a:t>
            </a:r>
            <a:r>
              <a:rPr lang="ru-RU" b="1" dirty="0" err="1"/>
              <a:t>невлежаного</a:t>
            </a:r>
            <a:r>
              <a:rPr lang="ru-RU" b="1" dirty="0"/>
              <a:t> туману </a:t>
            </a:r>
            <a:r>
              <a:rPr lang="ru-RU" b="1" dirty="0" err="1"/>
              <a:t>вийшов</a:t>
            </a:r>
            <a:r>
              <a:rPr lang="ru-RU" b="1" dirty="0"/>
              <a:t> </a:t>
            </a:r>
            <a:r>
              <a:rPr lang="ru-RU" b="1" dirty="0" err="1"/>
              <a:t>синьоокий</a:t>
            </a:r>
            <a:r>
              <a:rPr lang="ru-RU" b="1" dirty="0"/>
              <a:t>, </a:t>
            </a:r>
            <a:r>
              <a:rPr lang="ru-RU" b="1" dirty="0" err="1"/>
              <a:t>золоточубий</a:t>
            </a:r>
            <a:r>
              <a:rPr lang="ru-RU" b="1" dirty="0"/>
              <a:t> </a:t>
            </a:r>
            <a:r>
              <a:rPr lang="ru-RU" b="1" dirty="0" err="1"/>
              <a:t>вересень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8. </a:t>
            </a:r>
            <a:r>
              <a:rPr lang="ru-RU" b="1" dirty="0" err="1"/>
              <a:t>Принадно</a:t>
            </a:r>
            <a:r>
              <a:rPr lang="ru-RU" b="1" dirty="0"/>
              <a:t> </a:t>
            </a:r>
            <a:r>
              <a:rPr lang="ru-RU" b="1" dirty="0" err="1"/>
              <a:t>вмлівають</a:t>
            </a:r>
            <a:r>
              <a:rPr lang="ru-RU" b="1" dirty="0"/>
              <a:t> на </a:t>
            </a:r>
            <a:r>
              <a:rPr lang="ru-RU" b="1" dirty="0" err="1"/>
              <a:t>сонці</a:t>
            </a:r>
            <a:r>
              <a:rPr lang="ru-RU" b="1" dirty="0"/>
              <a:t> </a:t>
            </a:r>
            <a:r>
              <a:rPr lang="ru-RU" b="1" dirty="0" err="1"/>
              <a:t>підкучерявлені</a:t>
            </a:r>
            <a:r>
              <a:rPr lang="ru-RU" b="1" dirty="0"/>
              <a:t> </a:t>
            </a:r>
            <a:r>
              <a:rPr lang="ru-RU" b="1" dirty="0" err="1"/>
              <a:t>верби</a:t>
            </a:r>
            <a:r>
              <a:rPr lang="ru-RU" b="1" dirty="0"/>
              <a:t> (З </a:t>
            </a:r>
            <a:r>
              <a:rPr lang="ru-RU" b="1" dirty="0" err="1"/>
              <a:t>творів</a:t>
            </a:r>
            <a:r>
              <a:rPr lang="ru-RU" b="1" dirty="0"/>
              <a:t> М. Стельмаха). </a:t>
            </a:r>
            <a:endParaRPr lang="ru-RU" b="1" dirty="0" smtClean="0"/>
          </a:p>
          <a:p>
            <a:r>
              <a:rPr lang="ru-RU" b="1" dirty="0"/>
              <a:t>9</a:t>
            </a:r>
            <a:r>
              <a:rPr lang="ru-RU" b="1" dirty="0" smtClean="0"/>
              <a:t>. </a:t>
            </a:r>
            <a:r>
              <a:rPr lang="ru-RU" b="1" dirty="0"/>
              <a:t>Я </a:t>
            </a:r>
            <a:r>
              <a:rPr lang="ru-RU" b="1" dirty="0" err="1"/>
              <a:t>пролісок</a:t>
            </a:r>
            <a:r>
              <a:rPr lang="ru-RU" b="1" dirty="0"/>
              <a:t> </a:t>
            </a:r>
            <a:r>
              <a:rPr lang="ru-RU" b="1" dirty="0" err="1"/>
              <a:t>синьоокий</a:t>
            </a:r>
            <a:r>
              <a:rPr lang="ru-RU" b="1" dirty="0"/>
              <a:t> весною </a:t>
            </a:r>
            <a:r>
              <a:rPr lang="ru-RU" b="1" dirty="0" err="1"/>
              <a:t>зірву</a:t>
            </a:r>
            <a:r>
              <a:rPr lang="ru-RU" b="1" dirty="0"/>
              <a:t>. </a:t>
            </a:r>
            <a:r>
              <a:rPr lang="ru-RU" b="1" dirty="0" smtClean="0"/>
              <a:t>10. </a:t>
            </a:r>
            <a:r>
              <a:rPr lang="ru-RU" b="1" dirty="0" err="1"/>
              <a:t>Журно</a:t>
            </a:r>
            <a:r>
              <a:rPr lang="ru-RU" b="1" dirty="0"/>
              <a:t> </a:t>
            </a:r>
            <a:r>
              <a:rPr lang="ru-RU" b="1" dirty="0" err="1"/>
              <a:t>хиляться</a:t>
            </a:r>
            <a:r>
              <a:rPr lang="ru-RU" b="1" dirty="0"/>
              <a:t> </a:t>
            </a:r>
            <a:r>
              <a:rPr lang="ru-RU" b="1" dirty="0" err="1"/>
              <a:t>тополі</a:t>
            </a:r>
            <a:r>
              <a:rPr lang="ru-RU" b="1" dirty="0"/>
              <a:t> (З </a:t>
            </a:r>
            <a:r>
              <a:rPr lang="ru-RU" b="1" dirty="0" err="1"/>
              <a:t>тв</a:t>
            </a:r>
            <a:r>
              <a:rPr lang="ru-RU" b="1" dirty="0"/>
              <a:t>. В. </a:t>
            </a:r>
            <a:r>
              <a:rPr lang="ru-RU" b="1" dirty="0" err="1"/>
              <a:t>Сосюри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381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Семантичні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типи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епітетів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29864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33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Завдання 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54480"/>
            <a:ext cx="11122152" cy="461772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Складіть</a:t>
            </a:r>
            <a:r>
              <a:rPr lang="ru-RU" sz="2800" b="1" dirty="0"/>
              <a:t> </a:t>
            </a:r>
            <a:r>
              <a:rPr lang="ru-RU" sz="2800" b="1" dirty="0" err="1"/>
              <a:t>речення</a:t>
            </a:r>
            <a:r>
              <a:rPr lang="ru-RU" sz="2800" b="1" dirty="0"/>
              <a:t> з </a:t>
            </a:r>
            <a:r>
              <a:rPr lang="ru-RU" sz="2800" b="1" dirty="0" err="1"/>
              <a:t>поданими</a:t>
            </a:r>
            <a:r>
              <a:rPr lang="ru-RU" sz="2800" b="1" dirty="0"/>
              <a:t> словами: </a:t>
            </a:r>
            <a:endParaRPr lang="ru-RU" sz="2800" b="1" dirty="0" smtClean="0"/>
          </a:p>
          <a:p>
            <a:r>
              <a:rPr lang="ru-RU" sz="2800" b="1" dirty="0" smtClean="0"/>
              <a:t>а</a:t>
            </a:r>
            <a:r>
              <a:rPr lang="ru-RU" sz="2800" b="1" dirty="0"/>
              <a:t>) </a:t>
            </a:r>
            <a:r>
              <a:rPr lang="ru-RU" sz="2800" b="1" i="1" dirty="0" err="1">
                <a:solidFill>
                  <a:srgbClr val="0070C0"/>
                </a:solidFill>
              </a:rPr>
              <a:t>білокрилий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журливий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щедрий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рожевий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смутний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i="1" dirty="0">
                <a:solidFill>
                  <a:srgbClr val="0070C0"/>
                </a:solidFill>
              </a:rPr>
              <a:t>молодо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зимно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чарівниця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i="1" dirty="0" err="1">
                <a:solidFill>
                  <a:srgbClr val="0070C0"/>
                </a:solidFill>
              </a:rPr>
              <a:t>сльози</a:t>
            </a:r>
            <a:r>
              <a:rPr lang="ru-RU" sz="2800" b="1" dirty="0"/>
              <a:t>, </a:t>
            </a:r>
            <a:r>
              <a:rPr lang="ru-RU" sz="2800" b="1" dirty="0" smtClean="0"/>
              <a:t>у </a:t>
            </a:r>
            <a:r>
              <a:rPr lang="ru-RU" sz="2800" b="1" dirty="0" err="1"/>
              <a:t>яких</a:t>
            </a:r>
            <a:r>
              <a:rPr lang="ru-RU" sz="2800" b="1" dirty="0"/>
              <a:t> би вони </a:t>
            </a:r>
            <a:r>
              <a:rPr lang="ru-RU" sz="2800" b="1" dirty="0" err="1"/>
              <a:t>виступали</a:t>
            </a:r>
            <a:r>
              <a:rPr lang="ru-RU" sz="2800" b="1" dirty="0"/>
              <a:t> у </a:t>
            </a:r>
            <a:r>
              <a:rPr lang="ru-RU" sz="2800" b="1" dirty="0" err="1"/>
              <a:t>ролі</a:t>
            </a:r>
            <a:r>
              <a:rPr lang="ru-RU" sz="2800" b="1" dirty="0"/>
              <a:t> </a:t>
            </a:r>
            <a:r>
              <a:rPr lang="ru-RU" sz="2800" b="1" dirty="0" err="1"/>
              <a:t>простих</a:t>
            </a:r>
            <a:r>
              <a:rPr lang="ru-RU" sz="2800" b="1" dirty="0"/>
              <a:t> </a:t>
            </a:r>
            <a:r>
              <a:rPr lang="ru-RU" sz="2800" b="1" dirty="0" err="1"/>
              <a:t>означень</a:t>
            </a:r>
            <a:r>
              <a:rPr lang="ru-RU" sz="2800" b="1" dirty="0"/>
              <a:t> та </a:t>
            </a:r>
            <a:r>
              <a:rPr lang="ru-RU" sz="2800" b="1" dirty="0" err="1"/>
              <a:t>художніх</a:t>
            </a:r>
            <a:r>
              <a:rPr lang="ru-RU" sz="2800" b="1" dirty="0"/>
              <a:t> (</a:t>
            </a:r>
            <a:r>
              <a:rPr lang="ru-RU" sz="2800" b="1" dirty="0" err="1"/>
              <a:t>епітетів</a:t>
            </a:r>
            <a:r>
              <a:rPr lang="ru-RU" sz="2800" b="1" dirty="0" smtClean="0"/>
              <a:t>);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б) </a:t>
            </a:r>
            <a:r>
              <a:rPr lang="ru-RU" sz="2800" b="1" i="1" dirty="0">
                <a:solidFill>
                  <a:srgbClr val="FF0000"/>
                </a:solidFill>
              </a:rPr>
              <a:t>весна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осінь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i="1" dirty="0">
                <a:solidFill>
                  <a:srgbClr val="FF0000"/>
                </a:solidFill>
              </a:rPr>
              <a:t>книга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i="1" dirty="0">
                <a:solidFill>
                  <a:srgbClr val="FF0000"/>
                </a:solidFill>
              </a:rPr>
              <a:t>сад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i="1" dirty="0">
                <a:solidFill>
                  <a:srgbClr val="FF0000"/>
                </a:solidFill>
              </a:rPr>
              <a:t>собор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намистина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вдивлятися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гомоніти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перешіптуватися</a:t>
            </a:r>
            <a:r>
              <a:rPr lang="ru-RU" sz="2800" b="1" dirty="0"/>
              <a:t>, </a:t>
            </a:r>
            <a:r>
              <a:rPr lang="ru-RU" sz="2800" b="1" dirty="0" smtClean="0"/>
              <a:t>у </a:t>
            </a:r>
            <a:r>
              <a:rPr lang="ru-RU" sz="2800" b="1" dirty="0" err="1"/>
              <a:t>яких</a:t>
            </a:r>
            <a:r>
              <a:rPr lang="ru-RU" sz="2800" b="1" dirty="0"/>
              <a:t> би вони </a:t>
            </a:r>
            <a:r>
              <a:rPr lang="ru-RU" sz="2800" b="1" dirty="0" err="1"/>
              <a:t>вживалися</a:t>
            </a:r>
            <a:r>
              <a:rPr lang="ru-RU" sz="2800" b="1" dirty="0"/>
              <a:t> для точного </a:t>
            </a:r>
            <a:r>
              <a:rPr lang="ru-RU" sz="2800" b="1" dirty="0" err="1"/>
              <a:t>називання</a:t>
            </a:r>
            <a:r>
              <a:rPr lang="ru-RU" sz="2800" b="1" dirty="0"/>
              <a:t> </a:t>
            </a:r>
            <a:r>
              <a:rPr lang="ru-RU" sz="2800" b="1" dirty="0" err="1"/>
              <a:t>предметів</a:t>
            </a:r>
            <a:r>
              <a:rPr lang="ru-RU" sz="2800" b="1" dirty="0"/>
              <a:t>, </a:t>
            </a:r>
            <a:r>
              <a:rPr lang="ru-RU" sz="2800" b="1" dirty="0" err="1"/>
              <a:t>процесів</a:t>
            </a:r>
            <a:r>
              <a:rPr lang="ru-RU" sz="2800" b="1" dirty="0"/>
              <a:t> і – для </a:t>
            </a:r>
            <a:r>
              <a:rPr lang="ru-RU" sz="2800" b="1" dirty="0" err="1"/>
              <a:t>створення</a:t>
            </a:r>
            <a:r>
              <a:rPr lang="ru-RU" sz="2800" b="1" dirty="0"/>
              <a:t> </a:t>
            </a:r>
            <a:r>
              <a:rPr lang="ru-RU" sz="2800" b="1" dirty="0" err="1"/>
              <a:t>образності</a:t>
            </a:r>
            <a:r>
              <a:rPr lang="ru-RU" sz="2800" b="1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656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err="1" smtClean="0">
                <a:solidFill>
                  <a:srgbClr val="FF0000"/>
                </a:solidFill>
              </a:rPr>
              <a:t>Граматична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типологія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епітетів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00666"/>
              </p:ext>
            </p:extLst>
          </p:nvPr>
        </p:nvGraphicFramePr>
        <p:xfrm>
          <a:off x="1069975" y="901700"/>
          <a:ext cx="10058400" cy="52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64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895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>
                <a:solidFill>
                  <a:srgbClr val="FF0000"/>
                </a:solidFill>
              </a:rPr>
              <a:t>Граматична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</a:rPr>
              <a:t>типологія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</a:rPr>
              <a:t>епітетів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635160"/>
              </p:ext>
            </p:extLst>
          </p:nvPr>
        </p:nvGraphicFramePr>
        <p:xfrm>
          <a:off x="248194" y="679269"/>
          <a:ext cx="11769635" cy="59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38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408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Типи епітетів за вживаністю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213985"/>
              </p:ext>
            </p:extLst>
          </p:nvPr>
        </p:nvGraphicFramePr>
        <p:xfrm>
          <a:off x="1069975" y="1188720"/>
          <a:ext cx="10947854" cy="498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28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351" y="0"/>
            <a:ext cx="10058400" cy="88696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Епітети За </a:t>
            </a:r>
            <a:r>
              <a:rPr lang="uk-UA" sz="3600" b="1" dirty="0">
                <a:solidFill>
                  <a:srgbClr val="FF0000"/>
                </a:solidFill>
              </a:rPr>
              <a:t>способом значеннєвого переосмислення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663787"/>
              </p:ext>
            </p:extLst>
          </p:nvPr>
        </p:nvGraphicFramePr>
        <p:xfrm>
          <a:off x="1069975" y="886968"/>
          <a:ext cx="10058400" cy="597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395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Питання 4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Порівняння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його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423791"/>
              </p:ext>
            </p:extLst>
          </p:nvPr>
        </p:nvGraphicFramePr>
        <p:xfrm>
          <a:off x="1069975" y="1528763"/>
          <a:ext cx="10058400" cy="521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94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Проблемні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питання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b="1" dirty="0" smtClean="0"/>
              <a:t>Стилістичні </a:t>
            </a:r>
            <a:r>
              <a:rPr lang="uk-UA" b="1" dirty="0"/>
              <a:t>фігури, створені на основі лексичних засобів.</a:t>
            </a: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Троп як стилістичне поняття, різновиди тропів.</a:t>
            </a: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Епітет, типологія епітетів.</a:t>
            </a: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Порівняння і його види.</a:t>
            </a: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Стилістичні фігури якості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5.1. </a:t>
            </a:r>
            <a:r>
              <a:rPr lang="ru-RU" b="1" dirty="0"/>
              <a:t>Метафора </a:t>
            </a:r>
            <a:r>
              <a:rPr lang="uk-UA" b="1" dirty="0"/>
              <a:t>і її різновиди:</a:t>
            </a:r>
            <a:r>
              <a:rPr lang="ru-RU" b="1" dirty="0"/>
              <a:t> </a:t>
            </a:r>
            <a:r>
              <a:rPr lang="ru-RU" b="1" dirty="0" err="1"/>
              <a:t>персоніфікація</a:t>
            </a:r>
            <a:r>
              <a:rPr lang="uk-UA" b="1" dirty="0"/>
              <a:t>, алегорія, символ</a:t>
            </a:r>
            <a:endParaRPr lang="ru-RU" dirty="0"/>
          </a:p>
          <a:p>
            <a:pPr marL="0" indent="0">
              <a:buNone/>
            </a:pPr>
            <a:r>
              <a:rPr lang="uk-UA" b="1" dirty="0" smtClean="0"/>
              <a:t>5.2. </a:t>
            </a:r>
            <a:r>
              <a:rPr lang="uk-UA" b="1" dirty="0"/>
              <a:t>Метонімія і синекдоха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6</a:t>
            </a:r>
            <a:r>
              <a:rPr lang="uk-UA" b="1" dirty="0" smtClean="0"/>
              <a:t>. Фігури </a:t>
            </a:r>
            <a:r>
              <a:rPr lang="uk-UA" b="1" dirty="0"/>
              <a:t>кількості: гіпербола, </a:t>
            </a:r>
            <a:r>
              <a:rPr lang="uk-UA" b="1" dirty="0" err="1"/>
              <a:t>мейозис</a:t>
            </a:r>
            <a:r>
              <a:rPr lang="uk-UA" b="1" dirty="0"/>
              <a:t>, літота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608" y="4781007"/>
            <a:ext cx="3950109" cy="20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3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b="1" dirty="0">
                <a:solidFill>
                  <a:srgbClr val="FF0000"/>
                </a:solidFill>
              </a:rPr>
              <a:t>Стилістична функція порівняння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455386"/>
              </p:ext>
            </p:extLst>
          </p:nvPr>
        </p:nvGraphicFramePr>
        <p:xfrm>
          <a:off x="1069975" y="1632857"/>
          <a:ext cx="10058400" cy="52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4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4" y="258645"/>
            <a:ext cx="10058400" cy="9170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Механізм створення порівняння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021184"/>
              </p:ext>
            </p:extLst>
          </p:nvPr>
        </p:nvGraphicFramePr>
        <p:xfrm>
          <a:off x="156754" y="1476103"/>
          <a:ext cx="11482252" cy="529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08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4283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Типологія порівнянь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633428"/>
              </p:ext>
            </p:extLst>
          </p:nvPr>
        </p:nvGraphicFramePr>
        <p:xfrm>
          <a:off x="143691" y="653143"/>
          <a:ext cx="11939452" cy="620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17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2120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Завдання 3. </a:t>
            </a:r>
            <a:r>
              <a:rPr lang="ru-RU" sz="2800" b="1" dirty="0" err="1" smtClean="0">
                <a:solidFill>
                  <a:srgbClr val="FF0000"/>
                </a:solidFill>
              </a:rPr>
              <a:t>Виділіть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порівняльні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звороти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визначте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моделі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їх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творення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З’ясуйте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тип кожного </a:t>
            </a:r>
            <a:r>
              <a:rPr lang="ru-RU" sz="2800" b="1" dirty="0" err="1" smtClean="0">
                <a:solidFill>
                  <a:srgbClr val="FF0000"/>
                </a:solidFill>
              </a:rPr>
              <a:t>порівняння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005840"/>
            <a:ext cx="10853928" cy="58521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 </a:t>
            </a:r>
            <a:r>
              <a:rPr lang="ru-RU" b="1" dirty="0">
                <a:solidFill>
                  <a:srgbClr val="FF0000"/>
                </a:solidFill>
              </a:rPr>
              <a:t>Робота</a:t>
            </a:r>
            <a:r>
              <a:rPr lang="ru-RU" b="1" dirty="0"/>
              <a:t> </a:t>
            </a:r>
            <a:r>
              <a:rPr lang="ru-RU" b="1" dirty="0" err="1"/>
              <a:t>спільна</a:t>
            </a:r>
            <a:r>
              <a:rPr lang="ru-RU" b="1" dirty="0"/>
              <a:t> – як </a:t>
            </a:r>
            <a:r>
              <a:rPr lang="ru-RU" b="1" dirty="0" err="1"/>
              <a:t>пісня</a:t>
            </a:r>
            <a:r>
              <a:rPr lang="ru-RU" b="1" dirty="0"/>
              <a:t> </a:t>
            </a:r>
            <a:r>
              <a:rPr lang="ru-RU" b="1" dirty="0" err="1"/>
              <a:t>весільна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err="1"/>
              <a:t>Весняне</a:t>
            </a:r>
            <a:r>
              <a:rPr lang="ru-RU" b="1" dirty="0"/>
              <a:t> </a:t>
            </a:r>
            <a:r>
              <a:rPr lang="ru-RU" b="1" dirty="0" err="1"/>
              <a:t>сонце</a:t>
            </a:r>
            <a:r>
              <a:rPr lang="ru-RU" b="1" dirty="0"/>
              <a:t> – як </a:t>
            </a:r>
            <a:r>
              <a:rPr lang="ru-RU" b="1" dirty="0" err="1"/>
              <a:t>дівчини</a:t>
            </a:r>
            <a:r>
              <a:rPr lang="ru-RU" b="1" dirty="0"/>
              <a:t> </a:t>
            </a:r>
            <a:r>
              <a:rPr lang="ru-RU" b="1" dirty="0" err="1"/>
              <a:t>серце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. Без догляду земля – кругла сиротина (</a:t>
            </a:r>
            <a:r>
              <a:rPr lang="ru-RU" b="1" dirty="0" err="1"/>
              <a:t>Із</a:t>
            </a:r>
            <a:r>
              <a:rPr lang="ru-RU" b="1" dirty="0"/>
              <a:t> н. </a:t>
            </a:r>
            <a:r>
              <a:rPr lang="ru-RU" b="1" dirty="0" err="1"/>
              <a:t>тв</a:t>
            </a:r>
            <a:r>
              <a:rPr lang="ru-RU" b="1" dirty="0"/>
              <a:t>.). </a:t>
            </a:r>
            <a:endParaRPr lang="ru-RU" b="1" dirty="0" smtClean="0"/>
          </a:p>
          <a:p>
            <a:r>
              <a:rPr lang="ru-RU" b="1" dirty="0" smtClean="0"/>
              <a:t>4</a:t>
            </a:r>
            <a:r>
              <a:rPr lang="ru-RU" b="1" dirty="0"/>
              <a:t>.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сонечко</a:t>
            </a:r>
            <a:r>
              <a:rPr lang="ru-RU" b="1" dirty="0"/>
              <a:t> в море </a:t>
            </a:r>
            <a:r>
              <a:rPr lang="ru-RU" b="1" dirty="0" err="1"/>
              <a:t>сіда</a:t>
            </a:r>
            <a:r>
              <a:rPr lang="ru-RU" b="1" dirty="0"/>
              <a:t>; у тихому </a:t>
            </a:r>
            <a:r>
              <a:rPr lang="ru-RU" b="1" dirty="0" err="1"/>
              <a:t>морі</a:t>
            </a:r>
            <a:r>
              <a:rPr lang="ru-RU" b="1" dirty="0"/>
              <a:t> </a:t>
            </a:r>
            <a:r>
              <a:rPr lang="ru-RU" b="1" dirty="0" err="1"/>
              <a:t>темніє</a:t>
            </a:r>
            <a:r>
              <a:rPr lang="ru-RU" b="1" dirty="0"/>
              <a:t>; </a:t>
            </a:r>
            <a:r>
              <a:rPr lang="ru-RU" b="1" dirty="0" err="1"/>
              <a:t>прозора</a:t>
            </a:r>
            <a:r>
              <a:rPr lang="ru-RU" b="1" dirty="0"/>
              <a:t>, </a:t>
            </a:r>
            <a:r>
              <a:rPr lang="ru-RU" b="1" dirty="0" err="1"/>
              <a:t>глибока</a:t>
            </a:r>
            <a:r>
              <a:rPr lang="ru-RU" b="1" dirty="0"/>
              <a:t> вода, </a:t>
            </a:r>
            <a:r>
              <a:rPr lang="ru-RU" b="1" dirty="0" err="1"/>
              <a:t>немов</a:t>
            </a:r>
            <a:r>
              <a:rPr lang="ru-RU" b="1" dirty="0"/>
              <a:t> </a:t>
            </a:r>
            <a:r>
              <a:rPr lang="ru-RU" b="1" dirty="0" err="1"/>
              <a:t>оксамит</a:t>
            </a:r>
            <a:r>
              <a:rPr lang="ru-RU" b="1" dirty="0"/>
              <a:t>, </a:t>
            </a:r>
            <a:r>
              <a:rPr lang="ru-RU" b="1" dirty="0" err="1"/>
              <a:t>зеленіє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5</a:t>
            </a:r>
            <a:r>
              <a:rPr lang="ru-RU" b="1" dirty="0"/>
              <a:t>. </a:t>
            </a:r>
            <a:r>
              <a:rPr lang="ru-RU" b="1" dirty="0" err="1"/>
              <a:t>Квіти</a:t>
            </a:r>
            <a:r>
              <a:rPr lang="ru-RU" b="1" dirty="0"/>
              <a:t> </a:t>
            </a:r>
            <a:r>
              <a:rPr lang="ru-RU" b="1" dirty="0" err="1"/>
              <a:t>гранати</a:t>
            </a:r>
            <a:r>
              <a:rPr lang="ru-RU" b="1" dirty="0"/>
              <a:t> </a:t>
            </a:r>
            <a:r>
              <a:rPr lang="ru-RU" b="1" dirty="0" err="1"/>
              <a:t>палкі</a:t>
            </a:r>
            <a:r>
              <a:rPr lang="ru-RU" b="1" dirty="0"/>
              <a:t> </a:t>
            </a:r>
            <a:r>
              <a:rPr lang="ru-RU" b="1" dirty="0" err="1"/>
              <a:t>розцвітають</a:t>
            </a:r>
            <a:r>
              <a:rPr lang="ru-RU" b="1" dirty="0"/>
              <a:t>, мов </a:t>
            </a:r>
            <a:r>
              <a:rPr lang="ru-RU" b="1" dirty="0" err="1"/>
              <a:t>поцілунки</a:t>
            </a:r>
            <a:r>
              <a:rPr lang="ru-RU" b="1" dirty="0"/>
              <a:t> </a:t>
            </a:r>
            <a:r>
              <a:rPr lang="ru-RU" b="1" dirty="0" err="1"/>
              <a:t>палкі</a:t>
            </a:r>
            <a:r>
              <a:rPr lang="ru-RU" b="1" dirty="0"/>
              <a:t> на устах (З </a:t>
            </a:r>
            <a:r>
              <a:rPr lang="ru-RU" b="1" dirty="0" err="1"/>
              <a:t>тв</a:t>
            </a:r>
            <a:r>
              <a:rPr lang="ru-RU" b="1" dirty="0"/>
              <a:t>. Л. </a:t>
            </a:r>
            <a:r>
              <a:rPr lang="ru-RU" b="1" dirty="0" err="1"/>
              <a:t>Українки</a:t>
            </a:r>
            <a:r>
              <a:rPr lang="ru-RU" b="1" dirty="0"/>
              <a:t>). </a:t>
            </a:r>
            <a:endParaRPr lang="ru-RU" b="1" dirty="0" smtClean="0"/>
          </a:p>
          <a:p>
            <a:r>
              <a:rPr lang="ru-RU" b="1" dirty="0" smtClean="0"/>
              <a:t>6</a:t>
            </a:r>
            <a:r>
              <a:rPr lang="ru-RU" b="1" dirty="0"/>
              <a:t>. </a:t>
            </a:r>
            <a:r>
              <a:rPr lang="ru-RU" b="1" dirty="0" err="1">
                <a:solidFill>
                  <a:srgbClr val="FF0000"/>
                </a:solidFill>
              </a:rPr>
              <a:t>Жовтою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скибкою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дині</a:t>
            </a:r>
            <a:r>
              <a:rPr lang="ru-RU" b="1" dirty="0"/>
              <a:t> </a:t>
            </a:r>
            <a:r>
              <a:rPr lang="ru-RU" b="1" dirty="0" err="1"/>
              <a:t>місяць</a:t>
            </a:r>
            <a:r>
              <a:rPr lang="ru-RU" b="1" dirty="0"/>
              <a:t> у </a:t>
            </a:r>
            <a:r>
              <a:rPr lang="ru-RU" b="1" dirty="0" err="1"/>
              <a:t>небі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повис </a:t>
            </a:r>
            <a:r>
              <a:rPr lang="ru-RU" b="1" dirty="0"/>
              <a:t>(В. </a:t>
            </a:r>
            <a:r>
              <a:rPr lang="ru-RU" b="1" dirty="0" err="1"/>
              <a:t>Сосюра</a:t>
            </a:r>
            <a:r>
              <a:rPr lang="ru-RU" b="1" dirty="0"/>
              <a:t>). </a:t>
            </a:r>
            <a:endParaRPr lang="ru-RU" b="1" dirty="0" smtClean="0"/>
          </a:p>
          <a:p>
            <a:r>
              <a:rPr lang="ru-RU" b="1" dirty="0" smtClean="0"/>
              <a:t>7</a:t>
            </a:r>
            <a:r>
              <a:rPr lang="ru-RU" b="1" dirty="0"/>
              <a:t>. </a:t>
            </a:r>
            <a:r>
              <a:rPr lang="ru-RU" b="1" dirty="0" err="1"/>
              <a:t>Низько</a:t>
            </a:r>
            <a:r>
              <a:rPr lang="ru-RU" b="1" dirty="0"/>
              <a:t> в </a:t>
            </a:r>
            <a:r>
              <a:rPr lang="ru-RU" b="1" dirty="0" err="1"/>
              <a:t>небі</a:t>
            </a:r>
            <a:r>
              <a:rPr lang="ru-RU" b="1" dirty="0"/>
              <a:t> </a:t>
            </a:r>
            <a:r>
              <a:rPr lang="ru-RU" b="1" dirty="0" err="1"/>
              <a:t>стримить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00"/>
                </a:solidFill>
              </a:rPr>
              <a:t>як </a:t>
            </a:r>
            <a:r>
              <a:rPr lang="ru-RU" b="1" dirty="0" err="1">
                <a:solidFill>
                  <a:srgbClr val="FF0000"/>
                </a:solidFill>
              </a:rPr>
              <a:t>золотий</a:t>
            </a:r>
            <a:r>
              <a:rPr lang="ru-RU" b="1" dirty="0">
                <a:solidFill>
                  <a:srgbClr val="FF0000"/>
                </a:solidFill>
              </a:rPr>
              <a:t> серп</a:t>
            </a:r>
            <a:r>
              <a:rPr lang="ru-RU" b="1" dirty="0"/>
              <a:t>, </a:t>
            </a:r>
            <a:r>
              <a:rPr lang="ru-RU" b="1" dirty="0" err="1"/>
              <a:t>пізній</a:t>
            </a:r>
            <a:r>
              <a:rPr lang="ru-RU" b="1" dirty="0"/>
              <a:t> </a:t>
            </a:r>
            <a:r>
              <a:rPr lang="ru-RU" b="1" dirty="0" err="1"/>
              <a:t>місяць</a:t>
            </a:r>
            <a:r>
              <a:rPr lang="ru-RU" b="1" dirty="0"/>
              <a:t> (С. Васильченко). </a:t>
            </a:r>
            <a:endParaRPr lang="ru-RU" b="1" dirty="0" smtClean="0"/>
          </a:p>
          <a:p>
            <a:r>
              <a:rPr lang="ru-RU" b="1" dirty="0" smtClean="0"/>
              <a:t>8</a:t>
            </a:r>
            <a:r>
              <a:rPr lang="ru-RU" b="1" dirty="0"/>
              <a:t>. </a:t>
            </a:r>
            <a:r>
              <a:rPr lang="ru-RU" b="1" dirty="0" err="1">
                <a:solidFill>
                  <a:srgbClr val="FF0000"/>
                </a:solidFill>
              </a:rPr>
              <a:t>Копичками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сіна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чорніли</a:t>
            </a:r>
            <a:r>
              <a:rPr lang="ru-RU" b="1" dirty="0"/>
              <a:t> </a:t>
            </a:r>
            <a:r>
              <a:rPr lang="ru-RU" b="1" dirty="0" err="1"/>
              <a:t>хати</a:t>
            </a:r>
            <a:r>
              <a:rPr lang="ru-RU" b="1" dirty="0"/>
              <a:t> (Г. </a:t>
            </a:r>
            <a:r>
              <a:rPr lang="ru-RU" b="1" dirty="0" err="1"/>
              <a:t>Тютюнник</a:t>
            </a:r>
            <a:r>
              <a:rPr lang="ru-RU" b="1" dirty="0"/>
              <a:t>). </a:t>
            </a:r>
            <a:endParaRPr lang="ru-RU" b="1" dirty="0" smtClean="0"/>
          </a:p>
          <a:p>
            <a:r>
              <a:rPr lang="ru-RU" b="1" dirty="0" smtClean="0"/>
              <a:t>9</a:t>
            </a:r>
            <a:r>
              <a:rPr lang="ru-RU" b="1" dirty="0"/>
              <a:t>. У </a:t>
            </a:r>
            <a:r>
              <a:rPr lang="ru-RU" b="1" dirty="0" err="1"/>
              <a:t>нього</a:t>
            </a:r>
            <a:r>
              <a:rPr lang="ru-RU" b="1" dirty="0"/>
              <a:t> </a:t>
            </a:r>
            <a:r>
              <a:rPr lang="ru-RU" b="1" dirty="0" err="1"/>
              <a:t>очі</a:t>
            </a:r>
            <a:r>
              <a:rPr lang="ru-RU" b="1" dirty="0"/>
              <a:t>, </a:t>
            </a:r>
            <a:r>
              <a:rPr lang="ru-RU" b="1" dirty="0" err="1">
                <a:solidFill>
                  <a:srgbClr val="FF0000"/>
                </a:solidFill>
              </a:rPr>
              <a:t>наче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волошки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житі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(А. Головко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</a:t>
            </a:r>
            <a:r>
              <a:rPr lang="ru-RU" b="1" dirty="0"/>
              <a:t>10. Тяжка не </a:t>
            </a:r>
            <a:r>
              <a:rPr lang="ru-RU" b="1" dirty="0" err="1"/>
              <a:t>радилась</a:t>
            </a:r>
            <a:r>
              <a:rPr lang="ru-RU" b="1" dirty="0"/>
              <a:t> </a:t>
            </a:r>
            <a:r>
              <a:rPr lang="ru-RU" b="1" dirty="0" err="1"/>
              <a:t>розлука</a:t>
            </a:r>
            <a:r>
              <a:rPr lang="ru-RU" b="1" dirty="0"/>
              <a:t> – </a:t>
            </a:r>
            <a:r>
              <a:rPr lang="ru-RU" b="1" dirty="0" err="1"/>
              <a:t>прийшла</a:t>
            </a:r>
            <a:r>
              <a:rPr lang="ru-RU" b="1" dirty="0"/>
              <a:t>, </a:t>
            </a:r>
            <a:r>
              <a:rPr lang="ru-RU" b="1" dirty="0" err="1">
                <a:solidFill>
                  <a:srgbClr val="FF0000"/>
                </a:solidFill>
              </a:rPr>
              <a:t>немов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розрив</a:t>
            </a:r>
            <a:r>
              <a:rPr lang="ru-RU" b="1" dirty="0">
                <a:solidFill>
                  <a:srgbClr val="FF0000"/>
                </a:solidFill>
              </a:rPr>
              <a:t>-трава </a:t>
            </a:r>
            <a:r>
              <a:rPr lang="ru-RU" b="1" dirty="0"/>
              <a:t>(Д. Луценко). </a:t>
            </a:r>
            <a:endParaRPr lang="ru-RU" b="1" dirty="0" smtClean="0"/>
          </a:p>
          <a:p>
            <a:r>
              <a:rPr lang="ru-RU" b="1" dirty="0" smtClean="0"/>
              <a:t>11</a:t>
            </a:r>
            <a:r>
              <a:rPr lang="ru-RU" b="1" dirty="0"/>
              <a:t>. </a:t>
            </a:r>
            <a:r>
              <a:rPr lang="ru-RU" b="1" dirty="0" err="1"/>
              <a:t>Сиділа</a:t>
            </a:r>
            <a:r>
              <a:rPr lang="ru-RU" b="1" dirty="0"/>
              <a:t> Галя, </a:t>
            </a:r>
            <a:r>
              <a:rPr lang="ru-RU" b="1" dirty="0" err="1">
                <a:solidFill>
                  <a:srgbClr val="FF0000"/>
                </a:solidFill>
              </a:rPr>
              <a:t>наче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панська</a:t>
            </a:r>
            <a:r>
              <a:rPr lang="ru-RU" b="1" dirty="0">
                <a:solidFill>
                  <a:srgbClr val="FF0000"/>
                </a:solidFill>
              </a:rPr>
              <a:t> рожа </a:t>
            </a:r>
            <a:r>
              <a:rPr lang="ru-RU" b="1" dirty="0"/>
              <a:t>(Л. Костенко). </a:t>
            </a:r>
            <a:endParaRPr lang="ru-RU" b="1" dirty="0" smtClean="0"/>
          </a:p>
          <a:p>
            <a:r>
              <a:rPr lang="ru-RU" b="1" dirty="0" smtClean="0"/>
              <a:t>12</a:t>
            </a:r>
            <a:r>
              <a:rPr lang="ru-RU" b="1" dirty="0"/>
              <a:t>. </a:t>
            </a:r>
            <a:r>
              <a:rPr lang="ru-RU" b="1" dirty="0" err="1"/>
              <a:t>Ех</a:t>
            </a:r>
            <a:r>
              <a:rPr lang="ru-RU" b="1" dirty="0"/>
              <a:t>, талан – </a:t>
            </a:r>
            <a:r>
              <a:rPr lang="ru-RU" b="1" dirty="0" err="1">
                <a:solidFill>
                  <a:srgbClr val="FF0000"/>
                </a:solidFill>
              </a:rPr>
              <a:t>гіркий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полин</a:t>
            </a:r>
            <a:r>
              <a:rPr lang="ru-RU" b="1" dirty="0">
                <a:solidFill>
                  <a:srgbClr val="FF0000"/>
                </a:solidFill>
              </a:rPr>
              <a:t>, туга </a:t>
            </a:r>
            <a:r>
              <a:rPr lang="ru-RU" b="1" dirty="0" err="1">
                <a:solidFill>
                  <a:srgbClr val="FF0000"/>
                </a:solidFill>
              </a:rPr>
              <a:t>удовина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(М. </a:t>
            </a:r>
            <a:r>
              <a:rPr lang="ru-RU" b="1" dirty="0" err="1"/>
              <a:t>Луків</a:t>
            </a:r>
            <a:r>
              <a:rPr lang="ru-RU" b="1" dirty="0"/>
              <a:t>). </a:t>
            </a:r>
            <a:endParaRPr lang="ru-RU" b="1" dirty="0" smtClean="0"/>
          </a:p>
          <a:p>
            <a:r>
              <a:rPr lang="ru-RU" b="1" dirty="0" smtClean="0"/>
              <a:t>13</a:t>
            </a:r>
            <a:r>
              <a:rPr lang="ru-RU" b="1" dirty="0"/>
              <a:t>. </a:t>
            </a:r>
            <a:r>
              <a:rPr lang="ru-RU" b="1" dirty="0" err="1"/>
              <a:t>Серце</a:t>
            </a:r>
            <a:r>
              <a:rPr lang="ru-RU" b="1" dirty="0"/>
              <a:t> </a:t>
            </a:r>
            <a:r>
              <a:rPr lang="ru-RU" b="1" dirty="0" err="1"/>
              <a:t>моє</a:t>
            </a:r>
            <a:r>
              <a:rPr lang="ru-RU" b="1" dirty="0"/>
              <a:t> </a:t>
            </a:r>
            <a:r>
              <a:rPr lang="ru-RU" b="1" dirty="0" err="1"/>
              <a:t>розкривається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соняхом</a:t>
            </a:r>
            <a:r>
              <a:rPr lang="ru-RU" b="1" dirty="0"/>
              <a:t> (І. Драч). </a:t>
            </a:r>
            <a:endParaRPr lang="ru-RU" b="1" dirty="0" smtClean="0"/>
          </a:p>
          <a:p>
            <a:r>
              <a:rPr lang="ru-RU" b="1" dirty="0" smtClean="0"/>
              <a:t>14</a:t>
            </a:r>
            <a:r>
              <a:rPr lang="ru-RU" b="1" dirty="0"/>
              <a:t>. </a:t>
            </a:r>
            <a:r>
              <a:rPr lang="ru-RU" b="1" dirty="0" err="1"/>
              <a:t>Україно</a:t>
            </a:r>
            <a:r>
              <a:rPr lang="ru-RU" b="1" dirty="0"/>
              <a:t>, </a:t>
            </a:r>
            <a:r>
              <a:rPr lang="ru-RU" b="1" dirty="0" err="1"/>
              <a:t>снися</a:t>
            </a:r>
            <a:r>
              <a:rPr lang="ru-RU" b="1" dirty="0"/>
              <a:t> </a:t>
            </a:r>
            <a:r>
              <a:rPr lang="ru-RU" b="1" dirty="0" err="1"/>
              <a:t>мені</a:t>
            </a:r>
            <a:r>
              <a:rPr lang="ru-RU" b="1" dirty="0"/>
              <a:t> хатою, </a:t>
            </a:r>
            <a:r>
              <a:rPr lang="ru-RU" b="1" dirty="0" err="1"/>
              <a:t>Білою</a:t>
            </a:r>
            <a:r>
              <a:rPr lang="ru-RU" b="1" dirty="0"/>
              <a:t>, як </a:t>
            </a:r>
            <a:r>
              <a:rPr lang="ru-RU" b="1" dirty="0" err="1"/>
              <a:t>лебідь</a:t>
            </a:r>
            <a:r>
              <a:rPr lang="ru-RU" b="1" dirty="0"/>
              <a:t> на </a:t>
            </a:r>
            <a:r>
              <a:rPr lang="ru-RU" b="1" dirty="0" err="1"/>
              <a:t>воді</a:t>
            </a:r>
            <a:r>
              <a:rPr lang="ru-RU" b="1" dirty="0"/>
              <a:t> (О. </a:t>
            </a:r>
            <a:r>
              <a:rPr lang="ru-RU" b="1" dirty="0" err="1"/>
              <a:t>Ковінька</a:t>
            </a:r>
            <a:r>
              <a:rPr lang="ru-RU" b="1" dirty="0"/>
              <a:t>). </a:t>
            </a:r>
            <a:endParaRPr lang="ru-RU" b="1" dirty="0" smtClean="0"/>
          </a:p>
          <a:p>
            <a:r>
              <a:rPr lang="ru-RU" b="1" dirty="0" smtClean="0"/>
              <a:t>15</a:t>
            </a:r>
            <a:r>
              <a:rPr lang="ru-RU" b="1" dirty="0"/>
              <a:t>. </a:t>
            </a:r>
            <a:r>
              <a:rPr lang="ru-RU" b="1" dirty="0" err="1"/>
              <a:t>Іван</a:t>
            </a:r>
            <a:r>
              <a:rPr lang="ru-RU" b="1" dirty="0"/>
              <a:t> Франко – могуча сила, як </a:t>
            </a:r>
            <a:r>
              <a:rPr lang="ru-RU" b="1" dirty="0" err="1"/>
              <a:t>гордий</a:t>
            </a:r>
            <a:r>
              <a:rPr lang="ru-RU" b="1" dirty="0"/>
              <a:t> дуб, </a:t>
            </a:r>
            <a:r>
              <a:rPr lang="ru-RU" b="1" dirty="0" err="1"/>
              <a:t>міцний</a:t>
            </a:r>
            <a:r>
              <a:rPr lang="ru-RU" b="1" dirty="0"/>
              <a:t> </a:t>
            </a:r>
            <a:r>
              <a:rPr lang="ru-RU" b="1" dirty="0" err="1"/>
              <a:t>граніт</a:t>
            </a:r>
            <a:r>
              <a:rPr lang="ru-RU" b="1" dirty="0"/>
              <a:t> (М. Вороний). </a:t>
            </a:r>
            <a:endParaRPr lang="ru-RU" b="1" dirty="0" smtClean="0"/>
          </a:p>
          <a:p>
            <a:r>
              <a:rPr lang="ru-RU" b="1" dirty="0" smtClean="0"/>
              <a:t>16</a:t>
            </a:r>
            <a:r>
              <a:rPr lang="ru-RU" b="1" dirty="0"/>
              <a:t>. Перед вами </a:t>
            </a:r>
            <a:r>
              <a:rPr lang="ru-RU" b="1" dirty="0" err="1"/>
              <a:t>стародавні</a:t>
            </a:r>
            <a:r>
              <a:rPr lang="ru-RU" b="1" dirty="0"/>
              <a:t> </a:t>
            </a:r>
            <a:r>
              <a:rPr lang="ru-RU" b="1" dirty="0" err="1"/>
              <a:t>Пройдуть</a:t>
            </a:r>
            <a:r>
              <a:rPr lang="ru-RU" b="1" dirty="0"/>
              <a:t> </a:t>
            </a:r>
            <a:r>
              <a:rPr lang="ru-RU" b="1" dirty="0" err="1"/>
              <a:t>хвилями</a:t>
            </a:r>
            <a:r>
              <a:rPr lang="ru-RU" b="1" dirty="0"/>
              <a:t> </a:t>
            </a:r>
            <a:r>
              <a:rPr lang="ru-RU" b="1" dirty="0" err="1"/>
              <a:t>часи</a:t>
            </a:r>
            <a:r>
              <a:rPr lang="ru-RU" b="1" dirty="0"/>
              <a:t>... (О. Олесь). </a:t>
            </a:r>
            <a:endParaRPr lang="ru-RU" b="1" dirty="0" smtClean="0"/>
          </a:p>
          <a:p>
            <a:r>
              <a:rPr lang="ru-RU" b="1" dirty="0" smtClean="0"/>
              <a:t>17</a:t>
            </a:r>
            <a:r>
              <a:rPr lang="ru-RU" b="1" dirty="0"/>
              <a:t>. </a:t>
            </a:r>
            <a:r>
              <a:rPr lang="ru-RU" b="1" dirty="0" err="1"/>
              <a:t>Вечірня</a:t>
            </a:r>
            <a:r>
              <a:rPr lang="ru-RU" b="1" dirty="0"/>
              <a:t> </a:t>
            </a:r>
            <a:r>
              <a:rPr lang="ru-RU" b="1" dirty="0" err="1"/>
              <a:t>радість</a:t>
            </a:r>
            <a:r>
              <a:rPr lang="ru-RU" b="1" dirty="0"/>
              <a:t> – мов </a:t>
            </a:r>
            <a:r>
              <a:rPr lang="ru-RU" b="1" dirty="0" err="1"/>
              <a:t>далекі</a:t>
            </a:r>
            <a:r>
              <a:rPr lang="ru-RU" b="1" dirty="0"/>
              <a:t> </a:t>
            </a:r>
            <a:r>
              <a:rPr lang="ru-RU" b="1" dirty="0" err="1"/>
              <a:t>дзвони</a:t>
            </a:r>
            <a:r>
              <a:rPr lang="ru-RU" b="1" dirty="0"/>
              <a:t>, Мов </a:t>
            </a:r>
            <a:r>
              <a:rPr lang="ru-RU" b="1" dirty="0" err="1"/>
              <a:t>відголос</a:t>
            </a:r>
            <a:r>
              <a:rPr lang="ru-RU" b="1" dirty="0"/>
              <a:t>, мов </a:t>
            </a:r>
            <a:r>
              <a:rPr lang="ru-RU" b="1" dirty="0" err="1"/>
              <a:t>спомин</a:t>
            </a:r>
            <a:r>
              <a:rPr lang="ru-RU" b="1" dirty="0"/>
              <a:t>, мов луна... (М. </a:t>
            </a:r>
            <a:r>
              <a:rPr lang="ru-RU" b="1" dirty="0" err="1"/>
              <a:t>Рильський</a:t>
            </a:r>
            <a:r>
              <a:rPr lang="ru-RU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6320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660598" cy="5603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Завдання 4. </a:t>
            </a:r>
            <a:r>
              <a:rPr lang="ru-RU" sz="2400" b="1" dirty="0" err="1" smtClean="0">
                <a:solidFill>
                  <a:srgbClr val="FF0000"/>
                </a:solidFill>
              </a:rPr>
              <a:t>доповніть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>
                <a:solidFill>
                  <a:srgbClr val="FF0000"/>
                </a:solidFill>
              </a:rPr>
              <a:t>речення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0000"/>
                </a:solidFill>
              </a:rPr>
              <a:t>збагачуючи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їх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епітетами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порівняння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36469"/>
            <a:ext cx="10058400" cy="503573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1. </a:t>
            </a:r>
            <a:r>
              <a:rPr lang="ru-RU" b="1" dirty="0" err="1"/>
              <a:t>Сонце</a:t>
            </a:r>
            <a:r>
              <a:rPr lang="ru-RU" b="1" dirty="0"/>
              <a:t> </a:t>
            </a:r>
            <a:r>
              <a:rPr lang="ru-RU" b="1" dirty="0" err="1"/>
              <a:t>поволі</a:t>
            </a:r>
            <a:r>
              <a:rPr lang="ru-RU" b="1" dirty="0"/>
              <a:t> </a:t>
            </a:r>
            <a:r>
              <a:rPr lang="ru-RU" b="1" dirty="0" err="1"/>
              <a:t>скочувалось</a:t>
            </a:r>
            <a:r>
              <a:rPr lang="ru-RU" b="1" dirty="0"/>
              <a:t> за горизонт. </a:t>
            </a:r>
            <a:r>
              <a:rPr lang="ru-RU" b="1" dirty="0" err="1"/>
              <a:t>Сутінки</a:t>
            </a:r>
            <a:r>
              <a:rPr lang="ru-RU" b="1" dirty="0"/>
              <a:t> </a:t>
            </a:r>
            <a:r>
              <a:rPr lang="ru-RU" b="1" dirty="0" err="1"/>
              <a:t>густішали</a:t>
            </a:r>
            <a:r>
              <a:rPr lang="ru-RU" b="1" dirty="0"/>
              <a:t>. На </a:t>
            </a:r>
            <a:r>
              <a:rPr lang="ru-RU" b="1" dirty="0" err="1"/>
              <a:t>небі</a:t>
            </a:r>
            <a:r>
              <a:rPr lang="ru-RU" b="1" dirty="0"/>
              <a:t> почали </a:t>
            </a:r>
            <a:r>
              <a:rPr lang="ru-RU" b="1" dirty="0" err="1"/>
              <a:t>з’являтися</a:t>
            </a:r>
            <a:r>
              <a:rPr lang="ru-RU" b="1" dirty="0"/>
              <a:t> </a:t>
            </a:r>
            <a:r>
              <a:rPr lang="ru-RU" b="1" dirty="0" err="1"/>
              <a:t>перші</a:t>
            </a:r>
            <a:r>
              <a:rPr lang="ru-RU" b="1" dirty="0"/>
              <a:t> </a:t>
            </a:r>
            <a:r>
              <a:rPr lang="ru-RU" b="1" dirty="0" err="1"/>
              <a:t>зірочки</a:t>
            </a:r>
            <a:r>
              <a:rPr lang="ru-RU" b="1" dirty="0"/>
              <a:t>. </a:t>
            </a:r>
            <a:r>
              <a:rPr lang="ru-RU" b="1" dirty="0" err="1"/>
              <a:t>Надходила</a:t>
            </a:r>
            <a:r>
              <a:rPr lang="ru-RU" b="1" dirty="0"/>
              <a:t> </a:t>
            </a:r>
            <a:r>
              <a:rPr lang="ru-RU" b="1" dirty="0" err="1"/>
              <a:t>ніч</a:t>
            </a:r>
            <a:r>
              <a:rPr lang="ru-RU" b="1" dirty="0"/>
              <a:t>.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2</a:t>
            </a:r>
            <a:r>
              <a:rPr lang="ru-RU" b="1" dirty="0"/>
              <a:t>. Небо заволокло </a:t>
            </a:r>
            <a:r>
              <a:rPr lang="ru-RU" b="1" dirty="0" err="1"/>
              <a:t>хмарами</a:t>
            </a:r>
            <a:r>
              <a:rPr lang="ru-RU" b="1" dirty="0"/>
              <a:t>. </a:t>
            </a:r>
            <a:r>
              <a:rPr lang="ru-RU" b="1" dirty="0" err="1"/>
              <a:t>Здійнявся</a:t>
            </a:r>
            <a:r>
              <a:rPr lang="ru-RU" b="1" dirty="0"/>
              <a:t> </a:t>
            </a:r>
            <a:r>
              <a:rPr lang="ru-RU" b="1" dirty="0" err="1"/>
              <a:t>вітер</a:t>
            </a:r>
            <a:r>
              <a:rPr lang="ru-RU" b="1" dirty="0"/>
              <a:t>. На землю впали </a:t>
            </a:r>
            <a:r>
              <a:rPr lang="ru-RU" b="1" dirty="0" err="1"/>
              <a:t>перші</a:t>
            </a:r>
            <a:r>
              <a:rPr lang="ru-RU" b="1" dirty="0"/>
              <a:t> </a:t>
            </a:r>
            <a:r>
              <a:rPr lang="ru-RU" b="1" dirty="0" err="1"/>
              <a:t>краплі</a:t>
            </a:r>
            <a:r>
              <a:rPr lang="ru-RU" b="1" dirty="0"/>
              <a:t> </a:t>
            </a:r>
            <a:r>
              <a:rPr lang="ru-RU" b="1" dirty="0" err="1"/>
              <a:t>дощу</a:t>
            </a:r>
            <a:r>
              <a:rPr lang="ru-RU" b="1" dirty="0"/>
              <a:t>.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dirty="0" err="1"/>
              <a:t>Прийшла</a:t>
            </a:r>
            <a:r>
              <a:rPr lang="ru-RU" b="1" dirty="0"/>
              <a:t> зима. Все </a:t>
            </a:r>
            <a:r>
              <a:rPr lang="ru-RU" b="1" dirty="0" err="1"/>
              <a:t>вкрилося</a:t>
            </a:r>
            <a:r>
              <a:rPr lang="ru-RU" b="1" dirty="0"/>
              <a:t> </a:t>
            </a:r>
            <a:r>
              <a:rPr lang="ru-RU" b="1" dirty="0" err="1"/>
              <a:t>снігом</a:t>
            </a:r>
            <a:r>
              <a:rPr lang="ru-RU" b="1" dirty="0"/>
              <a:t>. Природа </a:t>
            </a:r>
            <a:r>
              <a:rPr lang="ru-RU" b="1" dirty="0" err="1"/>
              <a:t>ніби</a:t>
            </a:r>
            <a:r>
              <a:rPr lang="ru-RU" b="1" dirty="0"/>
              <a:t> заснула.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4</a:t>
            </a:r>
            <a:r>
              <a:rPr lang="ru-RU" b="1" dirty="0"/>
              <a:t>.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пам’яток</a:t>
            </a:r>
            <a:r>
              <a:rPr lang="ru-RU" b="1" dirty="0"/>
              <a:t> </a:t>
            </a:r>
            <a:r>
              <a:rPr lang="ru-RU" b="1" dirty="0" err="1"/>
              <a:t>знаходиться</a:t>
            </a:r>
            <a:r>
              <a:rPr lang="ru-RU" b="1" dirty="0"/>
              <a:t> у </a:t>
            </a:r>
            <a:r>
              <a:rPr lang="ru-RU" b="1" dirty="0" err="1"/>
              <a:t>Києві</a:t>
            </a:r>
            <a:r>
              <a:rPr lang="ru-RU" b="1" dirty="0"/>
              <a:t>. Одна з них – </a:t>
            </a:r>
            <a:r>
              <a:rPr lang="ru-RU" b="1" dirty="0" err="1"/>
              <a:t>Золоті</a:t>
            </a:r>
            <a:r>
              <a:rPr lang="ru-RU" b="1" dirty="0"/>
              <a:t> ворота, </a:t>
            </a:r>
            <a:r>
              <a:rPr lang="ru-RU" b="1" dirty="0" err="1"/>
              <a:t>збудовані</a:t>
            </a:r>
            <a:r>
              <a:rPr lang="ru-RU" b="1" dirty="0"/>
              <a:t> за </a:t>
            </a:r>
            <a:r>
              <a:rPr lang="ru-RU" b="1" dirty="0" err="1"/>
              <a:t>часів</a:t>
            </a:r>
            <a:r>
              <a:rPr lang="ru-RU" b="1" dirty="0"/>
              <a:t> </a:t>
            </a:r>
            <a:r>
              <a:rPr lang="ru-RU" b="1" dirty="0" err="1"/>
              <a:t>правління</a:t>
            </a:r>
            <a:r>
              <a:rPr lang="ru-RU" b="1" dirty="0"/>
              <a:t> Ярослава Мудрого. </a:t>
            </a:r>
            <a:r>
              <a:rPr lang="ru-RU" b="1" dirty="0" err="1"/>
              <a:t>Ця</a:t>
            </a:r>
            <a:r>
              <a:rPr lang="ru-RU" b="1" dirty="0"/>
              <a:t> споруда мала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оборонне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, а </a:t>
            </a:r>
            <a:r>
              <a:rPr lang="ru-RU" b="1" dirty="0" err="1"/>
              <a:t>була</a:t>
            </a:r>
            <a:r>
              <a:rPr lang="ru-RU" b="1" dirty="0"/>
              <a:t> символом </a:t>
            </a:r>
            <a:r>
              <a:rPr lang="ru-RU" b="1" dirty="0" err="1"/>
              <a:t>політичної</a:t>
            </a:r>
            <a:r>
              <a:rPr lang="ru-RU" b="1" dirty="0"/>
              <a:t> </a:t>
            </a:r>
            <a:r>
              <a:rPr lang="ru-RU" b="1" dirty="0" err="1"/>
              <a:t>незалежності</a:t>
            </a:r>
            <a:r>
              <a:rPr lang="ru-RU" b="1" dirty="0"/>
              <a:t> і </a:t>
            </a:r>
            <a:r>
              <a:rPr lang="ru-RU" b="1" dirty="0" err="1"/>
              <a:t>могутності</a:t>
            </a:r>
            <a:r>
              <a:rPr lang="ru-RU" b="1" dirty="0"/>
              <a:t> </a:t>
            </a:r>
            <a:r>
              <a:rPr lang="ru-RU" b="1" dirty="0" err="1"/>
              <a:t>Київської</a:t>
            </a:r>
            <a:r>
              <a:rPr lang="ru-RU" b="1" dirty="0"/>
              <a:t> </a:t>
            </a:r>
            <a:r>
              <a:rPr lang="ru-RU" b="1" dirty="0" err="1"/>
              <a:t>Русі</a:t>
            </a:r>
            <a:r>
              <a:rPr lang="ru-RU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b="1" dirty="0"/>
              <a:t>5. Книга в людей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в </a:t>
            </a:r>
            <a:r>
              <a:rPr lang="ru-RU" b="1" dirty="0" err="1"/>
              <a:t>пошані</a:t>
            </a:r>
            <a:r>
              <a:rPr lang="ru-RU" b="1" dirty="0"/>
              <a:t>, </a:t>
            </a:r>
            <a:r>
              <a:rPr lang="ru-RU" b="1" dirty="0" err="1"/>
              <a:t>бо</a:t>
            </a:r>
            <a:r>
              <a:rPr lang="ru-RU" b="1" dirty="0"/>
              <a:t> в </a:t>
            </a:r>
            <a:r>
              <a:rPr lang="ru-RU" b="1" dirty="0" err="1"/>
              <a:t>ній</a:t>
            </a:r>
            <a:r>
              <a:rPr lang="ru-RU" b="1" dirty="0"/>
              <a:t> – </a:t>
            </a:r>
            <a:r>
              <a:rPr lang="ru-RU" b="1" dirty="0" err="1"/>
              <a:t>мудрість</a:t>
            </a:r>
            <a:r>
              <a:rPr lang="ru-RU" b="1" dirty="0"/>
              <a:t> і </a:t>
            </a:r>
            <a:r>
              <a:rPr lang="ru-RU" b="1" dirty="0" err="1"/>
              <a:t>пам’ять</a:t>
            </a:r>
            <a:r>
              <a:rPr lang="ru-RU" b="1" dirty="0"/>
              <a:t> </a:t>
            </a:r>
            <a:r>
              <a:rPr lang="ru-RU" b="1" dirty="0" err="1"/>
              <a:t>попередніх</a:t>
            </a:r>
            <a:r>
              <a:rPr lang="ru-RU" b="1" dirty="0"/>
              <a:t> </a:t>
            </a:r>
            <a:r>
              <a:rPr lang="ru-RU" b="1" dirty="0" err="1"/>
              <a:t>поколінь</a:t>
            </a:r>
            <a:r>
              <a:rPr lang="ru-RU" b="1" dirty="0"/>
              <a:t>.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джерело</a:t>
            </a:r>
            <a:r>
              <a:rPr lang="ru-RU" b="1" dirty="0"/>
              <a:t>, яке </a:t>
            </a:r>
            <a:r>
              <a:rPr lang="ru-RU" b="1" dirty="0" err="1"/>
              <a:t>постійно</a:t>
            </a:r>
            <a:r>
              <a:rPr lang="ru-RU" b="1" dirty="0"/>
              <a:t> живить </a:t>
            </a:r>
            <a:r>
              <a:rPr lang="ru-RU" b="1" dirty="0" err="1"/>
              <a:t>інтелект</a:t>
            </a:r>
            <a:r>
              <a:rPr lang="ru-RU" b="1" dirty="0"/>
              <a:t> </a:t>
            </a:r>
            <a:r>
              <a:rPr lang="ru-RU" b="1" dirty="0" err="1"/>
              <a:t>людства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869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Стилістичні фігури якості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846320"/>
            <a:ext cx="7891272" cy="148916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Метафора</a:t>
            </a:r>
            <a:r>
              <a:rPr lang="uk-UA" dirty="0" smtClean="0"/>
              <a:t> </a:t>
            </a:r>
            <a:r>
              <a:rPr lang="uk-UA" b="1" dirty="0"/>
              <a:t>та її різновиди: персоніфікація, алегорія, </a:t>
            </a:r>
            <a:r>
              <a:rPr lang="uk-UA" b="1" dirty="0" smtClean="0"/>
              <a:t>символ.</a:t>
            </a:r>
          </a:p>
          <a:p>
            <a:r>
              <a:rPr lang="uk-UA" b="1" dirty="0">
                <a:solidFill>
                  <a:srgbClr val="FF0000"/>
                </a:solidFill>
              </a:rPr>
              <a:t>Метонімія </a:t>
            </a:r>
            <a:r>
              <a:rPr lang="uk-UA" b="1" dirty="0"/>
              <a:t>і синекдоха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2707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311331"/>
            <a:ext cx="10058400" cy="1102941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5.1. </a:t>
            </a:r>
            <a:r>
              <a:rPr lang="ru-RU" sz="3600" b="1" dirty="0">
                <a:solidFill>
                  <a:srgbClr val="FF0000"/>
                </a:solidFill>
              </a:rPr>
              <a:t>Метафора </a:t>
            </a:r>
            <a:r>
              <a:rPr lang="uk-UA" sz="3600" b="1" dirty="0">
                <a:solidFill>
                  <a:srgbClr val="FF0000"/>
                </a:solidFill>
              </a:rPr>
              <a:t>і її різновиди: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персоніфікація</a:t>
            </a:r>
            <a:r>
              <a:rPr lang="uk-UA" sz="3600" b="1" dirty="0">
                <a:solidFill>
                  <a:srgbClr val="FF0000"/>
                </a:solidFill>
              </a:rPr>
              <a:t>, алегорія, символ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58240"/>
            <a:ext cx="10058400" cy="2987040"/>
          </a:xfrm>
        </p:spPr>
        <p:txBody>
          <a:bodyPr/>
          <a:lstStyle/>
          <a:p>
            <a:pPr algn="just"/>
            <a:r>
              <a:rPr lang="ru-RU" sz="2800" b="1" dirty="0"/>
              <a:t>Метафора (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грецького</a:t>
            </a:r>
            <a:r>
              <a:rPr lang="ru-RU" sz="2800" b="1" dirty="0"/>
              <a:t> </a:t>
            </a:r>
            <a:r>
              <a:rPr lang="ru-RU" sz="2800" b="1" dirty="0" err="1"/>
              <a:t>metaphora</a:t>
            </a:r>
            <a:r>
              <a:rPr lang="ru-RU" sz="2800" b="1" dirty="0"/>
              <a:t> – </a:t>
            </a:r>
            <a:r>
              <a:rPr lang="ru-RU" sz="2800" b="1" dirty="0" err="1"/>
              <a:t>перенесення</a:t>
            </a:r>
            <a:r>
              <a:rPr lang="ru-RU" sz="2800" b="1" dirty="0"/>
              <a:t>) </a:t>
            </a:r>
            <a:r>
              <a:rPr lang="ru-RU" sz="2800" b="1" dirty="0" smtClean="0"/>
              <a:t>–</a:t>
            </a:r>
          </a:p>
          <a:p>
            <a:pPr marL="0" indent="0" algn="just">
              <a:buNone/>
            </a:pPr>
            <a:r>
              <a:rPr lang="ru-RU" sz="2800" b="1" dirty="0" smtClean="0"/>
              <a:t>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uk-UA" sz="2800" b="1" dirty="0"/>
              <a:t>троп (</a:t>
            </a:r>
            <a:r>
              <a:rPr lang="ru-RU" sz="2800" b="1" dirty="0" err="1"/>
              <a:t>фігура</a:t>
            </a:r>
            <a:r>
              <a:rPr lang="ru-RU" sz="2800" b="1" dirty="0"/>
              <a:t> </a:t>
            </a:r>
            <a:r>
              <a:rPr lang="ru-RU" sz="2800" b="1" dirty="0" err="1"/>
              <a:t>мови</a:t>
            </a:r>
            <a:r>
              <a:rPr lang="ru-RU" sz="2800" b="1" dirty="0"/>
              <a:t>),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використовує</a:t>
            </a:r>
            <a:r>
              <a:rPr lang="ru-RU" sz="2800" b="1" dirty="0"/>
              <a:t> </a:t>
            </a:r>
            <a:r>
              <a:rPr lang="ru-RU" sz="2800" b="1" dirty="0" err="1"/>
              <a:t>назву</a:t>
            </a:r>
            <a:r>
              <a:rPr lang="ru-RU" sz="2800" b="1" dirty="0"/>
              <a:t> </a:t>
            </a:r>
            <a:r>
              <a:rPr lang="ru-RU" sz="2800" b="1" dirty="0" err="1"/>
              <a:t>об’єкта</a:t>
            </a:r>
            <a:r>
              <a:rPr lang="ru-RU" sz="2800" b="1" dirty="0"/>
              <a:t> одного </a:t>
            </a:r>
            <a:r>
              <a:rPr lang="ru-RU" sz="2800" b="1" dirty="0" err="1"/>
              <a:t>класу</a:t>
            </a:r>
            <a:r>
              <a:rPr lang="ru-RU" sz="2800" b="1" dirty="0"/>
              <a:t> для </a:t>
            </a:r>
            <a:r>
              <a:rPr lang="ru-RU" sz="2800" b="1" dirty="0" err="1"/>
              <a:t>опису</a:t>
            </a:r>
            <a:r>
              <a:rPr lang="ru-RU" sz="2800" b="1" dirty="0"/>
              <a:t> </a:t>
            </a:r>
            <a:r>
              <a:rPr lang="ru-RU" sz="2800" b="1" dirty="0" err="1"/>
              <a:t>об’єкту</a:t>
            </a:r>
            <a:r>
              <a:rPr lang="ru-RU" sz="2800" b="1" dirty="0"/>
              <a:t> </a:t>
            </a:r>
            <a:r>
              <a:rPr lang="ru-RU" sz="2800" b="1" dirty="0" err="1"/>
              <a:t>іншого</a:t>
            </a:r>
            <a:r>
              <a:rPr lang="ru-RU" sz="2800" b="1" dirty="0"/>
              <a:t> </a:t>
            </a:r>
            <a:r>
              <a:rPr lang="ru-RU" sz="2800" b="1" dirty="0" err="1"/>
              <a:t>класу</a:t>
            </a:r>
            <a:r>
              <a:rPr lang="ru-RU" sz="2800" b="1" dirty="0"/>
              <a:t>  за образною </a:t>
            </a:r>
            <a:r>
              <a:rPr lang="ru-RU" sz="2800" b="1" dirty="0" err="1"/>
              <a:t>схожістю</a:t>
            </a:r>
            <a:r>
              <a:rPr lang="ru-RU" sz="2800" b="1" dirty="0"/>
              <a:t> (</a:t>
            </a:r>
            <a:r>
              <a:rPr lang="ru-RU" sz="2800" b="1" dirty="0" err="1"/>
              <a:t>подібністю</a:t>
            </a:r>
            <a:r>
              <a:rPr lang="ru-RU" sz="2800" b="1" dirty="0"/>
              <a:t>)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контрастністю</a:t>
            </a:r>
            <a:r>
              <a:rPr lang="ru-RU" sz="2800" b="1" dirty="0"/>
              <a:t> на </a:t>
            </a:r>
            <a:r>
              <a:rPr lang="ru-RU" sz="2800" b="1" dirty="0" err="1"/>
              <a:t>основі</a:t>
            </a:r>
            <a:r>
              <a:rPr lang="ru-RU" sz="2800" b="1" dirty="0"/>
              <a:t> </a:t>
            </a:r>
            <a:r>
              <a:rPr lang="ru-RU" sz="2800" b="1" dirty="0" err="1"/>
              <a:t>кольористичної</a:t>
            </a:r>
            <a:r>
              <a:rPr lang="ru-RU" sz="2800" b="1" dirty="0"/>
              <a:t> </a:t>
            </a:r>
            <a:r>
              <a:rPr lang="ru-RU" sz="2800" b="1" dirty="0" err="1"/>
              <a:t>ознаки</a:t>
            </a:r>
            <a:r>
              <a:rPr lang="ru-RU" sz="2800" b="1" dirty="0"/>
              <a:t>, </a:t>
            </a:r>
            <a:r>
              <a:rPr lang="ru-RU" sz="2800" b="1" dirty="0" err="1"/>
              <a:t>форми</a:t>
            </a:r>
            <a:r>
              <a:rPr lang="ru-RU" sz="2800" b="1" dirty="0"/>
              <a:t>, способу </a:t>
            </a:r>
            <a:r>
              <a:rPr lang="ru-RU" sz="2800" b="1" dirty="0" err="1"/>
              <a:t>дії</a:t>
            </a:r>
            <a:r>
              <a:rPr lang="ru-RU" sz="2800" b="1" dirty="0"/>
              <a:t> </a:t>
            </a:r>
            <a:r>
              <a:rPr lang="ru-RU" sz="2800" b="1" dirty="0" err="1"/>
              <a:t>тощо</a:t>
            </a:r>
            <a:r>
              <a:rPr lang="ru-RU" sz="2800" b="1" dirty="0"/>
              <a:t> (</a:t>
            </a:r>
            <a:r>
              <a:rPr lang="ru-RU" sz="2800" b="1" dirty="0" err="1"/>
              <a:t>наприклад</a:t>
            </a:r>
            <a:r>
              <a:rPr lang="ru-RU" sz="2800" b="1" dirty="0"/>
              <a:t>: </a:t>
            </a:r>
            <a:r>
              <a:rPr lang="ru-RU" sz="2800" b="1" i="1" dirty="0" err="1"/>
              <a:t>ножі</a:t>
            </a:r>
            <a:r>
              <a:rPr lang="ru-RU" sz="2800" b="1" i="1" dirty="0"/>
              <a:t> осоки</a:t>
            </a:r>
            <a:r>
              <a:rPr lang="ru-RU" sz="2800" b="1" dirty="0"/>
              <a:t>, </a:t>
            </a:r>
            <a:r>
              <a:rPr lang="ru-RU" sz="2800" b="1" i="1" dirty="0" err="1"/>
              <a:t>аркуші</a:t>
            </a:r>
            <a:r>
              <a:rPr lang="ru-RU" sz="2800" b="1" i="1" dirty="0"/>
              <a:t> </a:t>
            </a:r>
            <a:r>
              <a:rPr lang="ru-RU" sz="2800" b="1" i="1" dirty="0" err="1"/>
              <a:t>східців</a:t>
            </a:r>
            <a:r>
              <a:rPr lang="ru-RU" sz="2800" b="1" dirty="0"/>
              <a:t>, </a:t>
            </a:r>
            <a:r>
              <a:rPr lang="ru-RU" sz="2800" b="1" i="1" dirty="0"/>
              <a:t>синя </a:t>
            </a:r>
            <a:r>
              <a:rPr lang="ru-RU" sz="2800" b="1" i="1" dirty="0" err="1" smtClean="0"/>
              <a:t>одіж</a:t>
            </a:r>
            <a:r>
              <a:rPr lang="ru-RU" sz="2800" b="1" i="1" dirty="0" smtClean="0"/>
              <a:t> </a:t>
            </a:r>
            <a:r>
              <a:rPr lang="ru-RU" sz="2800" b="1" i="1" dirty="0"/>
              <a:t>моря</a:t>
            </a:r>
            <a:r>
              <a:rPr lang="ru-RU" sz="2800" b="1" dirty="0"/>
              <a:t>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62400"/>
            <a:ext cx="3992880" cy="27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2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2" y="0"/>
            <a:ext cx="11801856" cy="160934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Стилістична метафора 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vs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когнітивна метафора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454456"/>
              </p:ext>
            </p:extLst>
          </p:nvPr>
        </p:nvGraphicFramePr>
        <p:xfrm>
          <a:off x="1069974" y="2093976"/>
          <a:ext cx="10792842" cy="45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7584" cy="3690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072" y="4066673"/>
            <a:ext cx="3363087" cy="2237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1991" y="85651"/>
            <a:ext cx="3120009" cy="1831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3185" y="5084064"/>
            <a:ext cx="3373743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1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Стилістична </a:t>
            </a:r>
            <a:r>
              <a:rPr lang="uk-UA" sz="4400" b="1" dirty="0" smtClean="0">
                <a:solidFill>
                  <a:srgbClr val="FF0000"/>
                </a:solidFill>
              </a:rPr>
              <a:t>функція й механізм утворення метафори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056047"/>
              </p:ext>
            </p:extLst>
          </p:nvPr>
        </p:nvGraphicFramePr>
        <p:xfrm>
          <a:off x="1069974" y="1731264"/>
          <a:ext cx="10353929" cy="444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561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5" y="277368"/>
            <a:ext cx="10058400" cy="44196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Типологія метафор за </a:t>
            </a:r>
            <a:r>
              <a:rPr lang="uk-UA" sz="3600" b="1" dirty="0">
                <a:solidFill>
                  <a:srgbClr val="FF0000"/>
                </a:solidFill>
              </a:rPr>
              <a:t>вживаністю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77181"/>
              </p:ext>
            </p:extLst>
          </p:nvPr>
        </p:nvGraphicFramePr>
        <p:xfrm>
          <a:off x="1069975" y="927100"/>
          <a:ext cx="10058400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84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8957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</a:rPr>
              <a:t>Рекомендована література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953589"/>
            <a:ext cx="4754880" cy="52186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Бабич Н. Д. Практична </a:t>
            </a:r>
            <a:r>
              <a:rPr lang="ru-RU" dirty="0" err="1"/>
              <a:t>стилістика</a:t>
            </a:r>
            <a:r>
              <a:rPr lang="ru-RU" dirty="0"/>
              <a:t> і культура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 </a:t>
            </a:r>
            <a:r>
              <a:rPr lang="ru-RU" dirty="0" err="1"/>
              <a:t>Львів</a:t>
            </a:r>
            <a:r>
              <a:rPr lang="ru-RU" dirty="0"/>
              <a:t> : Вид-во «</a:t>
            </a:r>
            <a:r>
              <a:rPr lang="ru-RU" dirty="0" err="1"/>
              <a:t>Світ</a:t>
            </a:r>
            <a:r>
              <a:rPr lang="ru-RU" dirty="0"/>
              <a:t>», 2013. 432 с.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Дудик</a:t>
            </a:r>
            <a:r>
              <a:rPr lang="ru-RU" dirty="0"/>
              <a:t> П.</a:t>
            </a:r>
            <a:r>
              <a:rPr lang="en-US" dirty="0"/>
              <a:t> </a:t>
            </a:r>
            <a:r>
              <a:rPr lang="ru-RU" dirty="0"/>
              <a:t>С. </a:t>
            </a:r>
            <a:r>
              <a:rPr lang="ru-RU" dirty="0" err="1"/>
              <a:t>Стилістика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</a:t>
            </a:r>
            <a:r>
              <a:rPr lang="ru-RU" dirty="0" err="1"/>
              <a:t>посібник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 : «</a:t>
            </a:r>
            <a:r>
              <a:rPr lang="ru-RU" dirty="0" err="1"/>
              <a:t>Академія</a:t>
            </a:r>
            <a:r>
              <a:rPr lang="ru-RU" dirty="0"/>
              <a:t>», 2005. 368 с.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3. </a:t>
            </a:r>
            <a:r>
              <a:rPr lang="ru-RU" dirty="0" err="1"/>
              <a:t>Зарицький</a:t>
            </a:r>
            <a:r>
              <a:rPr lang="ru-RU" dirty="0"/>
              <a:t> М. С. </a:t>
            </a:r>
            <a:r>
              <a:rPr lang="ru-RU" dirty="0" err="1"/>
              <a:t>Стилістика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 : </a:t>
            </a:r>
            <a:r>
              <a:rPr lang="ru-RU" dirty="0" err="1"/>
              <a:t>Парлам</a:t>
            </a:r>
            <a:r>
              <a:rPr lang="ru-RU" dirty="0"/>
              <a:t>. вид-во, 20</a:t>
            </a:r>
            <a:r>
              <a:rPr lang="uk-UA" dirty="0"/>
              <a:t>2</a:t>
            </a:r>
            <a:r>
              <a:rPr lang="ru-RU" dirty="0"/>
              <a:t>1. 156</a:t>
            </a:r>
            <a:r>
              <a:rPr lang="uk-UA" dirty="0"/>
              <a:t> </a:t>
            </a:r>
            <a:r>
              <a:rPr lang="ru-RU" dirty="0"/>
              <a:t>с.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4. </a:t>
            </a:r>
            <a:r>
              <a:rPr lang="uk-UA" dirty="0" err="1"/>
              <a:t>Пилинський</a:t>
            </a:r>
            <a:r>
              <a:rPr lang="uk-UA" dirty="0"/>
              <a:t> М.М. </a:t>
            </a:r>
            <a:r>
              <a:rPr lang="uk-UA" i="1" dirty="0" err="1"/>
              <a:t>Мовна</a:t>
            </a:r>
            <a:r>
              <a:rPr lang="uk-UA" i="1" dirty="0"/>
              <a:t> норма і стиль</a:t>
            </a:r>
            <a:r>
              <a:rPr lang="uk-UA" dirty="0"/>
              <a:t>.- К.: Наукова думка, 1976.- 288 с. 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5</a:t>
            </a:r>
            <a:r>
              <a:rPr lang="uk-UA" dirty="0"/>
              <a:t>. Пономарів О.Д. Стилістика сучасної української мови.- К.: Либідь,1992.- 248 с. 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6</a:t>
            </a:r>
            <a:r>
              <a:rPr lang="uk-UA" dirty="0"/>
              <a:t>. </a:t>
            </a:r>
            <a:r>
              <a:rPr lang="uk-UA" dirty="0" err="1"/>
              <a:t>Селігей</a:t>
            </a:r>
            <a:r>
              <a:rPr lang="uk-UA" dirty="0"/>
              <a:t> П. О. Стильова норма як різновид </a:t>
            </a:r>
            <a:r>
              <a:rPr lang="uk-UA" dirty="0" err="1"/>
              <a:t>мовної</a:t>
            </a:r>
            <a:r>
              <a:rPr lang="uk-UA" dirty="0"/>
              <a:t> норми. Наукові записки </a:t>
            </a:r>
            <a:r>
              <a:rPr lang="uk-UA" dirty="0" err="1"/>
              <a:t>НаУКМА</a:t>
            </a:r>
            <a:r>
              <a:rPr lang="uk-UA" dirty="0"/>
              <a:t>. 2016. Том 189. С.83-86.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7</a:t>
            </a:r>
            <a:r>
              <a:rPr lang="uk-UA" dirty="0"/>
              <a:t>. </a:t>
            </a:r>
            <a:r>
              <a:rPr lang="uk-UA" dirty="0" err="1"/>
              <a:t>Сабліна</a:t>
            </a:r>
            <a:r>
              <a:rPr lang="uk-UA" dirty="0"/>
              <a:t> С. В. Історія стилів української мови : навчально-методичний посібник для здобувачів ступеня вищої освіти магістра спеціальності “Філологія” освітньо-професійної програми  “Українська мова та література”. Запоріжжя : ЗНУ, 2023. 102 с.</a:t>
            </a:r>
            <a:endParaRPr lang="ru-RU" b="1" dirty="0"/>
          </a:p>
          <a:p>
            <a:pPr marL="0" indent="0">
              <a:buNone/>
            </a:pPr>
            <a:r>
              <a:rPr lang="uk-UA" dirty="0"/>
              <a:t> 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9543" y="953589"/>
            <a:ext cx="4979561" cy="521861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Кравець</a:t>
            </a:r>
            <a:r>
              <a:rPr lang="ru-RU" dirty="0"/>
              <a:t> Л. В. </a:t>
            </a:r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метафори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ХХ ст. К.: ВЦ «</a:t>
            </a:r>
            <a:r>
              <a:rPr lang="ru-RU" dirty="0" err="1"/>
              <a:t>Академія</a:t>
            </a:r>
            <a:r>
              <a:rPr lang="ru-RU" dirty="0"/>
              <a:t>», 2012. 416 с. </a:t>
            </a:r>
          </a:p>
          <a:p>
            <a:r>
              <a:rPr lang="ru-RU" dirty="0" smtClean="0"/>
              <a:t> </a:t>
            </a:r>
            <a:r>
              <a:rPr lang="ru-RU" dirty="0" err="1"/>
              <a:t>Святовець</a:t>
            </a:r>
            <a:r>
              <a:rPr lang="ru-RU" dirty="0"/>
              <a:t> В. Ф. Словник </a:t>
            </a:r>
            <a:r>
              <a:rPr lang="ru-RU" dirty="0" err="1"/>
              <a:t>тропів</a:t>
            </a:r>
            <a:r>
              <a:rPr lang="ru-RU" dirty="0"/>
              <a:t> і </a:t>
            </a:r>
            <a:r>
              <a:rPr lang="ru-RU" dirty="0" err="1"/>
              <a:t>стилістичних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. К.: ВЦ «</a:t>
            </a:r>
            <a:r>
              <a:rPr lang="ru-RU" dirty="0" err="1"/>
              <a:t>Академія</a:t>
            </a:r>
            <a:r>
              <a:rPr lang="ru-RU" dirty="0"/>
              <a:t>», 2011. 176 с. </a:t>
            </a:r>
            <a:endParaRPr lang="ru-RU" dirty="0" smtClean="0"/>
          </a:p>
          <a:p>
            <a:r>
              <a:rPr lang="ru-RU" dirty="0" err="1" smtClean="0"/>
              <a:t>Сюта</a:t>
            </a:r>
            <a:r>
              <a:rPr lang="ru-RU" dirty="0" smtClean="0"/>
              <a:t> </a:t>
            </a:r>
            <a:r>
              <a:rPr lang="ru-RU" dirty="0"/>
              <a:t>Г. М. </a:t>
            </a:r>
            <a:r>
              <a:rPr lang="ru-RU" dirty="0" err="1"/>
              <a:t>Цитатний</a:t>
            </a:r>
            <a:r>
              <a:rPr lang="ru-RU" dirty="0"/>
              <a:t> тезаурус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поетичної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ХХ ст.: </a:t>
            </a:r>
            <a:r>
              <a:rPr lang="ru-RU" dirty="0" err="1"/>
              <a:t>монографія</a:t>
            </a:r>
            <a:r>
              <a:rPr lang="ru-RU" dirty="0"/>
              <a:t>. К.: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, 2017. 380 с. </a:t>
            </a:r>
            <a:endParaRPr lang="ru-RU" dirty="0" smtClean="0"/>
          </a:p>
          <a:p>
            <a:r>
              <a:rPr lang="ru-RU" dirty="0" err="1" smtClean="0"/>
              <a:t>Тєлєжкіна</a:t>
            </a:r>
            <a:r>
              <a:rPr lang="ru-RU" dirty="0" smtClean="0"/>
              <a:t> </a:t>
            </a:r>
            <a:r>
              <a:rPr lang="ru-RU" dirty="0"/>
              <a:t>О. О. Звук – слово – текст: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ІІ </a:t>
            </a:r>
            <a:r>
              <a:rPr lang="ru-RU" dirty="0" err="1"/>
              <a:t>половини</a:t>
            </a:r>
            <a:r>
              <a:rPr lang="ru-RU" dirty="0"/>
              <a:t> ХХ – початку ХХІ </a:t>
            </a:r>
            <a:r>
              <a:rPr lang="ru-RU" dirty="0" err="1"/>
              <a:t>століття</a:t>
            </a:r>
            <a:r>
              <a:rPr lang="ru-RU" dirty="0"/>
              <a:t>: </a:t>
            </a:r>
            <a:r>
              <a:rPr lang="ru-RU" dirty="0" err="1"/>
              <a:t>монографія</a:t>
            </a:r>
            <a:r>
              <a:rPr lang="ru-RU" dirty="0"/>
              <a:t>. – </a:t>
            </a:r>
            <a:r>
              <a:rPr lang="ru-RU" dirty="0" err="1"/>
              <a:t>Харків</a:t>
            </a:r>
            <a:r>
              <a:rPr lang="ru-RU" dirty="0"/>
              <a:t> : Майдан, 2020. 370 с.</a:t>
            </a:r>
          </a:p>
        </p:txBody>
      </p:sp>
    </p:spTree>
    <p:extLst>
      <p:ext uri="{BB962C8B-B14F-4D97-AF65-F5344CB8AC3E}">
        <p14:creationId xmlns:p14="http://schemas.microsoft.com/office/powerpoint/2010/main" val="21298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0" y="143256"/>
            <a:ext cx="10058400" cy="11734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Типологія метафор </a:t>
            </a:r>
            <a:r>
              <a:rPr lang="uk-UA" sz="4400" b="1" dirty="0" smtClean="0">
                <a:solidFill>
                  <a:srgbClr val="FF0000"/>
                </a:solidFill>
              </a:rPr>
              <a:t>за морфологічним вираженням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487674"/>
              </p:ext>
            </p:extLst>
          </p:nvPr>
        </p:nvGraphicFramePr>
        <p:xfrm>
          <a:off x="207264" y="902208"/>
          <a:ext cx="11887200" cy="526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592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68808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Типологія метафор </a:t>
            </a:r>
            <a:r>
              <a:rPr lang="uk-UA" sz="4000" b="1" dirty="0" smtClean="0">
                <a:solidFill>
                  <a:srgbClr val="FF0000"/>
                </a:solidFill>
              </a:rPr>
              <a:t>за структурою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276299"/>
              </p:ext>
            </p:extLst>
          </p:nvPr>
        </p:nvGraphicFramePr>
        <p:xfrm>
          <a:off x="948054" y="719328"/>
          <a:ext cx="10634345" cy="613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909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Придумайте метафори з такими словами</a:t>
            </a:r>
            <a:endParaRPr lang="ru-RU" dirty="0"/>
          </a:p>
          <a:p>
            <a:r>
              <a:rPr lang="uk-UA" dirty="0" smtClean="0">
                <a:solidFill>
                  <a:srgbClr val="FF0000"/>
                </a:solidFill>
              </a:rPr>
              <a:t>Море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Сизий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Урожай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Краплина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Блюдо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Блакитна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Зв’язати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Хвиля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Придумайте метафори на позначення явищ і реалій: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Сніг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Весна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Пролісок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Сонце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Запоріжжя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Запорізька гребля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Мир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Війна</a:t>
            </a:r>
          </a:p>
          <a:p>
            <a:endParaRPr lang="uk-UA" dirty="0" smtClean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  <a:p>
            <a:endParaRPr lang="uk-UA" dirty="0" smtClean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  <a:p>
            <a:endParaRPr lang="uk-UA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5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4632"/>
            <a:ext cx="11484864" cy="5760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Персоніфікація як різновид метафори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60704"/>
            <a:ext cx="11887200" cy="51114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uk-UA" b="1" i="1" dirty="0"/>
              <a:t>Персоніфікація </a:t>
            </a:r>
            <a:r>
              <a:rPr lang="uk-UA" b="1" dirty="0"/>
              <a:t>(</a:t>
            </a:r>
            <a:r>
              <a:rPr lang="uk-UA" b="1" dirty="0" err="1"/>
              <a:t>антропоморфізація</a:t>
            </a:r>
            <a:r>
              <a:rPr lang="uk-UA" b="1" dirty="0"/>
              <a:t>, уособлення, одухотворення, олюднення) – троп, який полягає в наділенні неживих предметів, явищ природи та абстрактних понять рисами </a:t>
            </a:r>
            <a:r>
              <a:rPr lang="uk-UA" b="1" dirty="0" smtClean="0"/>
              <a:t>людини</a:t>
            </a:r>
            <a:r>
              <a:rPr lang="uk-UA" b="1" dirty="0"/>
              <a:t>, що сприяє їх оживленню</a:t>
            </a:r>
            <a:r>
              <a:rPr lang="uk-UA" b="1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b="1" i="1" dirty="0" err="1">
                <a:solidFill>
                  <a:srgbClr val="7030A0"/>
                </a:solidFill>
              </a:rPr>
              <a:t>Усміхались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чорнобривці</a:t>
            </a:r>
            <a:r>
              <a:rPr lang="ru-RU" b="1" i="1" dirty="0">
                <a:solidFill>
                  <a:srgbClr val="7030A0"/>
                </a:solidFill>
              </a:rPr>
              <a:t> Карими </a:t>
            </a:r>
            <a:r>
              <a:rPr lang="ru-RU" b="1" i="1" dirty="0" err="1">
                <a:solidFill>
                  <a:srgbClr val="7030A0"/>
                </a:solidFill>
              </a:rPr>
              <a:t>очима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(Б. </a:t>
            </a:r>
            <a:r>
              <a:rPr lang="ru-RU" b="1" dirty="0" err="1">
                <a:solidFill>
                  <a:srgbClr val="7030A0"/>
                </a:solidFill>
              </a:rPr>
              <a:t>Олійник</a:t>
            </a:r>
            <a:r>
              <a:rPr lang="ru-RU" b="1" dirty="0">
                <a:solidFill>
                  <a:srgbClr val="7030A0"/>
                </a:solidFill>
              </a:rPr>
              <a:t>);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solidFill>
                  <a:srgbClr val="7030A0"/>
                </a:solidFill>
              </a:rPr>
              <a:t>Розпозіхались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верби</a:t>
            </a:r>
            <a:r>
              <a:rPr lang="ru-RU" b="1" i="1" dirty="0">
                <a:solidFill>
                  <a:srgbClr val="7030A0"/>
                </a:solidFill>
              </a:rPr>
              <a:t>, недоспавши </a:t>
            </a:r>
            <a:r>
              <a:rPr lang="ru-RU" b="1" dirty="0">
                <a:solidFill>
                  <a:srgbClr val="7030A0"/>
                </a:solidFill>
              </a:rPr>
              <a:t>(В. </a:t>
            </a:r>
            <a:r>
              <a:rPr lang="ru-RU" b="1" dirty="0" err="1">
                <a:solidFill>
                  <a:srgbClr val="7030A0"/>
                </a:solidFill>
              </a:rPr>
              <a:t>Забаштанський</a:t>
            </a:r>
            <a:r>
              <a:rPr lang="ru-RU" b="1" dirty="0" smtClean="0">
                <a:solidFill>
                  <a:srgbClr val="7030A0"/>
                </a:solidFill>
              </a:rPr>
              <a:t>);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Чорна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нічка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навшпиньки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підійшла</a:t>
            </a:r>
            <a:r>
              <a:rPr lang="ru-RU" b="1" i="1" dirty="0">
                <a:solidFill>
                  <a:srgbClr val="7030A0"/>
                </a:solidFill>
              </a:rPr>
              <a:t> До </a:t>
            </a:r>
            <a:r>
              <a:rPr lang="ru-RU" b="1" i="1" dirty="0" err="1">
                <a:solidFill>
                  <a:srgbClr val="7030A0"/>
                </a:solidFill>
              </a:rPr>
              <a:t>вікна</a:t>
            </a:r>
            <a:r>
              <a:rPr lang="ru-RU" b="1" i="1" dirty="0">
                <a:solidFill>
                  <a:srgbClr val="7030A0"/>
                </a:solidFill>
              </a:rPr>
              <a:t> – і </a:t>
            </a:r>
            <a:r>
              <a:rPr lang="ru-RU" b="1" i="1" dirty="0" err="1">
                <a:solidFill>
                  <a:srgbClr val="7030A0"/>
                </a:solidFill>
              </a:rPr>
              <a:t>зупинила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крок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(Б. </a:t>
            </a:r>
            <a:r>
              <a:rPr lang="ru-RU" b="1" dirty="0" err="1">
                <a:solidFill>
                  <a:srgbClr val="7030A0"/>
                </a:solidFill>
              </a:rPr>
              <a:t>Степанюк</a:t>
            </a:r>
            <a:r>
              <a:rPr lang="ru-RU" b="1" dirty="0">
                <a:solidFill>
                  <a:srgbClr val="7030A0"/>
                </a:solidFill>
              </a:rPr>
              <a:t>);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i="1" dirty="0" err="1" smtClean="0">
                <a:solidFill>
                  <a:srgbClr val="7030A0"/>
                </a:solidFill>
              </a:rPr>
              <a:t>Сумовито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рипить</a:t>
            </a:r>
            <a:r>
              <a:rPr lang="ru-RU" b="1" i="1" dirty="0">
                <a:solidFill>
                  <a:srgbClr val="7030A0"/>
                </a:solidFill>
              </a:rPr>
              <a:t> дуб, </a:t>
            </a:r>
            <a:r>
              <a:rPr lang="ru-RU" b="1" i="1" dirty="0" err="1">
                <a:solidFill>
                  <a:srgbClr val="7030A0"/>
                </a:solidFill>
              </a:rPr>
              <a:t>замислився</a:t>
            </a:r>
            <a:r>
              <a:rPr lang="ru-RU" b="1" i="1" dirty="0">
                <a:solidFill>
                  <a:srgbClr val="7030A0"/>
                </a:solidFill>
              </a:rPr>
              <a:t> перед </a:t>
            </a:r>
            <a:r>
              <a:rPr lang="ru-RU" b="1" i="1" dirty="0" err="1">
                <a:solidFill>
                  <a:srgbClr val="7030A0"/>
                </a:solidFill>
              </a:rPr>
              <a:t>зимовим</a:t>
            </a:r>
            <a:r>
              <a:rPr lang="ru-RU" b="1" i="1" dirty="0">
                <a:solidFill>
                  <a:srgbClr val="7030A0"/>
                </a:solidFill>
              </a:rPr>
              <a:t> сном ясен, тяжко </a:t>
            </a:r>
            <a:r>
              <a:rPr lang="ru-RU" b="1" i="1" dirty="0" err="1">
                <a:solidFill>
                  <a:srgbClr val="7030A0"/>
                </a:solidFill>
              </a:rPr>
              <a:t>зітхає</a:t>
            </a:r>
            <a:r>
              <a:rPr lang="ru-RU" b="1" i="1" dirty="0">
                <a:solidFill>
                  <a:srgbClr val="7030A0"/>
                </a:solidFill>
              </a:rPr>
              <a:t> клен... </a:t>
            </a:r>
            <a:r>
              <a:rPr lang="ru-RU" b="1" dirty="0">
                <a:solidFill>
                  <a:srgbClr val="7030A0"/>
                </a:solidFill>
              </a:rPr>
              <a:t>(А. </a:t>
            </a:r>
            <a:r>
              <a:rPr lang="ru-RU" b="1" dirty="0" err="1">
                <a:solidFill>
                  <a:srgbClr val="7030A0"/>
                </a:solidFill>
              </a:rPr>
              <a:t>Малишко</a:t>
            </a:r>
            <a:r>
              <a:rPr lang="ru-RU" b="1" dirty="0">
                <a:solidFill>
                  <a:srgbClr val="7030A0"/>
                </a:solidFill>
              </a:rPr>
              <a:t>);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</a:rPr>
              <a:t>А </a:t>
            </a:r>
            <a:r>
              <a:rPr lang="ru-RU" b="1" i="1" dirty="0" err="1">
                <a:solidFill>
                  <a:srgbClr val="7030A0"/>
                </a:solidFill>
              </a:rPr>
              <a:t>сонце</a:t>
            </a:r>
            <a:r>
              <a:rPr lang="ru-RU" b="1" i="1" dirty="0">
                <a:solidFill>
                  <a:srgbClr val="7030A0"/>
                </a:solidFill>
              </a:rPr>
              <a:t> ставить ногу через тин, а в </a:t>
            </a:r>
            <a:r>
              <a:rPr lang="ru-RU" b="1" i="1" dirty="0" err="1">
                <a:solidFill>
                  <a:srgbClr val="7030A0"/>
                </a:solidFill>
              </a:rPr>
              <a:t>сонця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хмара</a:t>
            </a:r>
            <a:r>
              <a:rPr lang="ru-RU" b="1" i="1" dirty="0">
                <a:solidFill>
                  <a:srgbClr val="7030A0"/>
                </a:solidFill>
              </a:rPr>
              <a:t> – золота </a:t>
            </a:r>
            <a:r>
              <a:rPr lang="ru-RU" b="1" i="1" dirty="0" err="1">
                <a:solidFill>
                  <a:srgbClr val="7030A0"/>
                </a:solidFill>
              </a:rPr>
              <a:t>крисаня</a:t>
            </a:r>
            <a:r>
              <a:rPr lang="ru-RU" b="1" i="1" dirty="0">
                <a:solidFill>
                  <a:srgbClr val="7030A0"/>
                </a:solidFill>
              </a:rPr>
              <a:t>. Загони </a:t>
            </a:r>
            <a:r>
              <a:rPr lang="ru-RU" b="1" i="1" dirty="0" err="1">
                <a:solidFill>
                  <a:srgbClr val="7030A0"/>
                </a:solidFill>
              </a:rPr>
              <a:t>золотавих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цибулин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навлежачки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під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ліжком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партизанять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(І. Драч).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30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419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sz="3600" b="1" dirty="0" smtClean="0">
                <a:solidFill>
                  <a:srgbClr val="FF0000"/>
                </a:solidFill>
              </a:rPr>
              <a:t>Механізм створення й Стилістична функція Персоніфікації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833040"/>
              </p:ext>
            </p:extLst>
          </p:nvPr>
        </p:nvGraphicFramePr>
        <p:xfrm>
          <a:off x="743713" y="1109472"/>
          <a:ext cx="4815840" cy="547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67072789"/>
              </p:ext>
            </p:extLst>
          </p:nvPr>
        </p:nvGraphicFramePr>
        <p:xfrm>
          <a:off x="5779008" y="1109472"/>
          <a:ext cx="5831840" cy="5028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4271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2104"/>
          </a:xfrm>
        </p:spPr>
        <p:txBody>
          <a:bodyPr>
            <a:normAutofit/>
          </a:bodyPr>
          <a:lstStyle/>
          <a:p>
            <a:pPr algn="ctr"/>
            <a:r>
              <a:rPr lang="uk-UA" sz="4400" b="1" i="1" dirty="0">
                <a:solidFill>
                  <a:srgbClr val="FF0000"/>
                </a:solidFill>
              </a:rPr>
              <a:t>Алегорія </a:t>
            </a:r>
            <a:r>
              <a:rPr lang="uk-UA" sz="4400" b="1" dirty="0">
                <a:solidFill>
                  <a:srgbClr val="FF0000"/>
                </a:solidFill>
              </a:rPr>
              <a:t>– різновид метафори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82624"/>
            <a:ext cx="10058400" cy="4989576"/>
          </a:xfrm>
        </p:spPr>
        <p:txBody>
          <a:bodyPr/>
          <a:lstStyle/>
          <a:p>
            <a:pPr algn="ctr"/>
            <a:r>
              <a:rPr lang="uk-UA" dirty="0"/>
              <a:t>Алегорія - </a:t>
            </a:r>
            <a:r>
              <a:rPr lang="ru-RU" dirty="0"/>
              <a:t>троп, в </a:t>
            </a:r>
            <a:r>
              <a:rPr lang="ru-RU" dirty="0" err="1"/>
              <a:t>основі</a:t>
            </a:r>
            <a:r>
              <a:rPr lang="ru-RU" dirty="0"/>
              <a:t> якого </a:t>
            </a:r>
            <a:r>
              <a:rPr lang="ru-RU" dirty="0" err="1"/>
              <a:t>співвіднесення</a:t>
            </a:r>
            <a:r>
              <a:rPr lang="ru-RU" dirty="0"/>
              <a:t> абстрактного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конкретним</a:t>
            </a:r>
            <a:r>
              <a:rPr lang="ru-RU" dirty="0"/>
              <a:t> (</a:t>
            </a:r>
            <a:r>
              <a:rPr lang="ru-RU" dirty="0" err="1"/>
              <a:t>предметним</a:t>
            </a:r>
            <a:r>
              <a:rPr lang="ru-RU" dirty="0"/>
              <a:t>) образом за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асоціаціями</a:t>
            </a:r>
            <a:r>
              <a:rPr lang="ru-RU" dirty="0"/>
              <a:t> та з </a:t>
            </a:r>
            <a:r>
              <a:rPr lang="ru-RU" dirty="0" err="1"/>
              <a:t>характерними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прихованого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 -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/>
              <a:t>двопланового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в предметному </a:t>
            </a:r>
            <a:r>
              <a:rPr lang="ru-RU" dirty="0" err="1"/>
              <a:t>образі</a:t>
            </a:r>
            <a:r>
              <a:rPr lang="ru-RU" dirty="0"/>
              <a:t>.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" y="2811970"/>
            <a:ext cx="2693251" cy="1869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390" y="2693479"/>
            <a:ext cx="1685925" cy="2714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2878874"/>
            <a:ext cx="3187065" cy="1986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807" y="2693479"/>
            <a:ext cx="2105025" cy="2171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697" y="4830154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055" y="4896725"/>
            <a:ext cx="2466975" cy="184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9307" y="41252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7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328" y="1"/>
            <a:ext cx="8622792" cy="82296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Байка Л</a:t>
            </a:r>
            <a:r>
              <a:rPr lang="uk-UA" sz="3200" dirty="0"/>
              <a:t>. Глібова «Лебідь, Щука і Рак»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753" y="587829"/>
            <a:ext cx="5982789" cy="6270171"/>
          </a:xfrm>
        </p:spPr>
        <p:txBody>
          <a:bodyPr/>
          <a:lstStyle/>
          <a:p>
            <a:r>
              <a:rPr lang="ru-RU" i="1" dirty="0"/>
              <a:t>У </a:t>
            </a:r>
            <a:r>
              <a:rPr lang="ru-RU" i="1" dirty="0" err="1"/>
              <a:t>товаристві</a:t>
            </a:r>
            <a:r>
              <a:rPr lang="ru-RU" i="1" dirty="0"/>
              <a:t> лад – </a:t>
            </a:r>
            <a:r>
              <a:rPr lang="ru-RU" i="1" dirty="0" err="1"/>
              <a:t>усяк</a:t>
            </a:r>
            <a:r>
              <a:rPr lang="ru-RU" i="1" dirty="0"/>
              <a:t> тому </a:t>
            </a:r>
            <a:r>
              <a:rPr lang="ru-RU" i="1" dirty="0" err="1"/>
              <a:t>радіє</a:t>
            </a:r>
            <a:r>
              <a:rPr lang="ru-RU" i="1" dirty="0"/>
              <a:t>; </a:t>
            </a:r>
            <a:endParaRPr lang="ru-RU" dirty="0"/>
          </a:p>
          <a:p>
            <a:r>
              <a:rPr lang="ru-RU" i="1" dirty="0"/>
              <a:t>Дурне </a:t>
            </a:r>
            <a:r>
              <a:rPr lang="ru-RU" i="1" dirty="0" err="1"/>
              <a:t>безладдя</a:t>
            </a:r>
            <a:r>
              <a:rPr lang="ru-RU" i="1" dirty="0"/>
              <a:t> лихо </a:t>
            </a:r>
            <a:r>
              <a:rPr lang="ru-RU" i="1" dirty="0" err="1"/>
              <a:t>діє</a:t>
            </a:r>
            <a:r>
              <a:rPr lang="ru-RU" i="1" dirty="0"/>
              <a:t>, </a:t>
            </a:r>
            <a:endParaRPr lang="ru-RU" dirty="0"/>
          </a:p>
          <a:p>
            <a:r>
              <a:rPr lang="ru-RU" i="1" dirty="0"/>
              <a:t>І </a:t>
            </a:r>
            <a:r>
              <a:rPr lang="ru-RU" i="1" dirty="0" err="1"/>
              <a:t>діло</a:t>
            </a:r>
            <a:r>
              <a:rPr lang="ru-RU" i="1" dirty="0"/>
              <a:t>, як на </a:t>
            </a:r>
            <a:r>
              <a:rPr lang="ru-RU" i="1" dirty="0" err="1"/>
              <a:t>гріх</a:t>
            </a:r>
            <a:r>
              <a:rPr lang="ru-RU" i="1" dirty="0"/>
              <a:t>, </a:t>
            </a:r>
            <a:endParaRPr lang="ru-RU" dirty="0"/>
          </a:p>
          <a:p>
            <a:r>
              <a:rPr lang="ru-RU" i="1" dirty="0"/>
              <a:t>Не </a:t>
            </a:r>
            <a:r>
              <a:rPr lang="ru-RU" i="1" dirty="0" err="1"/>
              <a:t>діло</a:t>
            </a:r>
            <a:r>
              <a:rPr lang="ru-RU" i="1" dirty="0"/>
              <a:t> –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сміх</a:t>
            </a:r>
            <a:r>
              <a:rPr lang="ru-RU" i="1" dirty="0"/>
              <a:t>. </a:t>
            </a:r>
            <a:endParaRPr lang="ru-RU" dirty="0"/>
          </a:p>
          <a:p>
            <a:r>
              <a:rPr lang="ru-RU" i="1" dirty="0"/>
              <a:t>Колись-то </a:t>
            </a:r>
            <a:r>
              <a:rPr lang="ru-RU" i="1" dirty="0" err="1"/>
              <a:t>Лебідь</a:t>
            </a:r>
            <a:r>
              <a:rPr lang="ru-RU" i="1" dirty="0"/>
              <a:t>, Рак та Щука </a:t>
            </a:r>
            <a:endParaRPr lang="ru-RU" dirty="0"/>
          </a:p>
          <a:p>
            <a:r>
              <a:rPr lang="ru-RU" i="1" dirty="0"/>
              <a:t>Приставить </a:t>
            </a:r>
            <a:r>
              <a:rPr lang="ru-RU" i="1" dirty="0" err="1"/>
              <a:t>хуру</a:t>
            </a:r>
            <a:r>
              <a:rPr lang="ru-RU" i="1" dirty="0"/>
              <a:t> </a:t>
            </a:r>
            <a:r>
              <a:rPr lang="ru-RU" i="1" dirty="0" err="1"/>
              <a:t>узялись</a:t>
            </a:r>
            <a:r>
              <a:rPr lang="ru-RU" i="1" dirty="0"/>
              <a:t>. </a:t>
            </a:r>
            <a:endParaRPr lang="ru-RU" dirty="0"/>
          </a:p>
          <a:p>
            <a:r>
              <a:rPr lang="ru-RU" i="1" dirty="0"/>
              <a:t>От </a:t>
            </a:r>
            <a:r>
              <a:rPr lang="ru-RU" i="1" dirty="0" err="1"/>
              <a:t>троє</a:t>
            </a:r>
            <a:r>
              <a:rPr lang="ru-RU" i="1" dirty="0"/>
              <a:t> разом запряглись, </a:t>
            </a:r>
            <a:endParaRPr lang="ru-RU" dirty="0"/>
          </a:p>
          <a:p>
            <a:r>
              <a:rPr lang="ru-RU" i="1" dirty="0" err="1"/>
              <a:t>Смикнули</a:t>
            </a:r>
            <a:r>
              <a:rPr lang="ru-RU" i="1" dirty="0"/>
              <a:t> – </a:t>
            </a:r>
            <a:r>
              <a:rPr lang="ru-RU" i="1" dirty="0" err="1"/>
              <a:t>катма</a:t>
            </a:r>
            <a:r>
              <a:rPr lang="ru-RU" i="1" dirty="0"/>
              <a:t> ходу… </a:t>
            </a:r>
            <a:endParaRPr lang="ru-RU" dirty="0"/>
          </a:p>
          <a:p>
            <a:r>
              <a:rPr lang="ru-RU" i="1" dirty="0" err="1"/>
              <a:t>Що</a:t>
            </a:r>
            <a:r>
              <a:rPr lang="ru-RU" i="1" dirty="0"/>
              <a:t> за морока?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робить</a:t>
            </a:r>
            <a:r>
              <a:rPr lang="ru-RU" i="1" dirty="0"/>
              <a:t>? </a:t>
            </a:r>
            <a:endParaRPr lang="ru-RU" dirty="0"/>
          </a:p>
          <a:p>
            <a:r>
              <a:rPr lang="ru-RU" i="1" dirty="0"/>
              <a:t>А й не велика, </a:t>
            </a:r>
            <a:r>
              <a:rPr lang="ru-RU" i="1" dirty="0" err="1"/>
              <a:t>бачся</a:t>
            </a:r>
            <a:r>
              <a:rPr lang="ru-RU" i="1" dirty="0"/>
              <a:t>, штука, – </a:t>
            </a:r>
            <a:endParaRPr lang="ru-RU" dirty="0"/>
          </a:p>
          <a:p>
            <a:r>
              <a:rPr lang="ru-RU" i="1" dirty="0"/>
              <a:t>Так </a:t>
            </a:r>
            <a:r>
              <a:rPr lang="ru-RU" i="1" dirty="0" err="1"/>
              <a:t>Лебідь</a:t>
            </a:r>
            <a:r>
              <a:rPr lang="ru-RU" i="1" dirty="0"/>
              <a:t> </a:t>
            </a:r>
            <a:r>
              <a:rPr lang="ru-RU" i="1" dirty="0" err="1"/>
              <a:t>рветься</a:t>
            </a:r>
            <a:r>
              <a:rPr lang="ru-RU" i="1" dirty="0"/>
              <a:t> </a:t>
            </a:r>
            <a:r>
              <a:rPr lang="ru-RU" i="1" dirty="0" err="1"/>
              <a:t>підлетіть</a:t>
            </a:r>
            <a:r>
              <a:rPr lang="ru-RU" i="1" dirty="0"/>
              <a:t>, </a:t>
            </a:r>
            <a:endParaRPr lang="ru-RU" dirty="0"/>
          </a:p>
          <a:p>
            <a:r>
              <a:rPr lang="ru-RU" i="1" dirty="0"/>
              <a:t>Рак </a:t>
            </a:r>
            <a:r>
              <a:rPr lang="ru-RU" i="1" dirty="0" err="1"/>
              <a:t>упирається</a:t>
            </a:r>
            <a:r>
              <a:rPr lang="ru-RU" i="1" dirty="0"/>
              <a:t>, а Щука </a:t>
            </a:r>
            <a:r>
              <a:rPr lang="ru-RU" i="1" dirty="0" err="1"/>
              <a:t>тягне</a:t>
            </a:r>
            <a:r>
              <a:rPr lang="ru-RU" i="1" dirty="0"/>
              <a:t> в воду. </a:t>
            </a:r>
            <a:endParaRPr lang="ru-RU" dirty="0"/>
          </a:p>
          <a:p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винен</a:t>
            </a:r>
            <a:r>
              <a:rPr lang="ru-RU" i="1" dirty="0"/>
              <a:t> з них,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ні</a:t>
            </a:r>
            <a:r>
              <a:rPr lang="ru-RU" i="1" dirty="0"/>
              <a:t> – судить не нам, </a:t>
            </a:r>
            <a:endParaRPr lang="ru-RU" dirty="0"/>
          </a:p>
          <a:p>
            <a:r>
              <a:rPr lang="ru-RU" i="1" dirty="0"/>
              <a:t>Та </a:t>
            </a:r>
            <a:r>
              <a:rPr lang="ru-RU" i="1" dirty="0" err="1"/>
              <a:t>тільки</a:t>
            </a:r>
            <a:r>
              <a:rPr lang="ru-RU" i="1" dirty="0"/>
              <a:t> </a:t>
            </a:r>
            <a:r>
              <a:rPr lang="ru-RU" i="1" dirty="0" err="1"/>
              <a:t>хура</a:t>
            </a:r>
            <a:r>
              <a:rPr lang="ru-RU" i="1" dirty="0"/>
              <a:t> й </a:t>
            </a:r>
            <a:r>
              <a:rPr lang="ru-RU" i="1" dirty="0" err="1"/>
              <a:t>досі</a:t>
            </a:r>
            <a:r>
              <a:rPr lang="ru-RU" i="1" dirty="0"/>
              <a:t> там. 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4224" y="914400"/>
            <a:ext cx="4754880" cy="5257800"/>
          </a:xfrm>
        </p:spPr>
        <p:txBody>
          <a:bodyPr/>
          <a:lstStyle/>
          <a:p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dirty="0"/>
              <a:t>[Марчук] </a:t>
            </a:r>
            <a:r>
              <a:rPr lang="ru-RU" i="1" dirty="0" err="1"/>
              <a:t>прикидався</a:t>
            </a:r>
            <a:r>
              <a:rPr lang="ru-RU" i="1" dirty="0"/>
              <a:t> </a:t>
            </a:r>
            <a:r>
              <a:rPr lang="ru-RU" i="1" dirty="0" err="1"/>
              <a:t>всезнаючою</a:t>
            </a:r>
            <a:r>
              <a:rPr lang="ru-RU" i="1" dirty="0"/>
              <a:t> й </a:t>
            </a:r>
            <a:r>
              <a:rPr lang="ru-RU" i="1" dirty="0" err="1"/>
              <a:t>агресивною</a:t>
            </a:r>
            <a:r>
              <a:rPr lang="ru-RU" i="1" dirty="0"/>
              <a:t> Щукою, </a:t>
            </a:r>
            <a:r>
              <a:rPr lang="ru-RU" i="1" dirty="0" err="1"/>
              <a:t>обіцяв</a:t>
            </a:r>
            <a:r>
              <a:rPr lang="ru-RU" i="1" dirty="0"/>
              <a:t> стати </a:t>
            </a:r>
            <a:r>
              <a:rPr lang="ru-RU" i="1" dirty="0" err="1"/>
              <a:t>політичним</a:t>
            </a:r>
            <a:r>
              <a:rPr lang="ru-RU" i="1" dirty="0"/>
              <a:t> Лебедем, але став Раком перед </a:t>
            </a:r>
            <a:r>
              <a:rPr lang="ru-RU" i="1" dirty="0" err="1"/>
              <a:t>усією</a:t>
            </a:r>
            <a:r>
              <a:rPr lang="ru-RU" i="1" dirty="0"/>
              <a:t> </a:t>
            </a:r>
            <a:r>
              <a:rPr lang="ru-RU" i="1" dirty="0" err="1"/>
              <a:t>президентською</a:t>
            </a:r>
            <a:r>
              <a:rPr lang="ru-RU" i="1" dirty="0"/>
              <a:t> </a:t>
            </a:r>
            <a:r>
              <a:rPr lang="ru-RU" i="1" dirty="0" err="1"/>
              <a:t>раттю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418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9552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Символ як продукт метафоризації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580606"/>
            <a:ext cx="10058400" cy="4591594"/>
          </a:xfrm>
        </p:spPr>
        <p:txBody>
          <a:bodyPr/>
          <a:lstStyle/>
          <a:p>
            <a:r>
              <a:rPr lang="ru-RU" b="1" i="1" dirty="0"/>
              <a:t>Символ </a:t>
            </a:r>
            <a:r>
              <a:rPr lang="ru-RU" b="1" dirty="0"/>
              <a:t>– </a:t>
            </a:r>
            <a:r>
              <a:rPr lang="ru-RU" b="1" dirty="0" err="1"/>
              <a:t>комбінований</a:t>
            </a:r>
            <a:r>
              <a:rPr lang="ru-RU" b="1" dirty="0"/>
              <a:t> і </a:t>
            </a:r>
            <a:r>
              <a:rPr lang="ru-RU" b="1" dirty="0" err="1"/>
              <a:t>багатозначний</a:t>
            </a:r>
            <a:r>
              <a:rPr lang="ru-RU" b="1" dirty="0"/>
              <a:t> образ,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приховує</a:t>
            </a:r>
            <a:r>
              <a:rPr lang="ru-RU" b="1" dirty="0"/>
              <a:t> </a:t>
            </a:r>
            <a:r>
              <a:rPr lang="ru-RU" b="1" dirty="0" err="1"/>
              <a:t>конкретний</a:t>
            </a:r>
            <a:r>
              <a:rPr lang="ru-RU" b="1" dirty="0"/>
              <a:t> та </a:t>
            </a:r>
            <a:r>
              <a:rPr lang="ru-RU" b="1" dirty="0" err="1"/>
              <a:t>асоціативний</a:t>
            </a:r>
            <a:r>
              <a:rPr lang="ru-RU" b="1" dirty="0"/>
              <a:t> </a:t>
            </a:r>
            <a:r>
              <a:rPr lang="ru-RU" b="1" dirty="0" err="1"/>
              <a:t>зміст</a:t>
            </a:r>
            <a:r>
              <a:rPr lang="ru-RU" b="1" dirty="0"/>
              <a:t>; слово-образ,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втілює</a:t>
            </a:r>
            <a:r>
              <a:rPr lang="ru-RU" b="1" dirty="0"/>
              <a:t> у </a:t>
            </a:r>
            <a:r>
              <a:rPr lang="ru-RU" b="1" dirty="0" err="1"/>
              <a:t>собі</a:t>
            </a:r>
            <a:r>
              <a:rPr lang="ru-RU" b="1" dirty="0"/>
              <a:t> </a:t>
            </a:r>
            <a:r>
              <a:rPr lang="ru-RU" b="1" dirty="0" err="1"/>
              <a:t>загальну</a:t>
            </a:r>
            <a:r>
              <a:rPr lang="ru-RU" b="1" dirty="0"/>
              <a:t> </a:t>
            </a:r>
            <a:r>
              <a:rPr lang="ru-RU" b="1" dirty="0" err="1"/>
              <a:t>ідею</a:t>
            </a:r>
            <a:r>
              <a:rPr lang="ru-RU" b="1" dirty="0"/>
              <a:t>, </a:t>
            </a:r>
            <a:r>
              <a:rPr lang="uk-UA" b="1" dirty="0" err="1"/>
              <a:t>тоб</a:t>
            </a:r>
            <a:r>
              <a:rPr lang="ru-RU" b="1" dirty="0"/>
              <a:t>то </a:t>
            </a:r>
            <a:r>
              <a:rPr lang="ru-RU" b="1" dirty="0" err="1"/>
              <a:t>умовне</a:t>
            </a:r>
            <a:r>
              <a:rPr lang="ru-RU" b="1" dirty="0"/>
              <a:t> </a:t>
            </a:r>
            <a:r>
              <a:rPr lang="ru-RU" b="1" dirty="0" err="1"/>
              <a:t>позначення</a:t>
            </a:r>
            <a:r>
              <a:rPr lang="ru-RU" b="1" dirty="0"/>
              <a:t> </a:t>
            </a:r>
            <a:r>
              <a:rPr lang="ru-RU" b="1" dirty="0" err="1"/>
              <a:t>певного</a:t>
            </a:r>
            <a:r>
              <a:rPr lang="ru-RU" b="1" dirty="0"/>
              <a:t> предмета, </a:t>
            </a:r>
            <a:r>
              <a:rPr lang="ru-RU" b="1" dirty="0" err="1"/>
              <a:t>явища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інших</a:t>
            </a:r>
            <a:r>
              <a:rPr lang="ru-RU" b="1" dirty="0"/>
              <a:t> понять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спільної</a:t>
            </a:r>
            <a:r>
              <a:rPr lang="ru-RU" b="1" dirty="0"/>
              <a:t> </a:t>
            </a:r>
            <a:r>
              <a:rPr lang="ru-RU" b="1" dirty="0" err="1"/>
              <a:t>ознаки</a:t>
            </a:r>
            <a:r>
              <a:rPr lang="ru-RU" b="1" dirty="0"/>
              <a:t>, </a:t>
            </a:r>
            <a:r>
              <a:rPr lang="ru-RU" b="1" dirty="0" err="1"/>
              <a:t>часткової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приблизної</a:t>
            </a:r>
            <a:r>
              <a:rPr lang="ru-RU" b="1" dirty="0"/>
              <a:t> </a:t>
            </a:r>
            <a:r>
              <a:rPr lang="ru-RU" b="1" dirty="0" err="1"/>
              <a:t>подібності</a:t>
            </a:r>
            <a:r>
              <a:rPr lang="ru-RU" b="1" dirty="0"/>
              <a:t> для </a:t>
            </a:r>
            <a:r>
              <a:rPr lang="ru-RU" b="1" dirty="0" err="1"/>
              <a:t>гранично</a:t>
            </a:r>
            <a:r>
              <a:rPr lang="ru-RU" b="1" dirty="0"/>
              <a:t> </a:t>
            </a:r>
            <a:r>
              <a:rPr lang="ru-RU" b="1" dirty="0" err="1"/>
              <a:t>стислого</a:t>
            </a:r>
            <a:r>
              <a:rPr lang="ru-RU" b="1" dirty="0"/>
              <a:t>, але </a:t>
            </a:r>
            <a:r>
              <a:rPr lang="ru-RU" b="1" dirty="0" err="1"/>
              <a:t>виразного</a:t>
            </a:r>
            <a:r>
              <a:rPr lang="ru-RU" b="1" dirty="0"/>
              <a:t>, </a:t>
            </a:r>
            <a:r>
              <a:rPr lang="ru-RU" b="1" dirty="0" err="1"/>
              <a:t>заснованого</a:t>
            </a:r>
            <a:r>
              <a:rPr lang="ru-RU" b="1" dirty="0"/>
              <a:t> на </a:t>
            </a:r>
            <a:r>
              <a:rPr lang="ru-RU" b="1" dirty="0" err="1"/>
              <a:t>асоціативності</a:t>
            </a:r>
            <a:r>
              <a:rPr lang="ru-RU" b="1" dirty="0"/>
              <a:t>, </a:t>
            </a:r>
            <a:r>
              <a:rPr lang="ru-RU" b="1" dirty="0" err="1"/>
              <a:t>передавання</a:t>
            </a:r>
            <a:r>
              <a:rPr lang="ru-RU" b="1" dirty="0"/>
              <a:t> </a:t>
            </a:r>
            <a:r>
              <a:rPr lang="ru-RU" b="1" dirty="0" err="1"/>
              <a:t>глибинної</a:t>
            </a:r>
            <a:r>
              <a:rPr lang="ru-RU" b="1" dirty="0"/>
              <a:t> </a:t>
            </a:r>
            <a:r>
              <a:rPr lang="ru-RU" b="1" dirty="0" err="1"/>
              <a:t>сутності</a:t>
            </a:r>
            <a:r>
              <a:rPr lang="ru-RU" b="1" dirty="0"/>
              <a:t> </a:t>
            </a:r>
            <a:r>
              <a:rPr lang="ru-RU" b="1" dirty="0" err="1"/>
              <a:t>означуваного</a:t>
            </a:r>
            <a:r>
              <a:rPr lang="ru-RU" b="1" dirty="0"/>
              <a:t> слова. </a:t>
            </a:r>
          </a:p>
          <a:p>
            <a:endParaRPr lang="uk-UA" dirty="0" smtClean="0"/>
          </a:p>
          <a:p>
            <a:r>
              <a:rPr lang="ru-RU" dirty="0" err="1"/>
              <a:t>Енциклопедичний</a:t>
            </a:r>
            <a:r>
              <a:rPr lang="ru-RU" dirty="0"/>
              <a:t> словник </a:t>
            </a:r>
            <a:r>
              <a:rPr lang="ru-RU" dirty="0" err="1"/>
              <a:t>символів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/ за </a:t>
            </a:r>
            <a:r>
              <a:rPr lang="ru-RU" dirty="0" err="1"/>
              <a:t>заг</a:t>
            </a:r>
            <a:r>
              <a:rPr lang="ru-RU" dirty="0"/>
              <a:t>. ред. В.П. </a:t>
            </a:r>
            <a:r>
              <a:rPr lang="ru-RU" dirty="0" err="1"/>
              <a:t>Коцура</a:t>
            </a:r>
            <a:r>
              <a:rPr lang="ru-RU" dirty="0"/>
              <a:t>, О.І. Потапенка, В.В. </a:t>
            </a:r>
            <a:r>
              <a:rPr lang="ru-RU" dirty="0" err="1"/>
              <a:t>Куйбіди</a:t>
            </a:r>
            <a:r>
              <a:rPr lang="ru-RU" dirty="0"/>
              <a:t>. – 5-е вид. – </a:t>
            </a:r>
            <a:r>
              <a:rPr lang="ru-RU" dirty="0" err="1"/>
              <a:t>Корсунь-Шевченківський</a:t>
            </a:r>
            <a:r>
              <a:rPr lang="ru-RU" dirty="0"/>
              <a:t>: ФОП </a:t>
            </a:r>
            <a:r>
              <a:rPr lang="ru-RU" dirty="0" err="1"/>
              <a:t>Гавришенко</a:t>
            </a:r>
            <a:r>
              <a:rPr lang="ru-RU" dirty="0"/>
              <a:t> В.М., 2015. – 912 </a:t>
            </a:r>
            <a:r>
              <a:rPr lang="ru-RU" dirty="0" smtClean="0"/>
              <a:t>с.</a:t>
            </a:r>
            <a:endParaRPr lang="uk-UA" dirty="0"/>
          </a:p>
          <a:p>
            <a:r>
              <a:rPr lang="uk-UA" dirty="0" smtClean="0"/>
              <a:t>Словник символів української культури: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library.udpu.edu.ua/library_files/397017.pdf</a:t>
            </a:r>
            <a:endParaRPr lang="uk-UA" dirty="0" smtClean="0"/>
          </a:p>
          <a:p>
            <a:r>
              <a:rPr lang="ru-RU" dirty="0"/>
              <a:t>Анджей </a:t>
            </a:r>
            <a:r>
              <a:rPr lang="ru-RU" dirty="0" err="1" smtClean="0"/>
              <a:t>Зволінський</a:t>
            </a:r>
            <a:r>
              <a:rPr lang="ru-RU" dirty="0" smtClean="0"/>
              <a:t>. Ілюстрований </a:t>
            </a:r>
            <a:r>
              <a:rPr lang="ru-RU" dirty="0"/>
              <a:t>словник </a:t>
            </a:r>
            <a:r>
              <a:rPr lang="ru-RU" dirty="0" err="1" smtClean="0"/>
              <a:t>символів</a:t>
            </a:r>
            <a:r>
              <a:rPr lang="ru-RU" dirty="0" smtClean="0"/>
              <a:t>. 2024. 222с.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669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" y="160020"/>
            <a:ext cx="10058400" cy="4800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Символ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метафора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1613916"/>
            <a:ext cx="4754880" cy="496976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50000"/>
              </a:lnSpc>
            </a:pPr>
            <a:r>
              <a:rPr lang="uk-UA" b="1" dirty="0"/>
              <a:t>На відміну від метафори, яка є </a:t>
            </a:r>
            <a:r>
              <a:rPr lang="uk-UA" b="1" u="sng" dirty="0">
                <a:solidFill>
                  <a:srgbClr val="FF0000"/>
                </a:solidFill>
              </a:rPr>
              <a:t>знаковим підґрунтям виникнення символу</a:t>
            </a:r>
            <a:r>
              <a:rPr lang="uk-UA" b="1" dirty="0"/>
              <a:t>, він виражає загальну ідею, уособлює цілу ситуацію, має надзвичайно глибокий зміст, багатошарову семантику, здатний збагачуватися, за ним стоїть внутрішній </a:t>
            </a:r>
            <a:r>
              <a:rPr lang="uk-UA" b="1" dirty="0" smtClean="0"/>
              <a:t>текст.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9903" y="640080"/>
            <a:ext cx="5784233" cy="6217919"/>
          </a:xfrm>
        </p:spPr>
        <p:txBody>
          <a:bodyPr>
            <a:normAutofit fontScale="85000" lnSpcReduction="10000"/>
          </a:bodyPr>
          <a:lstStyle/>
          <a:p>
            <a:endParaRPr lang="ru-RU" u="sng" dirty="0" smtClean="0">
              <a:solidFill>
                <a:srgbClr val="FF0000"/>
              </a:solidFill>
              <a:hlinkClick r:id="rId2"/>
            </a:endParaRPr>
          </a:p>
          <a:p>
            <a:r>
              <a:rPr lang="ru-RU" u="sng" dirty="0" smtClean="0">
                <a:solidFill>
                  <a:srgbClr val="FF0000"/>
                </a:solidFill>
                <a:hlinkClick r:id="rId2"/>
              </a:rPr>
              <a:t>Два </a:t>
            </a:r>
            <a:r>
              <a:rPr lang="ru-RU" u="sng" dirty="0" err="1">
                <a:solidFill>
                  <a:srgbClr val="FF0000"/>
                </a:solidFill>
                <a:hlinkClick r:id="rId2"/>
              </a:rPr>
              <a:t>кольори</a:t>
            </a:r>
            <a:r>
              <a:rPr lang="ru-RU" u="sng" dirty="0">
                <a:solidFill>
                  <a:srgbClr val="FF0000"/>
                </a:solidFill>
                <a:hlinkClick r:id="rId2"/>
              </a:rPr>
              <a:t>» </a:t>
            </a:r>
            <a:r>
              <a:rPr lang="ru-RU" u="sng" dirty="0" err="1">
                <a:solidFill>
                  <a:srgbClr val="FF0000"/>
                </a:solidFill>
                <a:hlinkClick r:id="rId2"/>
              </a:rPr>
              <a:t>Дмитро</a:t>
            </a:r>
            <a:r>
              <a:rPr lang="ru-RU" u="sng" dirty="0">
                <a:solidFill>
                  <a:srgbClr val="FF0000"/>
                </a:solidFill>
                <a:hlinkClick r:id="rId2"/>
              </a:rPr>
              <a:t> </a:t>
            </a:r>
            <a:r>
              <a:rPr lang="ru-RU" u="sng" dirty="0" err="1">
                <a:solidFill>
                  <a:srgbClr val="FF0000"/>
                </a:solidFill>
                <a:hlinkClick r:id="rId2"/>
              </a:rPr>
              <a:t>Павличко</a:t>
            </a:r>
            <a:endParaRPr lang="ru-RU" u="sng" dirty="0">
              <a:solidFill>
                <a:srgbClr val="FF0000"/>
              </a:solidFill>
              <a:hlinkClick r:id="rId2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Колись </a:t>
            </a:r>
            <a:r>
              <a:rPr lang="ru-RU" dirty="0" err="1"/>
              <a:t>малим</a:t>
            </a:r>
            <a:r>
              <a:rPr lang="ru-RU" dirty="0"/>
              <a:t> </a:t>
            </a:r>
            <a:r>
              <a:rPr lang="ru-RU" dirty="0" err="1"/>
              <a:t>збирався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Піти</a:t>
            </a:r>
            <a:r>
              <a:rPr lang="ru-RU" dirty="0"/>
              <a:t> у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незнаними</a:t>
            </a:r>
            <a:r>
              <a:rPr lang="ru-RU" dirty="0"/>
              <a:t> шляхами,</a:t>
            </a:r>
            <a:br>
              <a:rPr lang="ru-RU" dirty="0"/>
            </a:br>
            <a:r>
              <a:rPr lang="ru-RU" dirty="0"/>
              <a:t>Сорочку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вишила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Червоними</a:t>
            </a:r>
            <a:r>
              <a:rPr lang="ru-RU" dirty="0"/>
              <a:t> і </a:t>
            </a:r>
            <a:r>
              <a:rPr lang="ru-RU" dirty="0" err="1"/>
              <a:t>чорними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Червоними</a:t>
            </a:r>
            <a:r>
              <a:rPr lang="ru-RU" dirty="0"/>
              <a:t> і </a:t>
            </a:r>
            <a:r>
              <a:rPr lang="ru-RU" dirty="0" err="1"/>
              <a:t>чорними</a:t>
            </a:r>
            <a:r>
              <a:rPr lang="ru-RU" dirty="0"/>
              <a:t> нитками.</a:t>
            </a:r>
          </a:p>
          <a:p>
            <a:pPr marL="0" indent="0">
              <a:buNone/>
            </a:pPr>
            <a:r>
              <a:rPr lang="ru-RU" dirty="0"/>
              <a:t>Два </a:t>
            </a:r>
            <a:r>
              <a:rPr lang="ru-RU" dirty="0" err="1"/>
              <a:t>кольори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, два </a:t>
            </a:r>
            <a:r>
              <a:rPr lang="ru-RU" dirty="0" err="1"/>
              <a:t>кольори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Оба на </a:t>
            </a:r>
            <a:r>
              <a:rPr lang="ru-RU" dirty="0" err="1"/>
              <a:t>полотні</a:t>
            </a:r>
            <a:r>
              <a:rPr lang="ru-RU" dirty="0"/>
              <a:t>, в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моїй</a:t>
            </a:r>
            <a:r>
              <a:rPr lang="ru-RU" dirty="0"/>
              <a:t> оба,</a:t>
            </a:r>
            <a:br>
              <a:rPr lang="ru-RU" dirty="0"/>
            </a:br>
            <a:r>
              <a:rPr lang="ru-RU" dirty="0"/>
              <a:t>Два </a:t>
            </a:r>
            <a:r>
              <a:rPr lang="ru-RU" dirty="0" err="1"/>
              <a:t>кольори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, два </a:t>
            </a:r>
            <a:r>
              <a:rPr lang="ru-RU" dirty="0" err="1"/>
              <a:t>кольори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Червоне</a:t>
            </a:r>
            <a:r>
              <a:rPr lang="ru-RU" dirty="0"/>
              <a:t> — то </a:t>
            </a:r>
            <a:r>
              <a:rPr lang="ru-RU" dirty="0" err="1"/>
              <a:t>любов</a:t>
            </a:r>
            <a:r>
              <a:rPr lang="ru-RU" dirty="0"/>
              <a:t>, а </a:t>
            </a:r>
            <a:r>
              <a:rPr lang="ru-RU" dirty="0" err="1"/>
              <a:t>чорний</a:t>
            </a:r>
            <a:r>
              <a:rPr lang="ru-RU" dirty="0"/>
              <a:t> — то </a:t>
            </a:r>
            <a:r>
              <a:rPr lang="ru-RU" dirty="0" err="1"/>
              <a:t>журба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uk-UA" dirty="0" smtClean="0"/>
              <a:t>……………………………………………………….</a:t>
            </a:r>
          </a:p>
          <a:p>
            <a:pPr marL="0" indent="0">
              <a:buNone/>
            </a:pP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війнула</a:t>
            </a:r>
            <a:r>
              <a:rPr lang="ru-RU" dirty="0"/>
              <a:t> в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сивина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Та я </a:t>
            </a:r>
            <a:r>
              <a:rPr lang="ru-RU" dirty="0" err="1"/>
              <a:t>нічого</a:t>
            </a:r>
            <a:r>
              <a:rPr lang="ru-RU" dirty="0"/>
              <a:t> не везу </a:t>
            </a:r>
            <a:r>
              <a:rPr lang="ru-RU" dirty="0" err="1"/>
              <a:t>додому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згорточок</a:t>
            </a:r>
            <a:r>
              <a:rPr lang="ru-RU" dirty="0"/>
              <a:t> старого полотна</a:t>
            </a:r>
            <a:br>
              <a:rPr lang="ru-RU" dirty="0"/>
            </a:br>
            <a:r>
              <a:rPr lang="ru-RU" dirty="0"/>
              <a:t>І </a:t>
            </a:r>
            <a:r>
              <a:rPr lang="ru-RU" dirty="0" err="1"/>
              <a:t>вишите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І </a:t>
            </a:r>
            <a:r>
              <a:rPr lang="ru-RU" dirty="0" err="1"/>
              <a:t>вишите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Два </a:t>
            </a:r>
            <a:r>
              <a:rPr lang="ru-RU" dirty="0" err="1"/>
              <a:t>кольори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, два </a:t>
            </a:r>
            <a:r>
              <a:rPr lang="ru-RU" dirty="0" err="1"/>
              <a:t>кольори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Оба на </a:t>
            </a:r>
            <a:r>
              <a:rPr lang="ru-RU" dirty="0" err="1"/>
              <a:t>полотні</a:t>
            </a:r>
            <a:r>
              <a:rPr lang="ru-RU" dirty="0"/>
              <a:t>, в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моїй</a:t>
            </a:r>
            <a:r>
              <a:rPr lang="ru-RU" dirty="0"/>
              <a:t> оба,</a:t>
            </a:r>
            <a:br>
              <a:rPr lang="ru-RU" dirty="0"/>
            </a:br>
            <a:r>
              <a:rPr lang="ru-RU" dirty="0"/>
              <a:t>Два </a:t>
            </a:r>
            <a:r>
              <a:rPr lang="ru-RU" dirty="0" err="1"/>
              <a:t>кольори</a:t>
            </a:r>
            <a:r>
              <a:rPr lang="ru-RU" dirty="0"/>
              <a:t> </a:t>
            </a:r>
            <a:r>
              <a:rPr lang="ru-RU" dirty="0" err="1"/>
              <a:t>мої</a:t>
            </a:r>
            <a:r>
              <a:rPr lang="ru-RU" dirty="0"/>
              <a:t>, два </a:t>
            </a:r>
            <a:r>
              <a:rPr lang="ru-RU" dirty="0" err="1"/>
              <a:t>кольори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Червоне</a:t>
            </a:r>
            <a:r>
              <a:rPr lang="ru-RU" dirty="0"/>
              <a:t> — то </a:t>
            </a:r>
            <a:r>
              <a:rPr lang="ru-RU" dirty="0" err="1"/>
              <a:t>любов</a:t>
            </a:r>
            <a:r>
              <a:rPr lang="ru-RU" dirty="0"/>
              <a:t>, а </a:t>
            </a:r>
            <a:r>
              <a:rPr lang="ru-RU" dirty="0" err="1"/>
              <a:t>чорний</a:t>
            </a:r>
            <a:r>
              <a:rPr lang="ru-RU" dirty="0"/>
              <a:t> — то </a:t>
            </a:r>
            <a:r>
              <a:rPr lang="ru-RU" dirty="0" err="1"/>
              <a:t>журба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е равно 4"/>
          <p:cNvSpPr/>
          <p:nvPr/>
        </p:nvSpPr>
        <p:spPr>
          <a:xfrm>
            <a:off x="5175504" y="87521"/>
            <a:ext cx="914400" cy="64922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3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7345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Типи символів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28774"/>
              </p:ext>
            </p:extLst>
          </p:nvPr>
        </p:nvGraphicFramePr>
        <p:xfrm>
          <a:off x="1069974" y="1058091"/>
          <a:ext cx="10908665" cy="511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86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696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Питання 1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Стилістичні </a:t>
            </a:r>
            <a:r>
              <a:rPr lang="uk-UA" sz="2400" b="1" dirty="0">
                <a:solidFill>
                  <a:srgbClr val="FF0000"/>
                </a:solidFill>
              </a:rPr>
              <a:t>фігури, створені на основі лексичних засобів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71600"/>
            <a:ext cx="10058400" cy="523820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жанрово-</a:t>
            </a:r>
            <a:r>
              <a:rPr lang="ru-RU" dirty="0" err="1"/>
              <a:t>стильового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тропів</a:t>
            </a:r>
            <a:r>
              <a:rPr lang="ru-RU" dirty="0"/>
              <a:t> і </a:t>
            </a:r>
            <a:r>
              <a:rPr lang="ru-RU" dirty="0" err="1"/>
              <a:t>фігур</a:t>
            </a:r>
            <a:r>
              <a:rPr lang="ru-RU" dirty="0"/>
              <a:t> (</a:t>
            </a:r>
            <a:r>
              <a:rPr lang="ru-RU" dirty="0" err="1"/>
              <a:t>які</a:t>
            </a:r>
            <a:r>
              <a:rPr lang="ru-RU" dirty="0"/>
              <a:t> тропи і </a:t>
            </a:r>
            <a:r>
              <a:rPr lang="ru-RU" dirty="0" err="1"/>
              <a:t>фігури</a:t>
            </a:r>
            <a:r>
              <a:rPr lang="ru-RU" dirty="0"/>
              <a:t>, в текстах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, </a:t>
            </a:r>
            <a:r>
              <a:rPr lang="ru-RU" dirty="0" err="1"/>
              <a:t>жанрів</a:t>
            </a:r>
            <a:r>
              <a:rPr lang="ru-RU" dirty="0"/>
              <a:t> і </a:t>
            </a:r>
            <a:r>
              <a:rPr lang="ru-RU" dirty="0" err="1"/>
              <a:t>колоритів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; </a:t>
            </a:r>
            <a:r>
              <a:rPr lang="ru-RU" dirty="0" err="1"/>
              <a:t>якою</a:t>
            </a:r>
            <a:r>
              <a:rPr lang="ru-RU" dirty="0"/>
              <a:t> є </a:t>
            </a:r>
            <a:r>
              <a:rPr lang="ru-RU" dirty="0" err="1"/>
              <a:t>специфіка</a:t>
            </a:r>
            <a:r>
              <a:rPr lang="ru-RU" dirty="0"/>
              <a:t> і </a:t>
            </a:r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); </a:t>
            </a:r>
          </a:p>
          <a:p>
            <a:r>
              <a:rPr lang="ru-RU" dirty="0"/>
              <a:t>- </a:t>
            </a:r>
            <a:r>
              <a:rPr lang="ru-RU" dirty="0" err="1"/>
              <a:t>ролі</a:t>
            </a:r>
            <a:r>
              <a:rPr lang="ru-RU" dirty="0"/>
              <a:t> і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в </a:t>
            </a:r>
            <a:r>
              <a:rPr lang="ru-RU" dirty="0" err="1"/>
              <a:t>тексті</a:t>
            </a:r>
            <a:r>
              <a:rPr lang="ru-RU" dirty="0"/>
              <a:t> (</a:t>
            </a:r>
            <a:r>
              <a:rPr lang="ru-RU" dirty="0" err="1"/>
              <a:t>номінативна</a:t>
            </a:r>
            <a:r>
              <a:rPr lang="ru-RU" dirty="0"/>
              <a:t>, </a:t>
            </a:r>
            <a:r>
              <a:rPr lang="ru-RU" dirty="0" err="1"/>
              <a:t>емоційна</a:t>
            </a:r>
            <a:r>
              <a:rPr lang="ru-RU" dirty="0"/>
              <a:t>, </a:t>
            </a:r>
            <a:r>
              <a:rPr lang="ru-RU" dirty="0" err="1"/>
              <a:t>експресивна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 </a:t>
            </a:r>
          </a:p>
          <a:p>
            <a:r>
              <a:rPr lang="ru-RU" dirty="0"/>
              <a:t>-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і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фонетичних</a:t>
            </a:r>
            <a:r>
              <a:rPr lang="ru-RU" dirty="0"/>
              <a:t>, </a:t>
            </a:r>
            <a:r>
              <a:rPr lang="ru-RU" dirty="0" err="1"/>
              <a:t>лексичних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граматичних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належать </a:t>
            </a:r>
            <a:r>
              <a:rPr lang="ru-RU" dirty="0" err="1"/>
              <a:t>мовні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з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тропів</a:t>
            </a:r>
            <a:r>
              <a:rPr lang="ru-RU" dirty="0"/>
              <a:t>; </a:t>
            </a:r>
          </a:p>
          <a:p>
            <a:r>
              <a:rPr lang="ru-RU" dirty="0"/>
              <a:t>- яка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(слово, </a:t>
            </a:r>
            <a:r>
              <a:rPr lang="ru-RU" dirty="0" err="1"/>
              <a:t>словосполучення</a:t>
            </a:r>
            <a:r>
              <a:rPr lang="ru-RU" dirty="0"/>
              <a:t>, </a:t>
            </a:r>
            <a:r>
              <a:rPr lang="ru-RU" dirty="0" err="1"/>
              <a:t>конструкція</a:t>
            </a:r>
            <a:r>
              <a:rPr lang="ru-RU" dirty="0"/>
              <a:t>, структура, текст) і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комбінаціях</a:t>
            </a:r>
            <a:r>
              <a:rPr lang="ru-RU" dirty="0"/>
              <a:t> </a:t>
            </a:r>
            <a:r>
              <a:rPr lang="ru-RU" dirty="0" err="1"/>
              <a:t>задіюється</a:t>
            </a:r>
            <a:r>
              <a:rPr lang="ru-RU" dirty="0"/>
              <a:t> (</a:t>
            </a:r>
            <a:r>
              <a:rPr lang="ru-RU" dirty="0" err="1"/>
              <a:t>розгортання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, </a:t>
            </a:r>
            <a:r>
              <a:rPr lang="ru-RU" dirty="0" err="1"/>
              <a:t>нарощення</a:t>
            </a:r>
            <a:r>
              <a:rPr lang="ru-RU" dirty="0"/>
              <a:t>, </a:t>
            </a:r>
            <a:r>
              <a:rPr lang="ru-RU" dirty="0" err="1"/>
              <a:t>згортання</a:t>
            </a:r>
            <a:r>
              <a:rPr lang="ru-RU" dirty="0"/>
              <a:t>, </a:t>
            </a:r>
            <a:r>
              <a:rPr lang="ru-RU" dirty="0" err="1"/>
              <a:t>заміщення</a:t>
            </a:r>
            <a:r>
              <a:rPr lang="ru-RU" dirty="0"/>
              <a:t>, </a:t>
            </a:r>
            <a:r>
              <a:rPr lang="ru-RU" dirty="0" err="1"/>
              <a:t>перехрещення</a:t>
            </a:r>
            <a:r>
              <a:rPr lang="ru-RU" dirty="0"/>
              <a:t>, </a:t>
            </a:r>
            <a:r>
              <a:rPr lang="ru-RU" dirty="0" err="1"/>
              <a:t>заміна</a:t>
            </a:r>
            <a:r>
              <a:rPr lang="ru-RU" dirty="0"/>
              <a:t>, </a:t>
            </a:r>
            <a:r>
              <a:rPr lang="ru-RU" dirty="0" err="1"/>
              <a:t>суміщення</a:t>
            </a:r>
            <a:r>
              <a:rPr lang="ru-RU" dirty="0"/>
              <a:t>, </a:t>
            </a:r>
            <a:r>
              <a:rPr lang="ru-RU" dirty="0" err="1"/>
              <a:t>протиставлення</a:t>
            </a:r>
            <a:r>
              <a:rPr lang="ru-RU" dirty="0"/>
              <a:t>, повтор,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</a:p>
          <a:p>
            <a:r>
              <a:rPr lang="ru-RU" dirty="0"/>
              <a:t>-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семантиці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(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звуження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, </a:t>
            </a:r>
            <a:r>
              <a:rPr lang="ru-RU" dirty="0" err="1"/>
              <a:t>контамінація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</a:p>
          <a:p>
            <a:r>
              <a:rPr lang="ru-RU" dirty="0"/>
              <a:t>- яку роль </a:t>
            </a:r>
            <a:r>
              <a:rPr lang="ru-RU" dirty="0" err="1"/>
              <a:t>виконують</a:t>
            </a:r>
            <a:r>
              <a:rPr lang="ru-RU" dirty="0"/>
              <a:t> тропи і </a:t>
            </a:r>
            <a:r>
              <a:rPr lang="ru-RU" dirty="0" err="1"/>
              <a:t>фігури</a:t>
            </a:r>
            <a:r>
              <a:rPr lang="ru-RU" dirty="0"/>
              <a:t> у </a:t>
            </a:r>
            <a:r>
              <a:rPr lang="ru-RU" dirty="0" err="1"/>
              <a:t>творенні</a:t>
            </a:r>
            <a:r>
              <a:rPr lang="ru-RU" dirty="0"/>
              <a:t> </a:t>
            </a:r>
            <a:r>
              <a:rPr lang="ru-RU" dirty="0" err="1"/>
              <a:t>образної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тексту, як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сприйманню</a:t>
            </a:r>
            <a:r>
              <a:rPr lang="ru-RU" dirty="0"/>
              <a:t> і </a:t>
            </a:r>
            <a:r>
              <a:rPr lang="ru-RU" dirty="0" err="1"/>
              <a:t>розумінню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простежуються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фігуральної</a:t>
            </a:r>
            <a:r>
              <a:rPr lang="ru-RU" dirty="0"/>
              <a:t> </a:t>
            </a:r>
            <a:r>
              <a:rPr lang="ru-RU" dirty="0" err="1"/>
              <a:t>підсистеми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</a:t>
            </a:r>
            <a:r>
              <a:rPr lang="ru-RU" dirty="0" err="1"/>
              <a:t>художньо-естетичних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860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49501"/>
            <a:ext cx="10921855" cy="6779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Завдання: наведіть символи, встановіть тип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162594"/>
            <a:ext cx="10058400" cy="5009606"/>
          </a:xfrm>
        </p:spPr>
        <p:txBody>
          <a:bodyPr/>
          <a:lstStyle/>
          <a:p>
            <a:r>
              <a:rPr lang="uk-UA" dirty="0" smtClean="0"/>
              <a:t>Одруження - </a:t>
            </a:r>
            <a:r>
              <a:rPr lang="uk-UA" dirty="0" smtClean="0">
                <a:solidFill>
                  <a:schemeClr val="bg1"/>
                </a:solidFill>
              </a:rPr>
              <a:t>обручка</a:t>
            </a:r>
          </a:p>
          <a:p>
            <a:r>
              <a:rPr lang="uk-UA" dirty="0" smtClean="0"/>
              <a:t>Нещаслива жіноча доля - </a:t>
            </a:r>
            <a:r>
              <a:rPr lang="uk-UA" dirty="0" smtClean="0">
                <a:solidFill>
                  <a:schemeClr val="bg1"/>
                </a:solidFill>
              </a:rPr>
              <a:t>тополя</a:t>
            </a:r>
          </a:p>
          <a:p>
            <a:r>
              <a:rPr lang="uk-UA" dirty="0" smtClean="0"/>
              <a:t>Працьовитість – </a:t>
            </a:r>
            <a:r>
              <a:rPr lang="uk-UA" dirty="0" smtClean="0">
                <a:solidFill>
                  <a:schemeClr val="bg1"/>
                </a:solidFill>
              </a:rPr>
              <a:t>бджола, віл</a:t>
            </a:r>
          </a:p>
          <a:p>
            <a:r>
              <a:rPr lang="uk-UA" dirty="0" smtClean="0"/>
              <a:t>Здоров’я – </a:t>
            </a:r>
            <a:r>
              <a:rPr lang="uk-UA" dirty="0" smtClean="0">
                <a:solidFill>
                  <a:schemeClr val="bg1"/>
                </a:solidFill>
              </a:rPr>
              <a:t>дуб</a:t>
            </a:r>
          </a:p>
          <a:p>
            <a:r>
              <a:rPr lang="uk-UA" dirty="0" smtClean="0"/>
              <a:t>Воля – </a:t>
            </a:r>
            <a:r>
              <a:rPr lang="uk-UA" dirty="0" smtClean="0">
                <a:solidFill>
                  <a:schemeClr val="bg1"/>
                </a:solidFill>
              </a:rPr>
              <a:t>кінь, сокіл</a:t>
            </a:r>
          </a:p>
          <a:p>
            <a:r>
              <a:rPr lang="uk-UA" dirty="0" smtClean="0"/>
              <a:t>Народження дитини- </a:t>
            </a:r>
            <a:r>
              <a:rPr lang="uk-UA" dirty="0" smtClean="0">
                <a:solidFill>
                  <a:schemeClr val="bg1"/>
                </a:solidFill>
              </a:rPr>
              <a:t>лелека</a:t>
            </a:r>
          </a:p>
          <a:p>
            <a:r>
              <a:rPr lang="uk-UA" dirty="0" smtClean="0"/>
              <a:t>Добробут – </a:t>
            </a:r>
            <a:r>
              <a:rPr lang="uk-UA" dirty="0" smtClean="0">
                <a:solidFill>
                  <a:schemeClr val="bg1"/>
                </a:solidFill>
              </a:rPr>
              <a:t>ластівка, коровай (на весіллі), сніп</a:t>
            </a:r>
          </a:p>
          <a:p>
            <a:r>
              <a:rPr lang="uk-UA" dirty="0" smtClean="0"/>
              <a:t>Благословення(процес)- </a:t>
            </a:r>
            <a:r>
              <a:rPr lang="uk-UA" dirty="0" smtClean="0">
                <a:solidFill>
                  <a:schemeClr val="bg1"/>
                </a:solidFill>
              </a:rPr>
              <a:t>ікона</a:t>
            </a:r>
          </a:p>
          <a:p>
            <a:r>
              <a:rPr lang="uk-UA" dirty="0" smtClean="0"/>
              <a:t>Україна –</a:t>
            </a:r>
            <a:r>
              <a:rPr lang="uk-UA" dirty="0" smtClean="0">
                <a:solidFill>
                  <a:schemeClr val="bg1"/>
                </a:solidFill>
              </a:rPr>
              <a:t>прапор, тризуб, гімн</a:t>
            </a:r>
          </a:p>
          <a:p>
            <a:r>
              <a:rPr lang="uk-UA" dirty="0" smtClean="0"/>
              <a:t>Життя </a:t>
            </a:r>
            <a:r>
              <a:rPr lang="uk-UA" dirty="0" smtClean="0">
                <a:solidFill>
                  <a:schemeClr val="bg1"/>
                </a:solidFill>
              </a:rPr>
              <a:t>– рушник</a:t>
            </a:r>
          </a:p>
          <a:p>
            <a:r>
              <a:rPr lang="uk-UA" dirty="0" smtClean="0"/>
              <a:t>Дівоцтво(юність) </a:t>
            </a:r>
            <a:r>
              <a:rPr lang="uk-UA" dirty="0" smtClean="0">
                <a:solidFill>
                  <a:schemeClr val="bg1"/>
                </a:solidFill>
              </a:rPr>
              <a:t>– вінок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951309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32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5.2. </a:t>
            </a:r>
            <a:r>
              <a:rPr lang="ru-RU" b="1" dirty="0" err="1">
                <a:solidFill>
                  <a:srgbClr val="FF0000"/>
                </a:solidFill>
              </a:rPr>
              <a:t>Метонімія</a:t>
            </a:r>
            <a:r>
              <a:rPr lang="ru-RU" b="1" dirty="0">
                <a:solidFill>
                  <a:srgbClr val="FF0000"/>
                </a:solidFill>
              </a:rPr>
              <a:t> і синекдоха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78992"/>
            <a:ext cx="10058400" cy="40507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i="1" dirty="0" err="1"/>
              <a:t>Метонімія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образний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перенесенні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одного </a:t>
            </a:r>
            <a:r>
              <a:rPr lang="ru-RU" dirty="0" err="1"/>
              <a:t>поняття</a:t>
            </a:r>
            <a:r>
              <a:rPr lang="ru-RU" dirty="0"/>
              <a:t> на </a:t>
            </a:r>
            <a:r>
              <a:rPr lang="ru-RU" dirty="0" err="1"/>
              <a:t>інше</a:t>
            </a:r>
            <a:r>
              <a:rPr lang="ru-RU" dirty="0"/>
              <a:t> не за </a:t>
            </a:r>
            <a:r>
              <a:rPr lang="ru-RU" dirty="0" err="1"/>
              <a:t>подібністю</a:t>
            </a:r>
            <a:r>
              <a:rPr lang="ru-RU" dirty="0"/>
              <a:t>, а на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суміжності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реально </a:t>
            </a:r>
            <a:r>
              <a:rPr lang="ru-RU" dirty="0" err="1"/>
              <a:t>існуючих</a:t>
            </a:r>
            <a:r>
              <a:rPr lang="ru-RU" dirty="0"/>
              <a:t> зв’язків,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. Такими </a:t>
            </a:r>
            <a:r>
              <a:rPr lang="ru-RU" dirty="0" err="1"/>
              <a:t>можуть</a:t>
            </a:r>
            <a:r>
              <a:rPr lang="ru-RU" dirty="0"/>
              <a:t> бути – </a:t>
            </a:r>
            <a:r>
              <a:rPr lang="ru-RU" dirty="0" err="1"/>
              <a:t>приналежність</a:t>
            </a:r>
            <a:r>
              <a:rPr lang="ru-RU" dirty="0"/>
              <a:t> до одного кола </a:t>
            </a:r>
            <a:r>
              <a:rPr lang="ru-RU" dirty="0" err="1"/>
              <a:t>явищ</a:t>
            </a:r>
            <a:r>
              <a:rPr lang="ru-RU" dirty="0"/>
              <a:t>, до понять одного порядку, </a:t>
            </a:r>
            <a:r>
              <a:rPr lang="ru-RU" dirty="0" err="1"/>
              <a:t>часові</a:t>
            </a:r>
            <a:r>
              <a:rPr lang="ru-RU" dirty="0"/>
              <a:t>, </a:t>
            </a:r>
            <a:r>
              <a:rPr lang="ru-RU" dirty="0" err="1"/>
              <a:t>просторові</a:t>
            </a:r>
            <a:r>
              <a:rPr lang="ru-RU" dirty="0"/>
              <a:t>, причинно-</a:t>
            </a:r>
            <a:r>
              <a:rPr lang="ru-RU" dirty="0" err="1"/>
              <a:t>наслідкові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2906485"/>
            <a:ext cx="6000206" cy="3951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7" y="3522400"/>
            <a:ext cx="4286355" cy="32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88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4733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Типи метонімії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800339"/>
              </p:ext>
            </p:extLst>
          </p:nvPr>
        </p:nvGraphicFramePr>
        <p:xfrm>
          <a:off x="775344" y="1018903"/>
          <a:ext cx="10647408" cy="5826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950">
                  <a:extLst>
                    <a:ext uri="{9D8B030D-6E8A-4147-A177-3AD203B41FA5}">
                      <a16:colId xmlns:a16="http://schemas.microsoft.com/office/drawing/2014/main" val="2347741613"/>
                    </a:ext>
                  </a:extLst>
                </a:gridCol>
                <a:gridCol w="9899458">
                  <a:extLst>
                    <a:ext uri="{9D8B030D-6E8A-4147-A177-3AD203B41FA5}">
                      <a16:colId xmlns:a16="http://schemas.microsoft.com/office/drawing/2014/main" val="2163627321"/>
                    </a:ext>
                  </a:extLst>
                </a:gridCol>
              </a:tblGrid>
              <a:tr h="1611456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метонімі</a:t>
                      </a: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заміщення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відбувається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принципом –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географічна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місцевості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(села,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міста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річки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краю,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країни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замість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населення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людей,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перебувають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Умань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зустрічає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гостей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зала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аплодує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276392"/>
                  </a:ext>
                </a:extLst>
              </a:tr>
              <a:tr h="867707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метонімі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(речей,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нього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ходить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шовках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срібло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вухах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кришталь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столі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столове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срібло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70664"/>
                  </a:ext>
                </a:extLst>
              </a:tr>
              <a:tr h="867707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метонімі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належності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вказівка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ім’я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творця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прізвища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письменника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читати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Довженка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перекладати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Шекспіра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62213"/>
                  </a:ext>
                </a:extLst>
              </a:tr>
              <a:tr h="867707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метонімі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вмістимого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взаємозаміна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назвою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посуду та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вмістом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навпаки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хоч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відро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поставила на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стіл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суп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12580"/>
                  </a:ext>
                </a:extLst>
              </a:tr>
              <a:tr h="1611456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метонімі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засобу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замість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наслідків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вказівка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знаряддя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усе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пішло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та под.: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відділ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відпустці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співробітники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відділу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подай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англійську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підручник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англійської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немає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серця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жорстокий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784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0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916" y="0"/>
            <a:ext cx="10058400" cy="78246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Вживання за стилями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038759"/>
              </p:ext>
            </p:extLst>
          </p:nvPr>
        </p:nvGraphicFramePr>
        <p:xfrm>
          <a:off x="1069975" y="640079"/>
          <a:ext cx="10280341" cy="611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869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603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Синекдоха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848" y="1045029"/>
            <a:ext cx="3423775" cy="5127171"/>
          </a:xfrm>
        </p:spPr>
        <p:txBody>
          <a:bodyPr/>
          <a:lstStyle/>
          <a:p>
            <a:r>
              <a:rPr lang="uk-UA" i="1" dirty="0"/>
              <a:t>Синекдоха </a:t>
            </a:r>
            <a:r>
              <a:rPr lang="uk-UA" dirty="0"/>
              <a:t>– різновид метонімії; </a:t>
            </a:r>
            <a:r>
              <a:rPr lang="uk-UA" dirty="0" err="1"/>
              <a:t>тропеїчний</a:t>
            </a:r>
            <a:r>
              <a:rPr lang="uk-UA" dirty="0"/>
              <a:t> зворот, оснований на кількісній заміні </a:t>
            </a:r>
            <a:r>
              <a:rPr lang="uk-UA" dirty="0" smtClean="0"/>
              <a:t>понять.</a:t>
            </a:r>
          </a:p>
          <a:p>
            <a:endParaRPr lang="uk-UA" dirty="0"/>
          </a:p>
          <a:p>
            <a:r>
              <a:rPr lang="uk-UA" dirty="0" smtClean="0"/>
              <a:t> </a:t>
            </a:r>
            <a:r>
              <a:rPr lang="uk-UA" i="1" dirty="0"/>
              <a:t>ділитися шматком хліба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i="1" dirty="0"/>
              <a:t>не було й крихти в роті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не </a:t>
            </a:r>
            <a:r>
              <a:rPr lang="uk-UA" i="1" dirty="0"/>
              <a:t>ступала людська нога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щоб </a:t>
            </a:r>
            <a:r>
              <a:rPr lang="uk-UA" i="1" dirty="0"/>
              <a:t>і ноги твоєї там не було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він </a:t>
            </a:r>
            <a:r>
              <a:rPr lang="uk-UA" i="1" dirty="0"/>
              <a:t>накинув оком</a:t>
            </a:r>
            <a:r>
              <a:rPr lang="uk-UA" dirty="0"/>
              <a:t>; </a:t>
            </a:r>
            <a:endParaRPr lang="uk-UA" dirty="0" smtClean="0"/>
          </a:p>
          <a:p>
            <a:r>
              <a:rPr lang="uk-UA" i="1" dirty="0" smtClean="0"/>
              <a:t>має </a:t>
            </a:r>
            <a:r>
              <a:rPr lang="uk-UA" i="1" dirty="0"/>
              <a:t>десь руку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i="1" dirty="0"/>
              <a:t>не показує носа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1364818"/>
              </p:ext>
            </p:extLst>
          </p:nvPr>
        </p:nvGraphicFramePr>
        <p:xfrm>
          <a:off x="4924698" y="1045029"/>
          <a:ext cx="6557554" cy="570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094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>
                <a:solidFill>
                  <a:srgbClr val="0070C0"/>
                </a:solidFill>
              </a:rPr>
              <a:t>6.Фігури </a:t>
            </a:r>
            <a:r>
              <a:rPr lang="ru-RU" sz="7200" b="1" dirty="0" err="1" smtClean="0">
                <a:solidFill>
                  <a:srgbClr val="0070C0"/>
                </a:solidFill>
              </a:rPr>
              <a:t>кількості</a:t>
            </a:r>
            <a:r>
              <a:rPr lang="ru-RU" sz="7200" dirty="0">
                <a:solidFill>
                  <a:srgbClr val="FF0000"/>
                </a:solidFill>
              </a:rPr>
              <a:t/>
            </a:r>
            <a:br>
              <a:rPr lang="ru-RU" sz="7200" dirty="0">
                <a:solidFill>
                  <a:srgbClr val="FF0000"/>
                </a:solidFill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3618411"/>
            <a:ext cx="7891272" cy="1840557"/>
          </a:xfrm>
        </p:spPr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гіпербола</a:t>
            </a:r>
            <a:r>
              <a:rPr lang="ru-RU" sz="6000" b="1" dirty="0">
                <a:solidFill>
                  <a:srgbClr val="FF0000"/>
                </a:solidFill>
              </a:rPr>
              <a:t>, </a:t>
            </a:r>
            <a:r>
              <a:rPr lang="ru-RU" sz="6000" b="1" dirty="0" err="1">
                <a:solidFill>
                  <a:srgbClr val="FF0000"/>
                </a:solidFill>
              </a:rPr>
              <a:t>мейозис</a:t>
            </a:r>
            <a:r>
              <a:rPr lang="ru-RU" sz="6000" b="1" dirty="0">
                <a:solidFill>
                  <a:srgbClr val="FF0000"/>
                </a:solidFill>
              </a:rPr>
              <a:t>, </a:t>
            </a:r>
            <a:r>
              <a:rPr lang="ru-RU" sz="6000" b="1" dirty="0" err="1">
                <a:solidFill>
                  <a:srgbClr val="FF0000"/>
                </a:solidFill>
              </a:rPr>
              <a:t>літота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00236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694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Механізм утворення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41791"/>
              </p:ext>
            </p:extLst>
          </p:nvPr>
        </p:nvGraphicFramePr>
        <p:xfrm>
          <a:off x="1069975" y="1423851"/>
          <a:ext cx="10058400" cy="474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924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63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Гіпербола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489166"/>
            <a:ext cx="10058400" cy="468303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Гіпербола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/>
              <a:t>образне</a:t>
            </a:r>
            <a:r>
              <a:rPr lang="ru-RU" dirty="0"/>
              <a:t> </a:t>
            </a:r>
            <a:r>
              <a:rPr lang="ru-RU" dirty="0" err="1"/>
              <a:t>перебільшення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особи, предмета, </a:t>
            </a:r>
            <a:r>
              <a:rPr lang="ru-RU" dirty="0" err="1"/>
              <a:t>дії</a:t>
            </a:r>
            <a:r>
              <a:rPr lang="ru-RU" dirty="0"/>
              <a:t> (за </a:t>
            </a:r>
            <a:r>
              <a:rPr lang="ru-RU" dirty="0" err="1"/>
              <a:t>розміром</a:t>
            </a:r>
            <a:r>
              <a:rPr lang="ru-RU" dirty="0"/>
              <a:t>, силою, </a:t>
            </a:r>
            <a:r>
              <a:rPr lang="ru-RU" dirty="0" err="1"/>
              <a:t>кількістю</a:t>
            </a:r>
            <a:r>
              <a:rPr lang="ru-RU" dirty="0"/>
              <a:t>, </a:t>
            </a:r>
            <a:r>
              <a:rPr lang="ru-RU" dirty="0" err="1"/>
              <a:t>кольором</a:t>
            </a:r>
            <a:r>
              <a:rPr lang="ru-RU" dirty="0"/>
              <a:t>, </a:t>
            </a:r>
            <a:r>
              <a:rPr lang="ru-RU" dirty="0" err="1"/>
              <a:t>значенням</a:t>
            </a:r>
            <a:r>
              <a:rPr lang="ru-RU" dirty="0"/>
              <a:t>)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увиразнення</a:t>
            </a:r>
            <a:r>
              <a:rPr lang="ru-RU" dirty="0"/>
              <a:t>, показу </a:t>
            </a:r>
            <a:r>
              <a:rPr lang="ru-RU" dirty="0" err="1"/>
              <a:t>рідкісного</a:t>
            </a:r>
            <a:r>
              <a:rPr lang="ru-RU" dirty="0"/>
              <a:t>, </a:t>
            </a:r>
            <a:r>
              <a:rPr lang="ru-RU" dirty="0" err="1"/>
              <a:t>небувалого</a:t>
            </a:r>
            <a:r>
              <a:rPr lang="ru-RU" dirty="0"/>
              <a:t> </a:t>
            </a:r>
            <a:r>
              <a:rPr lang="ru-RU" dirty="0" err="1"/>
              <a:t>вияву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  <a:p>
            <a:r>
              <a:rPr lang="uk-UA" dirty="0">
                <a:solidFill>
                  <a:srgbClr val="FF0000"/>
                </a:solidFill>
              </a:rPr>
              <a:t>Функція: </a:t>
            </a:r>
            <a:r>
              <a:rPr lang="uk-UA" dirty="0"/>
              <a:t>як засіб експресивності гіпербола здатна захопити читача, надати вислову гостроти, посилити враження і відчуття від того, що автор хоче виокремити, піднести, схвалити чи осудити, критикувати </a:t>
            </a:r>
            <a:r>
              <a:rPr lang="uk-UA" dirty="0" smtClean="0"/>
              <a:t>тощо.</a:t>
            </a:r>
          </a:p>
          <a:p>
            <a:endParaRPr lang="ru-RU" dirty="0"/>
          </a:p>
          <a:p>
            <a:r>
              <a:rPr lang="ru-RU" b="1" i="1" dirty="0" err="1"/>
              <a:t>Легіони</a:t>
            </a:r>
            <a:r>
              <a:rPr lang="ru-RU" b="1" i="1" dirty="0"/>
              <a:t> </a:t>
            </a:r>
            <a:r>
              <a:rPr lang="ru-RU" b="1" i="1" dirty="0" err="1"/>
              <a:t>слів</a:t>
            </a:r>
            <a:r>
              <a:rPr lang="ru-RU" b="1" i="1" dirty="0"/>
              <a:t> </a:t>
            </a:r>
            <a:r>
              <a:rPr lang="ru-RU" i="1" dirty="0" err="1"/>
              <a:t>накочуються</a:t>
            </a:r>
            <a:r>
              <a:rPr lang="ru-RU" i="1" dirty="0"/>
              <a:t> на мене </a:t>
            </a:r>
            <a:r>
              <a:rPr lang="ru-RU" dirty="0"/>
              <a:t>(І. Цюпа); </a:t>
            </a: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спини</a:t>
            </a:r>
            <a:r>
              <a:rPr lang="ru-RU" i="1" dirty="0" smtClean="0"/>
              <a:t> </a:t>
            </a:r>
            <a:r>
              <a:rPr lang="ru-RU" i="1" dirty="0"/>
              <a:t>мене </a:t>
            </a:r>
            <a:r>
              <a:rPr lang="ru-RU" i="1" dirty="0" err="1"/>
              <a:t>отямся</a:t>
            </a:r>
            <a:r>
              <a:rPr lang="ru-RU" i="1" dirty="0"/>
              <a:t> і </a:t>
            </a:r>
            <a:r>
              <a:rPr lang="ru-RU" i="1" dirty="0" err="1"/>
              <a:t>отям</a:t>
            </a:r>
            <a:r>
              <a:rPr lang="ru-RU" i="1" dirty="0"/>
              <a:t> </a:t>
            </a:r>
            <a:r>
              <a:rPr lang="ru-RU" b="1" i="1" dirty="0" err="1"/>
              <a:t>така</a:t>
            </a:r>
            <a:r>
              <a:rPr lang="ru-RU" b="1" i="1" dirty="0"/>
              <a:t> </a:t>
            </a:r>
            <a:r>
              <a:rPr lang="ru-RU" b="1" i="1" dirty="0" err="1"/>
              <a:t>любов</a:t>
            </a:r>
            <a:r>
              <a:rPr lang="ru-RU" b="1" i="1" dirty="0"/>
              <a:t> </a:t>
            </a:r>
            <a:r>
              <a:rPr lang="ru-RU" b="1" i="1" dirty="0" err="1"/>
              <a:t>буває</a:t>
            </a:r>
            <a:r>
              <a:rPr lang="ru-RU" b="1" i="1" dirty="0"/>
              <a:t> раз в </a:t>
            </a:r>
            <a:r>
              <a:rPr lang="ru-RU" b="1" i="1" dirty="0" err="1"/>
              <a:t>ніколи</a:t>
            </a:r>
            <a:r>
              <a:rPr lang="ru-RU" b="1" i="1" dirty="0"/>
              <a:t> </a:t>
            </a:r>
            <a:r>
              <a:rPr lang="ru-RU" dirty="0"/>
              <a:t>(Л. Костенко);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Горою </a:t>
            </a:r>
            <a:r>
              <a:rPr lang="ru-RU" b="1" i="1" dirty="0"/>
              <a:t>впали </a:t>
            </a:r>
            <a:r>
              <a:rPr lang="ru-RU" b="1" i="1" dirty="0" err="1"/>
              <a:t>сльози</a:t>
            </a:r>
            <a:r>
              <a:rPr lang="ru-RU" b="1" i="1" dirty="0"/>
              <a:t>, </a:t>
            </a:r>
            <a:r>
              <a:rPr lang="ru-RU" b="1" i="1" dirty="0" err="1"/>
              <a:t>Рікою</a:t>
            </a:r>
            <a:r>
              <a:rPr lang="ru-RU" b="1" i="1" dirty="0"/>
              <a:t> лились </a:t>
            </a:r>
            <a:r>
              <a:rPr lang="ru-RU" b="1" i="1" dirty="0" err="1"/>
              <a:t>сльози</a:t>
            </a:r>
            <a:r>
              <a:rPr lang="ru-RU" b="1" i="1" dirty="0"/>
              <a:t> </a:t>
            </a:r>
            <a:r>
              <a:rPr lang="ru-RU" dirty="0"/>
              <a:t>(В. Симоненко);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Я </a:t>
            </a:r>
            <a:r>
              <a:rPr lang="ru-RU" i="1" dirty="0"/>
              <a:t>чую, як в </a:t>
            </a:r>
            <a:r>
              <a:rPr lang="ru-RU" i="1" dirty="0" err="1"/>
              <a:t>мені</a:t>
            </a:r>
            <a:r>
              <a:rPr lang="ru-RU" i="1" dirty="0"/>
              <a:t> </a:t>
            </a:r>
            <a:r>
              <a:rPr lang="ru-RU" b="1" i="1" dirty="0"/>
              <a:t>Сто </a:t>
            </a:r>
            <a:r>
              <a:rPr lang="ru-RU" b="1" i="1" dirty="0" err="1"/>
              <a:t>сонць</a:t>
            </a:r>
            <a:r>
              <a:rPr lang="ru-RU" b="1" i="1" dirty="0"/>
              <a:t> </a:t>
            </a:r>
            <a:r>
              <a:rPr lang="ru-RU" i="1" dirty="0"/>
              <a:t>на </a:t>
            </a:r>
            <a:r>
              <a:rPr lang="ru-RU" i="1" dirty="0" err="1"/>
              <a:t>дні</a:t>
            </a:r>
            <a:r>
              <a:rPr lang="ru-RU" i="1" dirty="0"/>
              <a:t> </a:t>
            </a:r>
            <a:r>
              <a:rPr lang="ru-RU" dirty="0"/>
              <a:t>(І. Драч);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І </a:t>
            </a:r>
            <a:r>
              <a:rPr lang="ru-RU" b="1" i="1" dirty="0"/>
              <a:t>океан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b="1" i="1" dirty="0" err="1"/>
              <a:t>усмішок</a:t>
            </a:r>
            <a:r>
              <a:rPr lang="ru-RU" b="1" i="1" dirty="0"/>
              <a:t> </a:t>
            </a:r>
            <a:r>
              <a:rPr lang="ru-RU" i="1" dirty="0"/>
              <a:t>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твій</a:t>
            </a:r>
            <a:r>
              <a:rPr lang="ru-RU" i="1" dirty="0"/>
              <a:t> океан </a:t>
            </a:r>
            <a:r>
              <a:rPr lang="ru-RU" dirty="0"/>
              <a:t>(О. Хоменко);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/>
              <a:t>Не </a:t>
            </a:r>
            <a:r>
              <a:rPr lang="ru-RU" i="1" dirty="0" err="1"/>
              <a:t>ріки</a:t>
            </a:r>
            <a:r>
              <a:rPr lang="ru-RU" i="1" dirty="0"/>
              <a:t> – море </a:t>
            </a:r>
            <a:r>
              <a:rPr lang="ru-RU" i="1" dirty="0" err="1"/>
              <a:t>розлилось</a:t>
            </a:r>
            <a:r>
              <a:rPr lang="ru-RU" i="1" dirty="0"/>
              <a:t>, </a:t>
            </a:r>
            <a:r>
              <a:rPr lang="ru-RU" i="1" dirty="0" err="1"/>
              <a:t>Огненне</a:t>
            </a:r>
            <a:r>
              <a:rPr lang="ru-RU" i="1" dirty="0"/>
              <a:t> море! </a:t>
            </a:r>
            <a:r>
              <a:rPr lang="ru-RU" dirty="0"/>
              <a:t>(Т. Шевченко).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249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473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Мейозис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8408" y="1149532"/>
            <a:ext cx="3149456" cy="5408022"/>
          </a:xfrm>
        </p:spPr>
        <p:txBody>
          <a:bodyPr>
            <a:normAutofit lnSpcReduction="10000"/>
          </a:bodyPr>
          <a:lstStyle/>
          <a:p>
            <a:r>
              <a:rPr lang="ru-RU" i="1" dirty="0" err="1"/>
              <a:t>Мейозис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протилежна</a:t>
            </a:r>
            <a:r>
              <a:rPr lang="ru-RU" dirty="0"/>
              <a:t> </a:t>
            </a:r>
            <a:r>
              <a:rPr lang="ru-RU" dirty="0" err="1"/>
              <a:t>гіперболі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, суть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навмисному</a:t>
            </a:r>
            <a:r>
              <a:rPr lang="ru-RU" dirty="0"/>
              <a:t> </a:t>
            </a:r>
            <a:r>
              <a:rPr lang="ru-RU" dirty="0" err="1"/>
              <a:t>применшені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чого-небудь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підкреслити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нікчемність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i="1" dirty="0" err="1" smtClean="0"/>
              <a:t>заробив</a:t>
            </a:r>
            <a:r>
              <a:rPr lang="ru-RU" i="1" dirty="0" smtClean="0"/>
              <a:t> </a:t>
            </a:r>
            <a:r>
              <a:rPr lang="ru-RU" i="1" dirty="0" err="1" smtClean="0"/>
              <a:t>копічину</a:t>
            </a:r>
            <a:r>
              <a:rPr lang="ru-RU" i="1" dirty="0" smtClean="0"/>
              <a:t>, </a:t>
            </a:r>
          </a:p>
          <a:p>
            <a:r>
              <a:rPr lang="ru-RU" i="1" dirty="0" err="1" smtClean="0"/>
              <a:t>ні</a:t>
            </a:r>
            <a:r>
              <a:rPr lang="ru-RU" i="1" dirty="0" smtClean="0"/>
              <a:t> </a:t>
            </a:r>
            <a:r>
              <a:rPr lang="ru-RU" i="1" dirty="0"/>
              <a:t>гроша </a:t>
            </a:r>
            <a:r>
              <a:rPr lang="ru-RU" dirty="0"/>
              <a:t>(</a:t>
            </a:r>
            <a:r>
              <a:rPr lang="ru-RU" i="1" dirty="0" err="1"/>
              <a:t>ні</a:t>
            </a:r>
            <a:r>
              <a:rPr lang="ru-RU" i="1" dirty="0"/>
              <a:t> </a:t>
            </a:r>
            <a:r>
              <a:rPr lang="ru-RU" i="1" dirty="0" err="1"/>
              <a:t>копійки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i="1" dirty="0" smtClean="0"/>
              <a:t>на </a:t>
            </a:r>
            <a:r>
              <a:rPr lang="ru-RU" i="1" dirty="0" err="1"/>
              <a:t>макове</a:t>
            </a:r>
            <a:r>
              <a:rPr lang="ru-RU" i="1" dirty="0"/>
              <a:t> зерня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i="1" dirty="0"/>
              <a:t>кулачки </a:t>
            </a:r>
            <a:r>
              <a:rPr lang="ru-RU" i="1" dirty="0" err="1"/>
              <a:t>сверблять</a:t>
            </a:r>
            <a:r>
              <a:rPr lang="ru-RU" dirty="0" smtClean="0"/>
              <a:t>,</a:t>
            </a:r>
          </a:p>
          <a:p>
            <a:r>
              <a:rPr lang="ru-RU" i="1" dirty="0" err="1" smtClean="0"/>
              <a:t>нікуди</a:t>
            </a:r>
            <a:r>
              <a:rPr lang="ru-RU" i="1" dirty="0" smtClean="0"/>
              <a:t> </a:t>
            </a:r>
            <a:r>
              <a:rPr lang="ru-RU" i="1" dirty="0"/>
              <a:t>не годиться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i="1" dirty="0" err="1" smtClean="0"/>
              <a:t>нікому</a:t>
            </a:r>
            <a:r>
              <a:rPr lang="ru-RU" i="1" dirty="0" smtClean="0"/>
              <a:t> </a:t>
            </a:r>
            <a:r>
              <a:rPr lang="ru-RU" i="1" dirty="0"/>
              <a:t>не треба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3046358"/>
              </p:ext>
            </p:extLst>
          </p:nvPr>
        </p:nvGraphicFramePr>
        <p:xfrm>
          <a:off x="4271554" y="927464"/>
          <a:ext cx="7920446" cy="593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179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6489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i="1" dirty="0">
                <a:solidFill>
                  <a:srgbClr val="FF0000"/>
                </a:solidFill>
              </a:rPr>
              <a:t>Літота </a:t>
            </a:r>
            <a:r>
              <a:rPr lang="uk-UA" sz="4400" b="1" dirty="0">
                <a:solidFill>
                  <a:srgbClr val="FF0000"/>
                </a:solidFill>
              </a:rPr>
              <a:t>– різновид </a:t>
            </a:r>
            <a:r>
              <a:rPr lang="uk-UA" sz="4400" b="1" dirty="0" err="1">
                <a:solidFill>
                  <a:srgbClr val="FF0000"/>
                </a:solidFill>
              </a:rPr>
              <a:t>мейозису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985" y="1384662"/>
            <a:ext cx="10058400" cy="502266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dirty="0" err="1"/>
              <a:t>ґрунтується</a:t>
            </a:r>
            <a:r>
              <a:rPr lang="ru-RU" dirty="0"/>
              <a:t> на образному </a:t>
            </a:r>
            <a:r>
              <a:rPr lang="ru-RU" dirty="0" err="1"/>
              <a:t>применшенні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розміру</a:t>
            </a:r>
            <a:r>
              <a:rPr lang="ru-RU" dirty="0"/>
              <a:t>,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часто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заперечення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подвійного</a:t>
            </a:r>
            <a:r>
              <a:rPr lang="ru-RU" dirty="0"/>
              <a:t> </a:t>
            </a:r>
            <a:r>
              <a:rPr lang="ru-RU" dirty="0" err="1"/>
              <a:t>заперечення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ствердження</a:t>
            </a:r>
            <a:r>
              <a:rPr lang="ru-RU" dirty="0"/>
              <a:t> через </a:t>
            </a:r>
            <a:r>
              <a:rPr lang="ru-RU" dirty="0" err="1"/>
              <a:t>рівнозначне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заперечення</a:t>
            </a:r>
            <a:r>
              <a:rPr lang="ru-RU" dirty="0"/>
              <a:t> з метою </a:t>
            </a:r>
            <a:r>
              <a:rPr lang="ru-RU" dirty="0" err="1"/>
              <a:t>пом’якшення</a:t>
            </a:r>
            <a:r>
              <a:rPr lang="ru-RU" dirty="0"/>
              <a:t> </a:t>
            </a:r>
            <a:r>
              <a:rPr lang="ru-RU" dirty="0" err="1"/>
              <a:t>категоричності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,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 :</a:t>
            </a:r>
            <a:r>
              <a:rPr lang="ru-RU" i="1" dirty="0" smtClean="0"/>
              <a:t>не </a:t>
            </a:r>
            <a:r>
              <a:rPr lang="ru-RU" i="1" dirty="0" err="1"/>
              <a:t>може</a:t>
            </a:r>
            <a:r>
              <a:rPr lang="ru-RU" i="1" dirty="0"/>
              <a:t> не </a:t>
            </a:r>
            <a:r>
              <a:rPr lang="ru-RU" i="1" dirty="0" err="1"/>
              <a:t>захоплювати</a:t>
            </a:r>
            <a:r>
              <a:rPr lang="ru-RU" dirty="0"/>
              <a:t>; </a:t>
            </a:r>
            <a:r>
              <a:rPr lang="ru-RU" i="1" dirty="0"/>
              <a:t>не без </a:t>
            </a:r>
            <a:r>
              <a:rPr lang="ru-RU" i="1" dirty="0" err="1"/>
              <a:t>твоєї</a:t>
            </a:r>
            <a:r>
              <a:rPr lang="ru-RU" i="1" dirty="0"/>
              <a:t> </a:t>
            </a:r>
            <a:r>
              <a:rPr lang="ru-RU" i="1" dirty="0" err="1"/>
              <a:t>допомоги</a:t>
            </a:r>
            <a:r>
              <a:rPr lang="ru-RU" dirty="0"/>
              <a:t>; </a:t>
            </a:r>
            <a:r>
              <a:rPr lang="ru-RU" i="1" dirty="0" err="1"/>
              <a:t>годинник</a:t>
            </a:r>
            <a:r>
              <a:rPr lang="ru-RU" i="1" dirty="0"/>
              <a:t> </a:t>
            </a:r>
            <a:r>
              <a:rPr lang="ru-RU" i="1" dirty="0" err="1"/>
              <a:t>такий</a:t>
            </a:r>
            <a:r>
              <a:rPr lang="ru-RU" i="1" dirty="0"/>
              <a:t> </a:t>
            </a:r>
            <a:r>
              <a:rPr lang="ru-RU" i="1" dirty="0" err="1"/>
              <a:t>мініатюрний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й на </a:t>
            </a:r>
            <a:r>
              <a:rPr lang="ru-RU" i="1" dirty="0" err="1"/>
              <a:t>руці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не </a:t>
            </a:r>
            <a:r>
              <a:rPr lang="ru-RU" i="1" dirty="0" smtClean="0"/>
              <a:t>видно</a:t>
            </a:r>
            <a:r>
              <a:rPr lang="ru-RU" dirty="0" smtClean="0"/>
              <a:t>, </a:t>
            </a:r>
            <a:r>
              <a:rPr lang="ru-RU" i="1" dirty="0" smtClean="0"/>
              <a:t>не </a:t>
            </a:r>
            <a:r>
              <a:rPr lang="ru-RU" i="1" dirty="0" err="1" smtClean="0"/>
              <a:t>можу</a:t>
            </a:r>
            <a:r>
              <a:rPr lang="ru-RU" i="1" dirty="0" smtClean="0"/>
              <a:t> не </a:t>
            </a:r>
            <a:r>
              <a:rPr lang="ru-RU" i="1" dirty="0" err="1" smtClean="0"/>
              <a:t>допомогти</a:t>
            </a:r>
            <a:r>
              <a:rPr lang="ru-RU" i="1" dirty="0" smtClean="0"/>
              <a:t>. </a:t>
            </a:r>
            <a:endParaRPr lang="ru-RU" i="1" dirty="0"/>
          </a:p>
          <a:p>
            <a:pPr>
              <a:lnSpc>
                <a:spcPct val="2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80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700" dirty="0" smtClean="0">
                <a:solidFill>
                  <a:srgbClr val="FF0000"/>
                </a:solidFill>
              </a:rPr>
              <a:t>Питання 2</a:t>
            </a:r>
            <a:r>
              <a:rPr lang="ru-RU" sz="2700" b="1" dirty="0">
                <a:solidFill>
                  <a:srgbClr val="FF0000"/>
                </a:solidFill>
              </a:rPr>
              <a:t>	</a:t>
            </a: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Троп </a:t>
            </a:r>
            <a:r>
              <a:rPr lang="ru-RU" sz="2700" b="1" dirty="0">
                <a:solidFill>
                  <a:srgbClr val="FF0000"/>
                </a:solidFill>
              </a:rPr>
              <a:t>як </a:t>
            </a:r>
            <a:r>
              <a:rPr lang="ru-RU" sz="2700" b="1" dirty="0" err="1">
                <a:solidFill>
                  <a:srgbClr val="FF0000"/>
                </a:solidFill>
              </a:rPr>
              <a:t>стилістичне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поняття</a:t>
            </a:r>
            <a:r>
              <a:rPr lang="ru-RU" sz="2700" b="1" dirty="0">
                <a:solidFill>
                  <a:srgbClr val="FF0000"/>
                </a:solidFill>
              </a:rPr>
              <a:t>, </a:t>
            </a:r>
            <a:r>
              <a:rPr lang="ru-RU" sz="2700" b="1" dirty="0" err="1">
                <a:solidFill>
                  <a:srgbClr val="FF0000"/>
                </a:solidFill>
              </a:rPr>
              <a:t>різновиди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err="1">
                <a:solidFill>
                  <a:srgbClr val="FF0000"/>
                </a:solidFill>
              </a:rPr>
              <a:t>тропів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935617"/>
              </p:ext>
            </p:extLst>
          </p:nvPr>
        </p:nvGraphicFramePr>
        <p:xfrm>
          <a:off x="1069975" y="1254034"/>
          <a:ext cx="10764974" cy="560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3965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65345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Стилістична </a:t>
            </a:r>
            <a:r>
              <a:rPr lang="uk-UA" sz="4800" b="1" dirty="0" smtClean="0">
                <a:solidFill>
                  <a:srgbClr val="FF0000"/>
                </a:solidFill>
              </a:rPr>
              <a:t>функція літоти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480037"/>
              </p:ext>
            </p:extLst>
          </p:nvPr>
        </p:nvGraphicFramePr>
        <p:xfrm>
          <a:off x="1069975" y="1149531"/>
          <a:ext cx="10058400" cy="570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432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4" y="0"/>
            <a:ext cx="11639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Визначте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слова,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вжиті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у переносному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значенні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ясуйте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мовно-художній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засіб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використано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 як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утворено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Поясніть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смислові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емоційні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відтінки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таких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слів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словосполучень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194" y="-19875"/>
            <a:ext cx="11808823" cy="710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І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Хустки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брилі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висипали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вулицю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... (К.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Гордієнко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Хату руки держать (Н.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Вона [...]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звикла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до думки,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завтра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покине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батьківську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стріху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(М.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Коцюбинський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Бідна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волошко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а не на клумбах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волієш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? Дика у тебе,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волошко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натура,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злама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людська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культура,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ж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скорив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тебе той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садівник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дивовиди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виводити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(М.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Рильський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От,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недобрі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черевички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лізуть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до водички!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Неслухняні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все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шукають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калюжі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... (К.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Перелісна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). 6. Все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Горпина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важко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працювала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заробити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якусь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копійку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(М.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Вовчок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Так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ніхто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кохав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через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тисячу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приходить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кохання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(В.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Сосюра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Сопучи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ступаючи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чоботища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перелазять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(С. Васильченко).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Нещасливий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житті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Шевченко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найвищу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найчистішу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красу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бачив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жінці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(М.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Рильський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вас так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Мозолисті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хлопські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руки? (О.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Маковей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Ей, борода, у тебе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диск? (О. Гончар).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Вільшини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верби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жменя хат...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Але май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мачину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на губах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скибку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тримай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... (З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П. Мовчана).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Дорога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звісила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вниз і впала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підсинений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полумисок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долини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на дно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хтось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висипав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пригорщу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хат. 15. Увесь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вітряк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одразу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вибухає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реготом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М. Стельмаха).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26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066" y="197250"/>
            <a:ext cx="10058400" cy="11482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Типологія стилістичних фігур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644868"/>
              </p:ext>
            </p:extLst>
          </p:nvPr>
        </p:nvGraphicFramePr>
        <p:xfrm>
          <a:off x="1069974" y="1175657"/>
          <a:ext cx="10268585" cy="49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4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974" y="0"/>
            <a:ext cx="10058400" cy="20939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sz="1800" b="1" dirty="0">
                <a:solidFill>
                  <a:srgbClr val="002060"/>
                </a:solidFill>
              </a:rPr>
              <a:t>Загальним терміном </a:t>
            </a:r>
            <a:r>
              <a:rPr lang="uk-UA" sz="1800" b="1" i="1" dirty="0">
                <a:solidFill>
                  <a:srgbClr val="FF0000"/>
                </a:solidFill>
              </a:rPr>
              <a:t>тропи </a:t>
            </a:r>
            <a:r>
              <a:rPr lang="uk-UA" sz="1800" b="1" dirty="0">
                <a:solidFill>
                  <a:srgbClr val="FF0000"/>
                </a:solidFill>
              </a:rPr>
              <a:t>(лексичні, словесні фігури, фігури слова) </a:t>
            </a:r>
            <a:r>
              <a:rPr lang="uk-UA" sz="1800" b="1" dirty="0" smtClean="0">
                <a:solidFill>
                  <a:srgbClr val="002060"/>
                </a:solidFill>
              </a:rPr>
              <a:t>охоплено </a:t>
            </a:r>
            <a:r>
              <a:rPr lang="uk-UA" sz="1800" b="1" dirty="0" err="1">
                <a:solidFill>
                  <a:srgbClr val="002060"/>
                </a:solidFill>
              </a:rPr>
              <a:t>мовні</a:t>
            </a:r>
            <a:r>
              <a:rPr lang="uk-UA" sz="1800" b="1" dirty="0">
                <a:solidFill>
                  <a:srgbClr val="002060"/>
                </a:solidFill>
              </a:rPr>
              <a:t> звороти, </a:t>
            </a:r>
            <a:r>
              <a:rPr lang="uk-UA" sz="1800" b="1" dirty="0" smtClean="0">
                <a:solidFill>
                  <a:srgbClr val="002060"/>
                </a:solidFill>
              </a:rPr>
              <a:t>у </a:t>
            </a:r>
            <a:r>
              <a:rPr lang="uk-UA" sz="1800" b="1" dirty="0">
                <a:solidFill>
                  <a:srgbClr val="002060"/>
                </a:solidFill>
              </a:rPr>
              <a:t>яких слова або словосполучення вживаються в переносному значенні, при цьому відбувається нарощення змісту й конотації, досягається відповідний </a:t>
            </a:r>
            <a:r>
              <a:rPr lang="uk-UA" sz="1800" b="1" dirty="0" err="1">
                <a:solidFill>
                  <a:srgbClr val="002060"/>
                </a:solidFill>
              </a:rPr>
              <a:t>зображально</a:t>
            </a:r>
            <a:r>
              <a:rPr lang="uk-UA" sz="1800" b="1" dirty="0">
                <a:solidFill>
                  <a:srgbClr val="002060"/>
                </a:solidFill>
              </a:rPr>
              <a:t>-виражальний </a:t>
            </a:r>
            <a:r>
              <a:rPr lang="uk-UA" sz="1800" b="1" dirty="0" smtClean="0">
                <a:solidFill>
                  <a:srgbClr val="002060"/>
                </a:solidFill>
              </a:rPr>
              <a:t>ефект.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680539"/>
              </p:ext>
            </p:extLst>
          </p:nvPr>
        </p:nvGraphicFramePr>
        <p:xfrm>
          <a:off x="1069974" y="1881051"/>
          <a:ext cx="10882540" cy="497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37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950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Типологія </a:t>
            </a:r>
            <a:r>
              <a:rPr lang="uk-UA" b="1" dirty="0">
                <a:solidFill>
                  <a:srgbClr val="FF0000"/>
                </a:solidFill>
              </a:rPr>
              <a:t>тропів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14512"/>
              </p:ext>
            </p:extLst>
          </p:nvPr>
        </p:nvGraphicFramePr>
        <p:xfrm>
          <a:off x="1069975" y="979714"/>
          <a:ext cx="10804162" cy="519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90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482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Питання 3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Епітет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типологія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епітетів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53062"/>
              </p:ext>
            </p:extLst>
          </p:nvPr>
        </p:nvGraphicFramePr>
        <p:xfrm>
          <a:off x="1069848" y="1289304"/>
          <a:ext cx="10516779" cy="556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226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356</TotalTime>
  <Words>4109</Words>
  <Application>Microsoft Office PowerPoint</Application>
  <PresentationFormat>Широкоэкранный</PresentationFormat>
  <Paragraphs>415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Cambria</vt:lpstr>
      <vt:lpstr>Rockwell</vt:lpstr>
      <vt:lpstr>Rockwell Condensed</vt:lpstr>
      <vt:lpstr>Times New Roman</vt:lpstr>
      <vt:lpstr>Wingdings</vt:lpstr>
      <vt:lpstr>Дерево</vt:lpstr>
      <vt:lpstr>Тропи, створені на основі лексичних засобів</vt:lpstr>
      <vt:lpstr>Проблемні питання </vt:lpstr>
      <vt:lpstr>Рекомендована література </vt:lpstr>
      <vt:lpstr>Питання 1 Стилістичні фігури, створені на основі лексичних засобів</vt:lpstr>
      <vt:lpstr>Питання 2  Троп як стилістичне поняття, різновиди тропів </vt:lpstr>
      <vt:lpstr>Типологія стилістичних фігур</vt:lpstr>
      <vt:lpstr>Загальним терміном тропи (лексичні, словесні фігури, фігури слова) охоплено мовні звороти, у яких слова або словосполучення вживаються в переносному значенні, при цьому відбувається нарощення змісту й конотації, досягається відповідний зображально-виражальний ефект.</vt:lpstr>
      <vt:lpstr>Типологія тропів</vt:lpstr>
      <vt:lpstr>Питання 3 Епітет, типологія епітетів </vt:lpstr>
      <vt:lpstr>Питологія епітетів</vt:lpstr>
      <vt:lpstr>типи епітетів за функцією</vt:lpstr>
      <vt:lpstr>Завдання 1. У поданих реченнях визначте слова-епітети, вкажіть їх лексико-семантичну та граматичну віднесеність. У чому полягає їх образність?  </vt:lpstr>
      <vt:lpstr>Семантичні типи епітетів  </vt:lpstr>
      <vt:lpstr>Завдання 2</vt:lpstr>
      <vt:lpstr>Граматична типологія епітетів  </vt:lpstr>
      <vt:lpstr>Граматична типологія епітетів</vt:lpstr>
      <vt:lpstr>Типи епітетів за вживаністю</vt:lpstr>
      <vt:lpstr>Епітети За способом значеннєвого переосмислення</vt:lpstr>
      <vt:lpstr>Питання 4 Порівняння і його види </vt:lpstr>
      <vt:lpstr> Стилістична функція порівняння</vt:lpstr>
      <vt:lpstr>Механізм створення порівняння</vt:lpstr>
      <vt:lpstr>Типологія порівнянь</vt:lpstr>
      <vt:lpstr>Завдання 3. Виділіть порівняльні звороти, визначте моделі їх творення. З’ясуйте тип кожного порівняння  </vt:lpstr>
      <vt:lpstr>Завдання 4. доповніть  речення,  збагачуючи їх епітетами та порівняння</vt:lpstr>
      <vt:lpstr>Стилістичні фігури якості</vt:lpstr>
      <vt:lpstr>5.1. Метафора і її різновиди: персоніфікація, алегорія, символ </vt:lpstr>
      <vt:lpstr>Стилістична метафора  vs  когнітивна метафора</vt:lpstr>
      <vt:lpstr>Стилістична функція й механізм утворення метафори</vt:lpstr>
      <vt:lpstr>Типологія метафор за вживаністю</vt:lpstr>
      <vt:lpstr>Типологія метафор за морфологічним вираженням</vt:lpstr>
      <vt:lpstr>Типологія метафор за структурою</vt:lpstr>
      <vt:lpstr>завдання</vt:lpstr>
      <vt:lpstr>Персоніфікація як різновид метафори</vt:lpstr>
      <vt:lpstr>Механізм створення й Стилістична функція Персоніфікації </vt:lpstr>
      <vt:lpstr>Алегорія – різновид метафори</vt:lpstr>
      <vt:lpstr>Байка Л. Глібова «Лебідь, Щука і Рак»</vt:lpstr>
      <vt:lpstr>Символ як продукт метафоризації</vt:lpstr>
      <vt:lpstr>Символ      метафора</vt:lpstr>
      <vt:lpstr>Типи символів</vt:lpstr>
      <vt:lpstr>Завдання: наведіть символи, встановіть тип</vt:lpstr>
      <vt:lpstr>5.2. Метонімія і синекдоха </vt:lpstr>
      <vt:lpstr>Типи метонімії</vt:lpstr>
      <vt:lpstr>Вживання за стилями</vt:lpstr>
      <vt:lpstr>Синекдоха</vt:lpstr>
      <vt:lpstr>6.Фігури кількості </vt:lpstr>
      <vt:lpstr>Механізм утворення</vt:lpstr>
      <vt:lpstr>Гіпербола</vt:lpstr>
      <vt:lpstr>Мейозис</vt:lpstr>
      <vt:lpstr>Літота – різновид мейозису</vt:lpstr>
      <vt:lpstr>Стилістична функція літоти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Тропи, створені на основі лексичних засобів</dc:title>
  <dc:creator>admin</dc:creator>
  <cp:lastModifiedBy>admin</cp:lastModifiedBy>
  <cp:revision>35</cp:revision>
  <dcterms:created xsi:type="dcterms:W3CDTF">2025-03-16T18:00:33Z</dcterms:created>
  <dcterms:modified xsi:type="dcterms:W3CDTF">2025-03-18T17:38:46Z</dcterms:modified>
</cp:coreProperties>
</file>