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15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8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90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92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74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235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25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60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77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1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4C76-A48E-4D2B-869D-CB26A734AB4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0C82-B9DD-4BAB-830F-1BA639094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9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Віддалена гібридизація</a:t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09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ownloads\1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14"/>
            <a:ext cx="9144001" cy="6846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33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Lenovo\Downloads\1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84"/>
            <a:ext cx="9144000" cy="682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19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ownloads\1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" y="0"/>
            <a:ext cx="915765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18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ownloads\1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8" y="0"/>
            <a:ext cx="9165208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09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ownloads\1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908"/>
            <a:ext cx="9144000" cy="6870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19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ownloads\1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" y="0"/>
            <a:ext cx="911457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06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ownloads\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4" y="-14288"/>
            <a:ext cx="9156824" cy="687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97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ownloads\1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"/>
            <a:ext cx="4436533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Lenovo\Downloads\1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772816"/>
            <a:ext cx="5076057" cy="5085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02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C:\Users\Lenovo\Downloads\1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44" y="1117600"/>
            <a:ext cx="4749056" cy="4840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Lenovo\Downloads\1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4394944" cy="4840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0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ownloads\1028=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427984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Lenovo\Downloads\1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716016" cy="5040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95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Віддалена </a:t>
            </a:r>
            <a:r>
              <a:rPr lang="uk-UA" dirty="0" smtClean="0"/>
              <a:t>гібридизація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тварин </a:t>
            </a:r>
            <a:r>
              <a:rPr lang="uk-UA" dirty="0" smtClean="0"/>
              <a:t>та </a:t>
            </a:r>
            <a:r>
              <a:rPr lang="uk-UA" dirty="0" smtClean="0"/>
              <a:t>рослин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C:\Users\Lenovo\Downloads\1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7"/>
            <a:ext cx="3672408" cy="4536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ownloads\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7"/>
            <a:ext cx="4320000" cy="456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90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novo\Downloads\1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4"/>
            <a:ext cx="9144000" cy="6846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81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novo\Downloads\1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40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/>
          <a:lstStyle/>
          <a:p>
            <a:r>
              <a:rPr lang="uk-UA" dirty="0" smtClean="0"/>
              <a:t>Гібридизація у тварин</a:t>
            </a:r>
            <a:endParaRPr lang="ru-RU" dirty="0"/>
          </a:p>
        </p:txBody>
      </p:sp>
      <p:pic>
        <p:nvPicPr>
          <p:cNvPr id="20483" name="Picture 3" descr="C:\Users\Lenovo\Downloads\1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752528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Lenovo\Downloads\1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291549" cy="486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33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:\Users\Lenovo\Downloads\1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004048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Users\Lenovo\Downloads\1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4283968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31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o\Downloads\1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83968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Lenovo\Downloads\1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860032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62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ownloads\1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9" y="1268760"/>
            <a:ext cx="4530411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Lenovo\Downloads\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644008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62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o\Downloads\1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38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novo\Downloads\1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12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Downloads\1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79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Lenovo\Downloads\1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9" y="33453"/>
            <a:ext cx="4608512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Lenovo\Downloads\1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69096"/>
            <a:ext cx="4716016" cy="4888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99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Г</a:t>
            </a:r>
            <a:r>
              <a:rPr lang="uk-UA" sz="2800" dirty="0" smtClean="0"/>
              <a:t>ібридизація – процес одержання </a:t>
            </a:r>
            <a:r>
              <a:rPr lang="uk-UA" sz="2800" dirty="0" smtClean="0"/>
              <a:t>гібридів, </a:t>
            </a:r>
            <a:r>
              <a:rPr lang="uk-UA" sz="2800" dirty="0" smtClean="0"/>
              <a:t>який грунтується на об'єднанні генетичного матеріалу різних клітин або організмів. Гібриди утворюються в результаті статевого процесу або з'єднання  нестатевих клітин. Гібридизація можлива як у межах одного виду – </a:t>
            </a:r>
            <a:r>
              <a:rPr lang="uk-UA" sz="2800" dirty="0" smtClean="0"/>
              <a:t>внутрішньовидова, </a:t>
            </a:r>
            <a:r>
              <a:rPr lang="uk-UA" sz="2800" dirty="0" smtClean="0"/>
              <a:t>так і між особинами різних видів – міжвидова або віддалена. </a:t>
            </a:r>
            <a:br>
              <a:rPr lang="uk-UA" sz="2800" dirty="0" smtClean="0"/>
            </a:br>
            <a:r>
              <a:rPr lang="uk-UA" sz="2800" dirty="0" smtClean="0"/>
              <a:t>Віддалена гібридизація – схрещування особин які належать до різних видів і навіть родів з метою поєднання у </a:t>
            </a:r>
            <a:r>
              <a:rPr lang="uk-UA" sz="2800" dirty="0" smtClean="0"/>
              <a:t>гібридів </a:t>
            </a:r>
            <a:r>
              <a:rPr lang="uk-UA" sz="2800" dirty="0" smtClean="0"/>
              <a:t>цінних спадкових ознак представників різних видів.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750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enovo\Downloads\1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3293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Lenovo\Downloads\1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39899"/>
            <a:ext cx="6084168" cy="3538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Lenovo\Downloads\1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60" y="-25896"/>
            <a:ext cx="3851920" cy="3345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92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Lenovo\Downloads\1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55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enovo\Downloads\1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836712"/>
            <a:ext cx="4427984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Lenovo\Downloads\1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8042"/>
            <a:ext cx="4716017" cy="5421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11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enovo\Downloads\1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" y="627667"/>
            <a:ext cx="4269184" cy="560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Lenovo\Downloads\1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536504" cy="5616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62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enovo\Downloads\1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" y="1268759"/>
            <a:ext cx="4412373" cy="4752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Lenovo\Downloads\1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392488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42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Lenovo\Downloads\1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755706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35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Гібриди головним чином мешкають у неволі і їх поява є результатом втручання людини</a:t>
            </a:r>
            <a:r>
              <a:rPr lang="uk-UA" sz="3600" smtClean="0"/>
              <a:t>. 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32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Lenovo\Downloads\1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4" y="1289885"/>
            <a:ext cx="8640959" cy="5454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63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9" name="Picture 5" descr="C:\Users\Lenovo\Downloads\1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780"/>
            <a:ext cx="9144000" cy="5480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6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ovo\Downloads\1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32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novo\Downloads\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7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ownloads\1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94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ownloads\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08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53</Words>
  <Application>Microsoft Office PowerPoint</Application>
  <PresentationFormat>Экран (4:3)</PresentationFormat>
  <Paragraphs>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Віддалена гібридизація </vt:lpstr>
      <vt:lpstr> Віддалена гібридизація  тварин та рослин </vt:lpstr>
      <vt:lpstr>Гібридизація – процес одержання гібридів, який грунтується на об'єднанні генетичного матеріалу різних клітин або організмів. Гібриди утворюються в результаті статевого процесу або з'єднання  нестатевих клітин. Гібридизація можлива як у межах одного виду – внутрішньовидова, так і між особинами різних видів – міжвидова або віддалена.  Віддалена гібридизація – схрещування особин які належать до різних видів і навіть родів з метою поєднання у гібридів цінних спадкових ознак представників різних видів.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Гібридизація у тварин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Гібриди головним чином мешкають у неволі і їх поява є результатом втручання людини.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 іспиту на тему: Віддалена гібридизація. Виконав студент групи 6.1017 Екологія 3 курс  Шпак Нікіта</dc:title>
  <dc:creator>Пользователь Windows</dc:creator>
  <cp:lastModifiedBy>Демонстрационная версия</cp:lastModifiedBy>
  <cp:revision>21</cp:revision>
  <dcterms:created xsi:type="dcterms:W3CDTF">2020-06-06T07:00:28Z</dcterms:created>
  <dcterms:modified xsi:type="dcterms:W3CDTF">2020-08-28T06:59:31Z</dcterms:modified>
</cp:coreProperties>
</file>