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BFF60-B0E7-4BD2-A8D6-9CC40635807E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3BE31-5417-435D-B391-BF99265354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BE31-5417-435D-B391-BF99265354F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АКТУАЛЬНІ ПРОБЛЕМИ ОПЕРАТИВНО-РОЗШУКОВОЇ ДІЯЛЬНОСТІ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Правову основу ОРД становлять Конституція України, Закон України «Про оперативно-розшукову діяльність», Кримінальний, </a:t>
            </a:r>
            <a:r>
              <a:rPr lang="uk-UA" dirty="0" err="1" smtClean="0"/>
              <a:t>Кримінальний</a:t>
            </a:r>
            <a:r>
              <a:rPr lang="uk-UA" dirty="0" smtClean="0"/>
              <a:t> процесуальний, Податковий та Митний кодекси України, Закони України про прокуратуру, Національну поліцію, Національне антикорупційне бюро України, Державне бюро розслідувань, Службу безпеки України, Державну прикордонну службу України, Державну кримінально-виконавчу службу України, державну охорону органів державної влади України та посадових осіб, статус суддів, забезпечення безпеки осіб, які беруть участь у кримінальному судочинстві, державний захист працівників суду і правоохоронних органів, інші законодавчі акти та міжнародно-правові угоди і договори, учасником яких є Україна.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Оперативно-розшукові заходи – це система організаційно-тактичних дій, що проводяться відповідно до закону і спрямованих на вирішення визначених законом оперативно-розшукових завдань.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Курс «Актуальні проблеми оперативно-розшукової діяльності» належить до циклу дисциплін професійної та практичної підготовки здобувачів ступеня вищої освіти магістра спеціальності «Правоохоронна діяльність».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Метою навчання та підготовки магістрів у вищих навчальних закладах є підготовка висококваліфікованих фахівців правоохоронної діяльності, які володіють системою знань у галузі правоохоронної діяльності, знайомі із сучасними науковими досягненнями цієї галузі, можуть критично оцінювати та застосовувати на практиці теоретичні постулати та інноваційні методи, здатні до постійного навчання і самовдосконалення, можуть брати участь у наукових дослідженнях, спроможні займатися правотворчою, правозастосовною, експертно-консультаційною та організаційно-управлінською діяльністю.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Предметом вивчення курсу є поняття, концепції, принципи і методи, які використовуються у сфері оперативно-розшукової діяльності для надання поліцейських послуг та правоохоронної діяльності взагалі.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Завданням вивчення дисципліни є: </a:t>
            </a:r>
            <a:endParaRPr lang="ru-RU" dirty="0" smtClean="0"/>
          </a:p>
          <a:p>
            <a:r>
              <a:rPr lang="uk-UA" dirty="0" smtClean="0"/>
              <a:t>- оволодіння категорійно-понятійним апаратом та теоретичними знаннями оперативно-розшукової діяльності;</a:t>
            </a:r>
            <a:endParaRPr lang="ru-RU" dirty="0" smtClean="0"/>
          </a:p>
          <a:p>
            <a:r>
              <a:rPr lang="uk-UA" dirty="0" smtClean="0"/>
              <a:t>- вивчення позитивного досвіду боротьби із злочинністю; </a:t>
            </a:r>
            <a:endParaRPr lang="ru-RU" dirty="0" smtClean="0"/>
          </a:p>
          <a:p>
            <a:r>
              <a:rPr lang="uk-UA" dirty="0" smtClean="0"/>
              <a:t>- практичне застосування теорії оперативно-розшукової діяльності; </a:t>
            </a:r>
            <a:endParaRPr lang="ru-RU" dirty="0" smtClean="0"/>
          </a:p>
          <a:p>
            <a:r>
              <a:rPr lang="uk-UA" dirty="0" smtClean="0"/>
              <a:t>- засвоєння тактичних основ практичного застосування сил, засобів, методів, заходів оперативно-розшукової діяльності та негласних слідчих (розшукових) дій.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У результаті вивчення навчальної дисципліни студенти повинні: </a:t>
            </a:r>
            <a:endParaRPr lang="ru-RU" dirty="0" smtClean="0"/>
          </a:p>
          <a:p>
            <a:r>
              <a:rPr lang="uk-UA" dirty="0" smtClean="0"/>
              <a:t>Знати:</a:t>
            </a:r>
            <a:endParaRPr lang="ru-RU" dirty="0" smtClean="0"/>
          </a:p>
          <a:p>
            <a:r>
              <a:rPr lang="uk-UA" dirty="0" smtClean="0"/>
              <a:t>- основні погляди науковців із приводу природи оперативно-розшукової діяльності та системи її принципів;</a:t>
            </a:r>
            <a:endParaRPr lang="ru-RU" dirty="0" smtClean="0"/>
          </a:p>
          <a:p>
            <a:r>
              <a:rPr lang="uk-UA" dirty="0" smtClean="0"/>
              <a:t>- перелік та повноваження суб’єктів, які вправі провадити оперативно-розшукову діяльність; </a:t>
            </a:r>
            <a:endParaRPr lang="ru-RU" dirty="0" smtClean="0"/>
          </a:p>
          <a:p>
            <a:r>
              <a:rPr lang="uk-UA" dirty="0" smtClean="0"/>
              <a:t>- форми взаємодії слідчого з оперативно-розшуковими органами; </a:t>
            </a:r>
            <a:endParaRPr lang="ru-RU" dirty="0" smtClean="0"/>
          </a:p>
          <a:p>
            <a:r>
              <a:rPr lang="uk-UA" dirty="0" smtClean="0"/>
              <a:t>- поняття та види оперативно-розшукових заходів; </a:t>
            </a:r>
            <a:endParaRPr lang="ru-RU" dirty="0" smtClean="0"/>
          </a:p>
          <a:p>
            <a:r>
              <a:rPr lang="uk-UA" dirty="0" smtClean="0"/>
              <a:t>- підстави та порядок проведення оперативно-розшукових дій; </a:t>
            </a:r>
            <a:endParaRPr lang="ru-RU" dirty="0" smtClean="0"/>
          </a:p>
          <a:p>
            <a:r>
              <a:rPr lang="uk-UA" dirty="0" smtClean="0"/>
              <a:t>- основні напрями використання результатів оперативно-розшукової діяльності.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Вміти:</a:t>
            </a:r>
            <a:endParaRPr lang="ru-RU" dirty="0" smtClean="0"/>
          </a:p>
          <a:p>
            <a:r>
              <a:rPr lang="uk-UA" dirty="0" smtClean="0"/>
              <a:t>- вільно орієнтуватися у системі законодавства, яке регулює оперативно-розшукову діяльність та бачити перспективи його розвитку; </a:t>
            </a:r>
            <a:endParaRPr lang="ru-RU" dirty="0" smtClean="0"/>
          </a:p>
          <a:p>
            <a:r>
              <a:rPr lang="uk-UA" dirty="0" smtClean="0"/>
              <a:t>- постійно ознайомлюватися із практикою використання результатів оперативно-розшукової діяльності у кримінальній процесуальній діяльності;</a:t>
            </a:r>
            <a:endParaRPr lang="ru-RU" dirty="0" smtClean="0"/>
          </a:p>
          <a:p>
            <a:r>
              <a:rPr lang="uk-UA" dirty="0" smtClean="0"/>
              <a:t>- слідкувати за практикою Європейського суду з прав людини, який напрацьовує міжнародні стандарти в галузі спеціальних засобів розслідування; </a:t>
            </a:r>
            <a:endParaRPr lang="ru-RU" dirty="0" smtClean="0"/>
          </a:p>
          <a:p>
            <a:r>
              <a:rPr lang="uk-UA" dirty="0" smtClean="0"/>
              <a:t>- правильно організовувати взаємодію з оперативно-розшуковими органами та використовувати результати оперативно-розшукової діяльності у процесі доказування у кримінальних справах.</a:t>
            </a:r>
            <a:endParaRPr lang="ru-RU" dirty="0" smtClean="0"/>
          </a:p>
          <a:p>
            <a:r>
              <a:rPr lang="uk-UA" b="1" cap="all" dirty="0" smtClean="0"/>
              <a:t/>
            </a:r>
            <a:br>
              <a:rPr lang="uk-UA" b="1" cap="all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Визначення ОРД закріплене в ст. 2 Закону України «Про оперативно-розшукову діяльність» – як система гласних і негласних пошукових, розвідувальних і </a:t>
            </a:r>
            <a:r>
              <a:rPr lang="uk-UA" dirty="0" err="1" smtClean="0"/>
              <a:t>контррозвідувальних</a:t>
            </a:r>
            <a:r>
              <a:rPr lang="uk-UA" dirty="0" smtClean="0"/>
              <a:t> заходів, які здійснюються із застосуванням оперативних і оперативно-технічних засобів.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завданнями </a:t>
            </a:r>
            <a:r>
              <a:rPr lang="uk-UA" dirty="0" smtClean="0"/>
              <a:t>орд є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- пошук і фіксація фактичних даних про протиправні (злочинні) діяння окремих осіб і груп, розвідувально-підривну діяльність спеціальних служб іноземних держав і організацій з метою припинення правопорушень та в інтересах кримінального судочинства;</a:t>
            </a:r>
            <a:endParaRPr lang="ru-RU" dirty="0" smtClean="0"/>
          </a:p>
          <a:p>
            <a:r>
              <a:rPr lang="uk-UA" dirty="0" smtClean="0"/>
              <a:t>- отримання інформації в інтересах безпеки громадян, суспільства й держави.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283</Words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АКТУАЛЬНІ ПРОБЛЕМИ ОПЕРАТИВНО-РОЗШУКОВОЇ ДІЯЛЬНОСТІ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АКТУАЛЬНІ ПРОБЛЕМИ ОПЕРАТИВНО-РОЗШУКОВОЇ ДІЯЛЬНОСТІ</dc:title>
  <dc:creator>user</dc:creator>
  <cp:lastModifiedBy>user</cp:lastModifiedBy>
  <cp:revision>4</cp:revision>
  <dcterms:created xsi:type="dcterms:W3CDTF">2020-09-01T08:27:13Z</dcterms:created>
  <dcterms:modified xsi:type="dcterms:W3CDTF">2020-09-01T09:01:03Z</dcterms:modified>
</cp:coreProperties>
</file>