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69"/>
  </p:notesMasterIdLst>
  <p:sldIdLst>
    <p:sldId id="256" r:id="rId2"/>
    <p:sldId id="32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792271-BCF1-48C5-91C1-15684B95F6F8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3B3F4-5CBA-4B92-A24C-23D19670B8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989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3B3F4-5CBA-4B92-A24C-23D19670B845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37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3B3F4-5CBA-4B92-A24C-23D19670B845}" type="slidenum">
              <a:rPr lang="ru-RU" smtClean="0"/>
              <a:t>43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914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7ACFCD9A-95F3-4B22-9D62-EAAB87D7F69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FB652D21-1F5C-4091-9A3F-7441752D1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3123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CD9A-95F3-4B22-9D62-EAAB87D7F69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2D21-1F5C-4091-9A3F-7441752D1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953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CD9A-95F3-4B22-9D62-EAAB87D7F69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2D21-1F5C-4091-9A3F-7441752D1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088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CD9A-95F3-4B22-9D62-EAAB87D7F69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2D21-1F5C-4091-9A3F-7441752D1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813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CD9A-95F3-4B22-9D62-EAAB87D7F69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2D21-1F5C-4091-9A3F-7441752D1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8534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CD9A-95F3-4B22-9D62-EAAB87D7F69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2D21-1F5C-4091-9A3F-7441752D1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9480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CD9A-95F3-4B22-9D62-EAAB87D7F69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2D21-1F5C-4091-9A3F-7441752D1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6572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CD9A-95F3-4B22-9D62-EAAB87D7F69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2D21-1F5C-4091-9A3F-7441752D1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8606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CD9A-95F3-4B22-9D62-EAAB87D7F69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2D21-1F5C-4091-9A3F-7441752D1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845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CD9A-95F3-4B22-9D62-EAAB87D7F69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2D21-1F5C-4091-9A3F-7441752D1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05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CD9A-95F3-4B22-9D62-EAAB87D7F69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2D21-1F5C-4091-9A3F-7441752D1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24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CD9A-95F3-4B22-9D62-EAAB87D7F69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2D21-1F5C-4091-9A3F-7441752D1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237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CD9A-95F3-4B22-9D62-EAAB87D7F69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2D21-1F5C-4091-9A3F-7441752D1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036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CD9A-95F3-4B22-9D62-EAAB87D7F69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2D21-1F5C-4091-9A3F-7441752D1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931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CD9A-95F3-4B22-9D62-EAAB87D7F69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2D21-1F5C-4091-9A3F-7441752D1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5683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CD9A-95F3-4B22-9D62-EAAB87D7F69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2D21-1F5C-4091-9A3F-7441752D1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97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CD9A-95F3-4B22-9D62-EAAB87D7F69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52D21-1F5C-4091-9A3F-7441752D1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288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ACFCD9A-95F3-4B22-9D62-EAAB87D7F693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B652D21-1F5C-4091-9A3F-7441752D10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3551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7462" y="2437233"/>
            <a:ext cx="10436773" cy="1267664"/>
          </a:xfrm>
        </p:spPr>
        <p:txBody>
          <a:bodyPr>
            <a:normAutofit fontScale="90000"/>
          </a:bodyPr>
          <a:lstStyle/>
          <a:p>
            <a:r>
              <a:rPr lang="uk-UA" sz="57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Апеляційне провадження </a:t>
            </a:r>
            <a:endParaRPr lang="ru-RU" sz="57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80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04041" y="307693"/>
            <a:ext cx="10791497" cy="6252882"/>
            <a:chOff x="740979" y="323458"/>
            <a:chExt cx="10791497" cy="6252882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4682360" y="2675952"/>
              <a:ext cx="6850116" cy="116664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тридцяти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8" name="Овал 7"/>
            <p:cNvSpPr/>
            <p:nvPr/>
          </p:nvSpPr>
          <p:spPr>
            <a:xfrm>
              <a:off x="1797270" y="3054568"/>
              <a:ext cx="3279228" cy="1316420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>
              <a:off x="1387365" y="2136227"/>
              <a:ext cx="0" cy="315310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8" name="Стрелка вправо 17"/>
            <p:cNvSpPr/>
            <p:nvPr/>
          </p:nvSpPr>
          <p:spPr>
            <a:xfrm>
              <a:off x="3823139" y="2688021"/>
              <a:ext cx="1040524" cy="934105"/>
            </a:xfrm>
            <a:prstGeom prst="rightArrow">
              <a:avLst>
                <a:gd name="adj1" fmla="val 50000"/>
                <a:gd name="adj2" fmla="val 9219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Выгнутая влево стрелка 18"/>
            <p:cNvSpPr/>
            <p:nvPr/>
          </p:nvSpPr>
          <p:spPr>
            <a:xfrm rot="16543165">
              <a:off x="3837816" y="5427127"/>
              <a:ext cx="986483" cy="1311943"/>
            </a:xfrm>
            <a:prstGeom prst="curvedRightArrow">
              <a:avLst>
                <a:gd name="adj1" fmla="val 25000"/>
                <a:gd name="adj2" fmla="val 50000"/>
                <a:gd name="adj3" fmla="val 5966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740979" y="1371600"/>
              <a:ext cx="6747641" cy="120015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пропущеного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4067503" y="323458"/>
              <a:ext cx="7464972" cy="126418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якому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не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день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проголошення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складення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трелка влево 16"/>
            <p:cNvSpPr/>
            <p:nvPr/>
          </p:nvSpPr>
          <p:spPr>
            <a:xfrm>
              <a:off x="7008758" y="1322585"/>
              <a:ext cx="1205078" cy="993716"/>
            </a:xfrm>
            <a:prstGeom prst="leftArrow">
              <a:avLst>
                <a:gd name="adj1" fmla="val 50000"/>
                <a:gd name="adj2" fmla="val 9571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" name="Прямая со стрелкой 3"/>
            <p:cNvCxnSpPr>
              <a:endCxn id="8" idx="2"/>
            </p:cNvCxnSpPr>
            <p:nvPr/>
          </p:nvCxnSpPr>
          <p:spPr>
            <a:xfrm>
              <a:off x="1387365" y="3712778"/>
              <a:ext cx="40990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20" name="Скругленный прямоугольник 19"/>
            <p:cNvSpPr/>
            <p:nvPr/>
          </p:nvSpPr>
          <p:spPr>
            <a:xfrm>
              <a:off x="3823139" y="4445873"/>
              <a:ext cx="6810703" cy="116664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п’ятнадцяти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21" name="Овал 20"/>
            <p:cNvSpPr/>
            <p:nvPr/>
          </p:nvSpPr>
          <p:spPr>
            <a:xfrm>
              <a:off x="1016878" y="5029197"/>
              <a:ext cx="3279228" cy="1261237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839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163738" y="323190"/>
            <a:ext cx="10195316" cy="5967251"/>
            <a:chOff x="1069145" y="386252"/>
            <a:chExt cx="10195316" cy="5967251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6077606" y="2619813"/>
              <a:ext cx="5186855" cy="122971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безпосередньо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878316" y="3944115"/>
              <a:ext cx="5234151" cy="104052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 письмовій формі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1749973" y="5200209"/>
              <a:ext cx="6408682" cy="115329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4" name="Прямая со стрелкой 13"/>
            <p:cNvCxnSpPr/>
            <p:nvPr/>
          </p:nvCxnSpPr>
          <p:spPr>
            <a:xfrm flipH="1">
              <a:off x="2473729" y="1213944"/>
              <a:ext cx="1" cy="398626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9" name="Стрелка вниз 18"/>
            <p:cNvSpPr/>
            <p:nvPr/>
          </p:nvSpPr>
          <p:spPr>
            <a:xfrm>
              <a:off x="4508938" y="1524274"/>
              <a:ext cx="614856" cy="2617076"/>
            </a:xfrm>
            <a:prstGeom prst="downArrow">
              <a:avLst>
                <a:gd name="adj1" fmla="val 50000"/>
                <a:gd name="adj2" fmla="val 19615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Выгнутая вправо стрелка 19"/>
            <p:cNvSpPr/>
            <p:nvPr/>
          </p:nvSpPr>
          <p:spPr>
            <a:xfrm rot="17868565">
              <a:off x="7047267" y="608294"/>
              <a:ext cx="1292612" cy="2156902"/>
            </a:xfrm>
            <a:prstGeom prst="curvedLeftArrow">
              <a:avLst>
                <a:gd name="adj1" fmla="val 25000"/>
                <a:gd name="adj2" fmla="val 50000"/>
                <a:gd name="adj3" fmla="val 5958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1069145" y="386252"/>
              <a:ext cx="3925614" cy="140530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Апеляційна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3878316" y="1403130"/>
              <a:ext cx="3184635" cy="1016877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 </a:t>
              </a:r>
            </a:p>
          </p:txBody>
        </p:sp>
        <p:sp>
          <p:nvSpPr>
            <p:cNvPr id="23" name="Стрелка вправо 22"/>
            <p:cNvSpPr/>
            <p:nvPr/>
          </p:nvSpPr>
          <p:spPr>
            <a:xfrm>
              <a:off x="4385300" y="908166"/>
              <a:ext cx="1218917" cy="989928"/>
            </a:xfrm>
            <a:prstGeom prst="rightArrow">
              <a:avLst>
                <a:gd name="adj1" fmla="val 50000"/>
                <a:gd name="adj2" fmla="val 9560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553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67560" y="344214"/>
            <a:ext cx="10878205" cy="6269419"/>
            <a:chOff x="504498" y="296917"/>
            <a:chExt cx="10878205" cy="6269419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865586" y="1008992"/>
              <a:ext cx="9517117" cy="68317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865586" y="1723697"/>
              <a:ext cx="9517117" cy="274845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поштовий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індекс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ідентифікаційний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код юридичної особи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Єдиному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державному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підприємств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організацій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реєстраційний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номер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облікової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картки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платника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серія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паспорта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-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громадян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засобів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офіційна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електронна адреса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865586" y="4503683"/>
              <a:ext cx="9517117" cy="117190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по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батькові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місцезнаходження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юридичних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перебування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фізичних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865586" y="5707117"/>
              <a:ext cx="9517117" cy="64638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оскаржуються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993227" y="733095"/>
              <a:ext cx="0" cy="5833241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993227" y="6030310"/>
              <a:ext cx="85659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993227" y="3163613"/>
              <a:ext cx="85659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1008993" y="1350579"/>
              <a:ext cx="85659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1008993" y="5089634"/>
              <a:ext cx="85659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3" name="Скругленный прямоугольник 12"/>
            <p:cNvSpPr/>
            <p:nvPr/>
          </p:nvSpPr>
          <p:spPr>
            <a:xfrm>
              <a:off x="504498" y="296917"/>
              <a:ext cx="5833240" cy="83819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апеляційній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скарзі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69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35267" y="470347"/>
            <a:ext cx="10373712" cy="5833241"/>
            <a:chOff x="1082564" y="438816"/>
            <a:chExt cx="10373712" cy="5833241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939158" y="2795750"/>
              <a:ext cx="9517117" cy="117190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дослідженню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оцінці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поважності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неподання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використаних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939159" y="625365"/>
              <a:ext cx="9517117" cy="213359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полягає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незаконність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необґрунтованість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неповнота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та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неправильність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внаслідок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необґрунтованої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неправильного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дослідження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оцінки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неподання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поважних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неправильне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тощо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939158" y="4004439"/>
              <a:ext cx="9517117" cy="72521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подала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939157" y="4782206"/>
              <a:ext cx="9517117" cy="71733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оскаржується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939157" y="5554723"/>
              <a:ext cx="9517117" cy="71733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перелік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додаються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1082564" y="438816"/>
              <a:ext cx="0" cy="5489018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1082564" y="1642251"/>
              <a:ext cx="85659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082564" y="4395961"/>
              <a:ext cx="85659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1082564" y="3381714"/>
              <a:ext cx="85659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1082564" y="5927834"/>
              <a:ext cx="85659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1082564" y="5163217"/>
              <a:ext cx="85659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210358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04649" y="469968"/>
            <a:ext cx="11387957" cy="5852004"/>
            <a:chOff x="404649" y="406906"/>
            <a:chExt cx="11387957" cy="5852004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484179" y="1718438"/>
              <a:ext cx="8308427" cy="118241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довіреність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посвідчує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повноваження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представником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подавалися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564525" y="2990191"/>
              <a:ext cx="8308427" cy="91965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кількості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502980" y="3999185"/>
              <a:ext cx="8308427" cy="120343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сплату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збору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розмірі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звільнення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сплати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збору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закону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843457" y="5307723"/>
              <a:ext cx="8032530" cy="95118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підтверджують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дату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отримання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оскаржуваного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 flipH="1">
              <a:off x="1040524" y="1182414"/>
              <a:ext cx="1" cy="412530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>
              <a:endCxn id="7" idx="1"/>
            </p:cNvCxnSpPr>
            <p:nvPr/>
          </p:nvCxnSpPr>
          <p:spPr>
            <a:xfrm>
              <a:off x="1040524" y="4600903"/>
              <a:ext cx="46245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>
              <a:endCxn id="6" idx="1"/>
            </p:cNvCxnSpPr>
            <p:nvPr/>
          </p:nvCxnSpPr>
          <p:spPr>
            <a:xfrm>
              <a:off x="1040524" y="3450020"/>
              <a:ext cx="152400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6" name="Выгнутая влево стрелка 15"/>
            <p:cNvSpPr/>
            <p:nvPr/>
          </p:nvSpPr>
          <p:spPr>
            <a:xfrm rot="20189754">
              <a:off x="2054246" y="1092391"/>
              <a:ext cx="1429933" cy="1667886"/>
            </a:xfrm>
            <a:prstGeom prst="curvedRightArrow">
              <a:avLst>
                <a:gd name="adj1" fmla="val 25000"/>
                <a:gd name="adj2" fmla="val 50000"/>
                <a:gd name="adj3" fmla="val 6355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404649" y="406906"/>
              <a:ext cx="4319752" cy="108161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додаються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3081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67103" y="1213945"/>
            <a:ext cx="10720552" cy="3673367"/>
            <a:chOff x="882869" y="1261241"/>
            <a:chExt cx="10720552" cy="3673367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6589987" y="1261241"/>
              <a:ext cx="5013434" cy="148195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звільненою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сплати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збору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Закону України «Про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судовий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збір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882869" y="3783725"/>
              <a:ext cx="5198681" cy="115088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звільнення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сплати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збору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Выгнутая вправо стрелка 8"/>
            <p:cNvSpPr/>
            <p:nvPr/>
          </p:nvSpPr>
          <p:spPr>
            <a:xfrm>
              <a:off x="5896304" y="3484181"/>
              <a:ext cx="1347952" cy="1411015"/>
            </a:xfrm>
            <a:prstGeom prst="curvedLeftArrow">
              <a:avLst>
                <a:gd name="adj1" fmla="val 25000"/>
                <a:gd name="adj2" fmla="val 50000"/>
                <a:gd name="adj3" fmla="val 5774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3996559" y="2404241"/>
              <a:ext cx="3799490" cy="1481959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 апеляційній скарзі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низ 10"/>
            <p:cNvSpPr/>
            <p:nvPr/>
          </p:nvSpPr>
          <p:spPr>
            <a:xfrm rot="16200000">
              <a:off x="5748503" y="1598228"/>
              <a:ext cx="1107531" cy="1284890"/>
            </a:xfrm>
            <a:prstGeom prst="downArrow">
              <a:avLst>
                <a:gd name="adj1" fmla="val 50000"/>
                <a:gd name="adj2" fmla="val 9029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998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35571" y="474935"/>
            <a:ext cx="10972801" cy="5957818"/>
            <a:chOff x="804040" y="427639"/>
            <a:chExt cx="10972801" cy="5957818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3452642" y="2081046"/>
              <a:ext cx="6227378" cy="108782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наступного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судді-доповідачу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порядку,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ст.33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804040" y="3294991"/>
              <a:ext cx="7378263" cy="168691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залишається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руху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вона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установлених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ст.354 ЦПК України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подала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порушує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цього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вказані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нею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неповажними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>
              <a:off x="2191407" y="1040525"/>
              <a:ext cx="0" cy="225446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4" name="Выгнутая влево стрелка 13"/>
            <p:cNvSpPr/>
            <p:nvPr/>
          </p:nvSpPr>
          <p:spPr>
            <a:xfrm rot="20307331">
              <a:off x="2381747" y="1277992"/>
              <a:ext cx="1182414" cy="1779532"/>
            </a:xfrm>
            <a:prstGeom prst="curvedRightArrow">
              <a:avLst>
                <a:gd name="adj1" fmla="val 25000"/>
                <a:gd name="adj2" fmla="val 50000"/>
                <a:gd name="adj3" fmla="val 570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Выгнутая влево стрелка 16"/>
            <p:cNvSpPr/>
            <p:nvPr/>
          </p:nvSpPr>
          <p:spPr>
            <a:xfrm rot="15438904">
              <a:off x="9330785" y="5005596"/>
              <a:ext cx="1202981" cy="1556741"/>
            </a:xfrm>
            <a:prstGeom prst="curvedRightArrow">
              <a:avLst>
                <a:gd name="adj1" fmla="val 25000"/>
                <a:gd name="adj2" fmla="val 50000"/>
                <a:gd name="adj3" fmla="val 5898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1926631" y="4936571"/>
              <a:ext cx="7717214" cy="121197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звернутися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</a:t>
              </a:r>
            </a:p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вказати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endPara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строку</a:t>
              </a: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4954309" y="759818"/>
              <a:ext cx="5644055" cy="111935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реєструється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день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8497614" y="4083269"/>
              <a:ext cx="3279227" cy="97352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десяти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вручення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трелка вниз 21"/>
            <p:cNvSpPr/>
            <p:nvPr/>
          </p:nvSpPr>
          <p:spPr>
            <a:xfrm>
              <a:off x="1492291" y="4800599"/>
              <a:ext cx="868680" cy="1024755"/>
            </a:xfrm>
            <a:prstGeom prst="downArrow">
              <a:avLst>
                <a:gd name="adj1" fmla="val 50000"/>
                <a:gd name="adj2" fmla="val 9747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Овал 22"/>
            <p:cNvSpPr/>
            <p:nvPr/>
          </p:nvSpPr>
          <p:spPr>
            <a:xfrm>
              <a:off x="1600200" y="427639"/>
              <a:ext cx="3570888" cy="122577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Апеляційна скарга 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Стрелка вправо 23"/>
            <p:cNvSpPr/>
            <p:nvPr/>
          </p:nvSpPr>
          <p:spPr>
            <a:xfrm>
              <a:off x="4189681" y="990073"/>
              <a:ext cx="1150885" cy="982271"/>
            </a:xfrm>
            <a:prstGeom prst="rightArrow">
              <a:avLst>
                <a:gd name="adj1" fmla="val 50000"/>
                <a:gd name="adj2" fmla="val 8852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847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529256" y="815744"/>
            <a:ext cx="9427779" cy="4836192"/>
            <a:chOff x="1560787" y="705386"/>
            <a:chExt cx="9427779" cy="4836192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028092" y="3117630"/>
              <a:ext cx="6960474" cy="111935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апеляційне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буде подано особою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546133" y="4422226"/>
              <a:ext cx="6779172" cy="111935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вказані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особою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будуть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неповажними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Выгнутая влево стрелка 9"/>
            <p:cNvSpPr/>
            <p:nvPr/>
          </p:nvSpPr>
          <p:spPr>
            <a:xfrm rot="7808971">
              <a:off x="8502591" y="326331"/>
              <a:ext cx="1328567" cy="2086677"/>
            </a:xfrm>
            <a:prstGeom prst="curvedRightArrow">
              <a:avLst>
                <a:gd name="adj1" fmla="val 25000"/>
                <a:gd name="adj2" fmla="val 50000"/>
                <a:gd name="adj3" fmla="val 6713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5" name="Прямая со стрелкой 14"/>
            <p:cNvCxnSpPr/>
            <p:nvPr/>
          </p:nvCxnSpPr>
          <p:spPr>
            <a:xfrm>
              <a:off x="2790497" y="2096814"/>
              <a:ext cx="0" cy="232541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>
              <a:endCxn id="6" idx="1"/>
            </p:cNvCxnSpPr>
            <p:nvPr/>
          </p:nvCxnSpPr>
          <p:spPr>
            <a:xfrm>
              <a:off x="2790497" y="3677306"/>
              <a:ext cx="123759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9" name="Скругленный прямоугольник 8"/>
            <p:cNvSpPr/>
            <p:nvPr/>
          </p:nvSpPr>
          <p:spPr>
            <a:xfrm>
              <a:off x="1560787" y="1182414"/>
              <a:ext cx="6637282" cy="1119351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порядку,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ст.358 ЦПК України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Овал 10"/>
            <p:cNvSpPr/>
            <p:nvPr/>
          </p:nvSpPr>
          <p:spPr>
            <a:xfrm>
              <a:off x="7567993" y="1740828"/>
              <a:ext cx="2948152" cy="1245476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129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67559" y="625365"/>
            <a:ext cx="10988565" cy="5362901"/>
            <a:chOff x="662152" y="578068"/>
            <a:chExt cx="10988565" cy="5362901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2159876" y="2002219"/>
              <a:ext cx="9490841" cy="113774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підписувати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посадове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становище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зазначено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159875" y="3221419"/>
              <a:ext cx="9490841" cy="89600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подала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подала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відкликання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159874" y="4198882"/>
              <a:ext cx="9490841" cy="83031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ніж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159874" y="5110653"/>
              <a:ext cx="9490841" cy="83031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1135120" y="1242847"/>
              <a:ext cx="0" cy="4346031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135120" y="5588878"/>
              <a:ext cx="102475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1135120" y="4687614"/>
              <a:ext cx="102475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1135120" y="3723289"/>
              <a:ext cx="102475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1135120" y="2632840"/>
              <a:ext cx="102475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3" name="Скругленный прямоугольник 12"/>
            <p:cNvSpPr/>
            <p:nvPr/>
          </p:nvSpPr>
          <p:spPr>
            <a:xfrm>
              <a:off x="662152" y="578068"/>
              <a:ext cx="5943600" cy="127963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приймається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розгляду і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повертається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249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38504" y="1032642"/>
            <a:ext cx="10957036" cy="4690242"/>
            <a:chOff x="670036" y="938049"/>
            <a:chExt cx="10957036" cy="4690242"/>
          </a:xfrm>
        </p:grpSpPr>
        <p:sp>
          <p:nvSpPr>
            <p:cNvPr id="12" name="Выгнутая влево стрелка 11"/>
            <p:cNvSpPr/>
            <p:nvPr/>
          </p:nvSpPr>
          <p:spPr>
            <a:xfrm rot="20214030">
              <a:off x="2081446" y="4020207"/>
              <a:ext cx="1370023" cy="1608084"/>
            </a:xfrm>
            <a:prstGeom prst="curvedRightArrow">
              <a:avLst>
                <a:gd name="adj1" fmla="val 25000"/>
                <a:gd name="adj2" fmla="val 50000"/>
                <a:gd name="adj3" fmla="val 6005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Выгнутая вправо стрелка 13"/>
            <p:cNvSpPr/>
            <p:nvPr/>
          </p:nvSpPr>
          <p:spPr>
            <a:xfrm rot="16548018">
              <a:off x="7138027" y="737678"/>
              <a:ext cx="1256399" cy="1777408"/>
            </a:xfrm>
            <a:prstGeom prst="curvedLeftArrow">
              <a:avLst>
                <a:gd name="adj1" fmla="val 25000"/>
                <a:gd name="adj2" fmla="val 50000"/>
                <a:gd name="adj3" fmla="val 6133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8" name="Прямая со стрелкой 17"/>
            <p:cNvCxnSpPr/>
            <p:nvPr/>
          </p:nvCxnSpPr>
          <p:spPr>
            <a:xfrm>
              <a:off x="1797270" y="1592318"/>
              <a:ext cx="0" cy="173420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20" name="Овал 19"/>
            <p:cNvSpPr/>
            <p:nvPr/>
          </p:nvSpPr>
          <p:spPr>
            <a:xfrm>
              <a:off x="670036" y="938049"/>
              <a:ext cx="3105807" cy="130853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2987566" y="1497724"/>
              <a:ext cx="4162096" cy="105629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endPara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руху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1521373" y="3326524"/>
              <a:ext cx="4162096" cy="105629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061844" y="2341180"/>
              <a:ext cx="5565228" cy="119817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суддя-доповідач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3602421" y="4154213"/>
              <a:ext cx="6432331" cy="134007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усунення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недоліків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трелка вправо 24"/>
            <p:cNvSpPr/>
            <p:nvPr/>
          </p:nvSpPr>
          <p:spPr>
            <a:xfrm>
              <a:off x="2341175" y="1863196"/>
              <a:ext cx="1079943" cy="955965"/>
            </a:xfrm>
            <a:prstGeom prst="rightArrow">
              <a:avLst>
                <a:gd name="adj1" fmla="val 50000"/>
                <a:gd name="adj2" fmla="val 8929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1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891862" y="1655378"/>
            <a:ext cx="8190186" cy="3310761"/>
            <a:chOff x="1970690" y="1403130"/>
            <a:chExt cx="8190186" cy="3310761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1970690" y="3042746"/>
              <a:ext cx="6542689" cy="167114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діяльність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метою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перевірки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законності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й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обґрунтованості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набрали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Выгнутая вправо стрелка 5"/>
            <p:cNvSpPr/>
            <p:nvPr/>
          </p:nvSpPr>
          <p:spPr>
            <a:xfrm rot="1502188">
              <a:off x="8576440" y="2692496"/>
              <a:ext cx="1529255" cy="1781504"/>
            </a:xfrm>
            <a:prstGeom prst="curvedLeftArrow">
              <a:avLst>
                <a:gd name="adj1" fmla="val 25000"/>
                <a:gd name="adj2" fmla="val 50000"/>
                <a:gd name="adj3" fmla="val 7058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6077606" y="1403130"/>
              <a:ext cx="4083270" cy="1466193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Апеляційне провадження</a:t>
              </a:r>
              <a:endParaRPr lang="ru-RU" sz="23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979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36028" y="330798"/>
            <a:ext cx="11177752" cy="6234708"/>
            <a:chOff x="520262" y="236205"/>
            <a:chExt cx="11177752" cy="6234708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2065282" y="2022342"/>
              <a:ext cx="5596759" cy="110358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порядку,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ст.272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>
              <a:off x="600667" y="955483"/>
              <a:ext cx="1464615" cy="1865992"/>
            </a:xfrm>
            <a:prstGeom prst="curvedRightArrow">
              <a:avLst>
                <a:gd name="adj1" fmla="val 25000"/>
                <a:gd name="adj2" fmla="val 50000"/>
                <a:gd name="adj3" fmla="val 6052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7977352" y="3657600"/>
              <a:ext cx="3720662" cy="141889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Скаржнику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600667" y="3334681"/>
              <a:ext cx="8101898" cy="119928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разом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матеріалами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лево 10"/>
            <p:cNvSpPr/>
            <p:nvPr/>
          </p:nvSpPr>
          <p:spPr>
            <a:xfrm>
              <a:off x="7662040" y="4020761"/>
              <a:ext cx="1229712" cy="1026412"/>
            </a:xfrm>
            <a:prstGeom prst="leftArrow">
              <a:avLst>
                <a:gd name="adj1" fmla="val 50000"/>
                <a:gd name="adj2" fmla="val 9300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5033634" y="5399416"/>
              <a:ext cx="5256813" cy="107149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520262" y="4886210"/>
              <a:ext cx="4511695" cy="111422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трелка вниз 14"/>
            <p:cNvSpPr/>
            <p:nvPr/>
          </p:nvSpPr>
          <p:spPr>
            <a:xfrm>
              <a:off x="4519578" y="5190663"/>
              <a:ext cx="1024759" cy="1194099"/>
            </a:xfrm>
            <a:prstGeom prst="downArrow">
              <a:avLst>
                <a:gd name="adj1" fmla="val 50000"/>
                <a:gd name="adj2" fmla="val 9307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839510" y="236205"/>
              <a:ext cx="4704828" cy="111935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повернення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123792" y="851338"/>
              <a:ext cx="6574222" cy="104868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</a:t>
              </a:r>
            </a:p>
          </p:txBody>
        </p:sp>
        <p:sp>
          <p:nvSpPr>
            <p:cNvPr id="18" name="Стрелка вниз 17"/>
            <p:cNvSpPr/>
            <p:nvPr/>
          </p:nvSpPr>
          <p:spPr>
            <a:xfrm rot="16200000">
              <a:off x="4553004" y="861015"/>
              <a:ext cx="962250" cy="1100823"/>
            </a:xfrm>
            <a:prstGeom prst="downArrow">
              <a:avLst>
                <a:gd name="adj1" fmla="val 50000"/>
                <a:gd name="adj2" fmla="val 8858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01722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45931" y="362607"/>
            <a:ext cx="10625959" cy="5964620"/>
            <a:chOff x="662151" y="331076"/>
            <a:chExt cx="10625959" cy="5964620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662151" y="1905000"/>
              <a:ext cx="8529145" cy="85133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1245475" y="2816772"/>
              <a:ext cx="8529146" cy="111935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раніше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цієї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773620" y="3996558"/>
              <a:ext cx="8529146" cy="111935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постанова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цієї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задоволення</a:t>
              </a:r>
              <a:r>
                <a:rPr lang="ru-RU" sz="2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цієї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569778" y="5176344"/>
              <a:ext cx="8529145" cy="111935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скаржником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строк,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подано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наведені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неповажними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>
              <a:off x="10878207" y="1095704"/>
              <a:ext cx="0" cy="405042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>
              <a:off x="10302766" y="4682359"/>
              <a:ext cx="57544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>
              <a:endCxn id="4" idx="3"/>
            </p:cNvCxnSpPr>
            <p:nvPr/>
          </p:nvCxnSpPr>
          <p:spPr>
            <a:xfrm flipH="1">
              <a:off x="9774621" y="3376448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7" name="Выгнутая влево стрелка 16"/>
            <p:cNvSpPr/>
            <p:nvPr/>
          </p:nvSpPr>
          <p:spPr>
            <a:xfrm rot="3305034">
              <a:off x="4447951" y="396407"/>
              <a:ext cx="1225561" cy="1528606"/>
            </a:xfrm>
            <a:prstGeom prst="curvedRightArrow">
              <a:avLst>
                <a:gd name="adj1" fmla="val 25000"/>
                <a:gd name="adj2" fmla="val 50000"/>
                <a:gd name="adj3" fmla="val 5746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5675586" y="331076"/>
              <a:ext cx="5612524" cy="129277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відмовляє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019970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57200" y="326881"/>
            <a:ext cx="11343286" cy="6010850"/>
            <a:chOff x="346841" y="279585"/>
            <a:chExt cx="11343286" cy="6010850"/>
          </a:xfrm>
        </p:grpSpPr>
        <p:sp>
          <p:nvSpPr>
            <p:cNvPr id="3" name="Скругленный прямоугольник 2"/>
            <p:cNvSpPr/>
            <p:nvPr/>
          </p:nvSpPr>
          <p:spPr>
            <a:xfrm>
              <a:off x="346841" y="475922"/>
              <a:ext cx="5271593" cy="113511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незалежно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поважності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 пропуску строку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6842234" y="1476047"/>
              <a:ext cx="4847893" cy="143466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спливу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одного року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тексту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3344258" y="3838901"/>
              <a:ext cx="7677804" cy="127700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подання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залученою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свободи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1439510" y="5281442"/>
              <a:ext cx="7677804" cy="1008993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пропуску строку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внаслідок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виникнення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непереборної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 стрелкой 11"/>
            <p:cNvCxnSpPr/>
            <p:nvPr/>
          </p:nvCxnSpPr>
          <p:spPr>
            <a:xfrm>
              <a:off x="1836681" y="3050620"/>
              <a:ext cx="0" cy="223082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4" name="Выгнутая влево стрелка 13"/>
            <p:cNvSpPr/>
            <p:nvPr/>
          </p:nvSpPr>
          <p:spPr>
            <a:xfrm rot="20647341">
              <a:off x="2037287" y="3219342"/>
              <a:ext cx="1385786" cy="1659747"/>
            </a:xfrm>
            <a:prstGeom prst="curvedRightArrow">
              <a:avLst>
                <a:gd name="adj1" fmla="val 25000"/>
                <a:gd name="adj2" fmla="val 50000"/>
                <a:gd name="adj3" fmla="val 5685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Выгнутая влево стрелка 15"/>
            <p:cNvSpPr/>
            <p:nvPr/>
          </p:nvSpPr>
          <p:spPr>
            <a:xfrm rot="8264067">
              <a:off x="5598361" y="279585"/>
              <a:ext cx="1090917" cy="1373091"/>
            </a:xfrm>
            <a:prstGeom prst="curvedRightArrow">
              <a:avLst>
                <a:gd name="adj1" fmla="val 25000"/>
                <a:gd name="adj2" fmla="val 50000"/>
                <a:gd name="adj3" fmla="val 5401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2293881" y="1495754"/>
              <a:ext cx="4114997" cy="1434662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відмовляє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sp>
          <p:nvSpPr>
            <p:cNvPr id="18" name="Овал 17"/>
            <p:cNvSpPr/>
            <p:nvPr/>
          </p:nvSpPr>
          <p:spPr>
            <a:xfrm>
              <a:off x="748860" y="2729838"/>
              <a:ext cx="3090042" cy="943529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9" name="Стрелка вправо 18"/>
            <p:cNvSpPr/>
            <p:nvPr/>
          </p:nvSpPr>
          <p:spPr>
            <a:xfrm>
              <a:off x="5984980" y="2449566"/>
              <a:ext cx="1198180" cy="999565"/>
            </a:xfrm>
            <a:prstGeom prst="rightArrow">
              <a:avLst>
                <a:gd name="adj1" fmla="val 50000"/>
                <a:gd name="adj2" fmla="val 9473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200866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30622" y="368918"/>
            <a:ext cx="11177750" cy="5984148"/>
            <a:chOff x="536029" y="416214"/>
            <a:chExt cx="11177750" cy="5984148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7362496" y="1117520"/>
              <a:ext cx="4351283" cy="88286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7362496" y="2168555"/>
              <a:ext cx="4351283" cy="95118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дня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акінчення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усунення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недоліків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6858000" y="1558954"/>
              <a:ext cx="0" cy="1085194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flipH="1">
              <a:off x="5990896" y="2100237"/>
              <a:ext cx="867104" cy="0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>
              <a:endCxn id="4" idx="1"/>
            </p:cNvCxnSpPr>
            <p:nvPr/>
          </p:nvCxnSpPr>
          <p:spPr>
            <a:xfrm>
              <a:off x="6858000" y="1558954"/>
              <a:ext cx="50449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6858000" y="2641520"/>
              <a:ext cx="504496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9" name="Выгнутая влево стрелка 18"/>
            <p:cNvSpPr/>
            <p:nvPr/>
          </p:nvSpPr>
          <p:spPr>
            <a:xfrm rot="5400000">
              <a:off x="5027495" y="2647156"/>
              <a:ext cx="1221443" cy="1801360"/>
            </a:xfrm>
            <a:prstGeom prst="curvedRightArrow">
              <a:avLst>
                <a:gd name="adj1" fmla="val 25000"/>
                <a:gd name="adj2" fmla="val 50000"/>
                <a:gd name="adj3" fmla="val 5985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 rot="20271304">
              <a:off x="1754985" y="1271221"/>
              <a:ext cx="1332033" cy="1458336"/>
            </a:xfrm>
            <a:prstGeom prst="curvedRightArrow">
              <a:avLst>
                <a:gd name="adj1" fmla="val 25000"/>
                <a:gd name="adj2" fmla="val 50000"/>
                <a:gd name="adj3" fmla="val 6214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sp>
          <p:nvSpPr>
            <p:cNvPr id="20" name="Скругленный прямоугольник 19"/>
            <p:cNvSpPr/>
            <p:nvPr/>
          </p:nvSpPr>
          <p:spPr>
            <a:xfrm>
              <a:off x="536029" y="416214"/>
              <a:ext cx="4225157" cy="129163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1" name="Овал 20"/>
            <p:cNvSpPr/>
            <p:nvPr/>
          </p:nvSpPr>
          <p:spPr>
            <a:xfrm>
              <a:off x="3176752" y="1543259"/>
              <a:ext cx="3247696" cy="104052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пізніше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6188707" y="3432948"/>
              <a:ext cx="4878686" cy="1066802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</a:p>
          </p:txBody>
        </p:sp>
        <p:sp>
          <p:nvSpPr>
            <p:cNvPr id="23" name="Скругленный прямоугольник 22"/>
            <p:cNvSpPr/>
            <p:nvPr/>
          </p:nvSpPr>
          <p:spPr>
            <a:xfrm>
              <a:off x="725214" y="4214190"/>
              <a:ext cx="6132786" cy="121920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порядку,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ст.272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5328743" y="5202183"/>
              <a:ext cx="5407572" cy="119817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надсилається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скаржнику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разом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матеріалами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Стрелка вниз 24"/>
            <p:cNvSpPr/>
            <p:nvPr/>
          </p:nvSpPr>
          <p:spPr>
            <a:xfrm>
              <a:off x="10240442" y="4141211"/>
              <a:ext cx="945931" cy="1158916"/>
            </a:xfrm>
            <a:prstGeom prst="downArrow">
              <a:avLst>
                <a:gd name="adj1" fmla="val 50000"/>
                <a:gd name="adj2" fmla="val 1000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465530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622735" y="522231"/>
            <a:ext cx="10858979" cy="5734729"/>
            <a:chOff x="701563" y="459169"/>
            <a:chExt cx="10858979" cy="5734729"/>
          </a:xfrm>
        </p:grpSpPr>
        <p:sp>
          <p:nvSpPr>
            <p:cNvPr id="2" name="Овал 1"/>
            <p:cNvSpPr/>
            <p:nvPr/>
          </p:nvSpPr>
          <p:spPr>
            <a:xfrm>
              <a:off x="701563" y="888288"/>
              <a:ext cx="3468414" cy="117847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апеляційної інстанції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" name="Скругленный прямоугольник 2"/>
            <p:cNvSpPr/>
            <p:nvPr/>
          </p:nvSpPr>
          <p:spPr>
            <a:xfrm>
              <a:off x="3744309" y="459169"/>
              <a:ext cx="6321972" cy="102870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2675716" y="3931547"/>
              <a:ext cx="5344510" cy="105629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4780412" y="5137608"/>
              <a:ext cx="5762297" cy="105629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дня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надходження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усунення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недоліків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порядку,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ст.357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10227400" y="3489124"/>
              <a:ext cx="0" cy="164848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2" name="Выгнутая вправо стрелка 11"/>
            <p:cNvSpPr/>
            <p:nvPr/>
          </p:nvSpPr>
          <p:spPr>
            <a:xfrm rot="1066919">
              <a:off x="8024172" y="2981293"/>
              <a:ext cx="1663260" cy="2150695"/>
            </a:xfrm>
            <a:prstGeom prst="curvedLeftArrow">
              <a:avLst>
                <a:gd name="adj1" fmla="val 25000"/>
                <a:gd name="adj2" fmla="val 50000"/>
                <a:gd name="adj3" fmla="val 5958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4367523" y="2066760"/>
              <a:ext cx="4488280" cy="1324303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4" name="Овал 13"/>
            <p:cNvSpPr/>
            <p:nvPr/>
          </p:nvSpPr>
          <p:spPr>
            <a:xfrm>
              <a:off x="8391674" y="2718798"/>
              <a:ext cx="3168868" cy="1005054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пізніше п’яти днів </a:t>
              </a:r>
            </a:p>
          </p:txBody>
        </p:sp>
        <p:sp>
          <p:nvSpPr>
            <p:cNvPr id="15" name="Стрелка вправо 14"/>
            <p:cNvSpPr/>
            <p:nvPr/>
          </p:nvSpPr>
          <p:spPr>
            <a:xfrm>
              <a:off x="7933041" y="2973649"/>
              <a:ext cx="1206062" cy="1047666"/>
            </a:xfrm>
            <a:prstGeom prst="rightArrow">
              <a:avLst>
                <a:gd name="adj1" fmla="val 50000"/>
                <a:gd name="adj2" fmla="val 8786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3621647" y="1138436"/>
              <a:ext cx="1158765" cy="1031658"/>
            </a:xfrm>
            <a:prstGeom prst="rightArrow">
              <a:avLst>
                <a:gd name="adj1" fmla="val 50000"/>
                <a:gd name="adj2" fmla="val 8516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28405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599088" y="231228"/>
            <a:ext cx="11209285" cy="6201102"/>
            <a:chOff x="520260" y="246994"/>
            <a:chExt cx="11209285" cy="6201102"/>
          </a:xfrm>
        </p:grpSpPr>
        <p:sp>
          <p:nvSpPr>
            <p:cNvPr id="2" name="Прямоугольник 1"/>
            <p:cNvSpPr/>
            <p:nvPr/>
          </p:nvSpPr>
          <p:spPr>
            <a:xfrm>
              <a:off x="1100959" y="2417382"/>
              <a:ext cx="5139559" cy="99322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витребування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" name="Прямая со стрелкой 5"/>
            <p:cNvCxnSpPr/>
            <p:nvPr/>
          </p:nvCxnSpPr>
          <p:spPr>
            <a:xfrm>
              <a:off x="1923393" y="1008995"/>
              <a:ext cx="0" cy="140838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9" name="Скругленный прямоугольник 8"/>
            <p:cNvSpPr/>
            <p:nvPr/>
          </p:nvSpPr>
          <p:spPr>
            <a:xfrm>
              <a:off x="7882758" y="2848307"/>
              <a:ext cx="3846787" cy="134006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разом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20260" y="4797973"/>
              <a:ext cx="5880540" cy="165012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встановлює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подати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Выгнутая вправо стрелка 12"/>
            <p:cNvSpPr/>
            <p:nvPr/>
          </p:nvSpPr>
          <p:spPr>
            <a:xfrm rot="1098079">
              <a:off x="6362174" y="4585771"/>
              <a:ext cx="1606507" cy="1844561"/>
            </a:xfrm>
            <a:prstGeom prst="curvedLeftArrow">
              <a:avLst>
                <a:gd name="adj1" fmla="val 25000"/>
                <a:gd name="adj2" fmla="val 50000"/>
                <a:gd name="adj3" fmla="val 5640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520260" y="246994"/>
              <a:ext cx="4556235" cy="121394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 ухвалі про відкриття апеляційного провадження 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055471" y="1204751"/>
              <a:ext cx="5538950" cy="110621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 для подання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4351283" y="922286"/>
              <a:ext cx="1103586" cy="951186"/>
            </a:xfrm>
            <a:prstGeom prst="rightArrow">
              <a:avLst>
                <a:gd name="adj1" fmla="val 50000"/>
                <a:gd name="adj2" fmla="val 8977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Овал 16"/>
            <p:cNvSpPr/>
            <p:nvPr/>
          </p:nvSpPr>
          <p:spPr>
            <a:xfrm>
              <a:off x="5454869" y="3804747"/>
              <a:ext cx="3421117" cy="120868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лево 17"/>
            <p:cNvSpPr/>
            <p:nvPr/>
          </p:nvSpPr>
          <p:spPr>
            <a:xfrm rot="10800000">
              <a:off x="7126012" y="3323896"/>
              <a:ext cx="1203435" cy="961697"/>
            </a:xfrm>
            <a:prstGeom prst="leftArrow">
              <a:avLst>
                <a:gd name="adj1" fmla="val 50000"/>
                <a:gd name="adj2" fmla="val 9538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56149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639614" y="1828801"/>
            <a:ext cx="8860220" cy="2948149"/>
            <a:chOff x="1560786" y="1828801"/>
            <a:chExt cx="8860220" cy="2948149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560786" y="1828801"/>
              <a:ext cx="4903076" cy="119029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подана з пропуском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2175641" y="3436881"/>
              <a:ext cx="6385034" cy="134006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зупиняє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оскаржуваного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Выгнутая вправо стрелка 5"/>
            <p:cNvSpPr/>
            <p:nvPr/>
          </p:nvSpPr>
          <p:spPr>
            <a:xfrm>
              <a:off x="8376219" y="2514597"/>
              <a:ext cx="1697946" cy="1891863"/>
            </a:xfrm>
            <a:prstGeom prst="curvedLeftArrow">
              <a:avLst>
                <a:gd name="adj1" fmla="val 25000"/>
                <a:gd name="adj2" fmla="val 50000"/>
                <a:gd name="adj3" fmla="val 6121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 flipH="1">
              <a:off x="6463862" y="2514597"/>
              <a:ext cx="163961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7" name="Овал 6"/>
            <p:cNvSpPr/>
            <p:nvPr/>
          </p:nvSpPr>
          <p:spPr>
            <a:xfrm>
              <a:off x="7756634" y="1947039"/>
              <a:ext cx="2664372" cy="113511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900024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930165" y="930164"/>
            <a:ext cx="10321158" cy="4682360"/>
            <a:chOff x="725213" y="819806"/>
            <a:chExt cx="10321158" cy="468236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2706412" y="3203027"/>
              <a:ext cx="6043448" cy="96169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письмовій формі 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4566743" y="4282966"/>
              <a:ext cx="6043449" cy="1219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10326414" y="2449409"/>
              <a:ext cx="0" cy="183355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1" name="Выгнутая вправо стрелка 10"/>
            <p:cNvSpPr/>
            <p:nvPr/>
          </p:nvSpPr>
          <p:spPr>
            <a:xfrm>
              <a:off x="8581171" y="2388974"/>
              <a:ext cx="1461466" cy="1686699"/>
            </a:xfrm>
            <a:prstGeom prst="curvedLeftArrow">
              <a:avLst>
                <a:gd name="adj1" fmla="val 25000"/>
                <a:gd name="adj2" fmla="val 50000"/>
                <a:gd name="adj3" fmla="val 6059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725213" y="819806"/>
              <a:ext cx="3421118" cy="1387365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 справи</a:t>
              </a: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4566743" y="1449008"/>
              <a:ext cx="6479628" cy="1324304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подати до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4" name="Стрелка вправо 13"/>
            <p:cNvSpPr/>
            <p:nvPr/>
          </p:nvSpPr>
          <p:spPr>
            <a:xfrm>
              <a:off x="3594538" y="1449008"/>
              <a:ext cx="1182413" cy="1000401"/>
            </a:xfrm>
            <a:prstGeom prst="rightArrow">
              <a:avLst>
                <a:gd name="adj1" fmla="val 50000"/>
                <a:gd name="adj2" fmla="val 9608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62945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457200" y="358815"/>
            <a:ext cx="11114689" cy="6084026"/>
            <a:chOff x="472966" y="343049"/>
            <a:chExt cx="11114689" cy="6084026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711669" y="1679026"/>
              <a:ext cx="8875986" cy="84345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711669" y="2592113"/>
              <a:ext cx="8875986" cy="106548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ім’я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поштову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адресу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засобу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адресу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електронної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наявності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711669" y="3727230"/>
              <a:ext cx="8875986" cy="83951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2711669" y="4636374"/>
              <a:ext cx="8875986" cy="88155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-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711669" y="5587561"/>
              <a:ext cx="8875986" cy="83951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перелік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додаються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1198179" y="422047"/>
              <a:ext cx="0" cy="5612524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>
              <a:endCxn id="5" idx="1"/>
            </p:cNvCxnSpPr>
            <p:nvPr/>
          </p:nvCxnSpPr>
          <p:spPr>
            <a:xfrm>
              <a:off x="1198179" y="2100754"/>
              <a:ext cx="151349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1198179" y="6034571"/>
              <a:ext cx="151349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1198179" y="5125426"/>
              <a:ext cx="151349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1198179" y="4181475"/>
              <a:ext cx="151349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1198179" y="3141113"/>
              <a:ext cx="151349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9" name="Скругленный прямоугольник 18"/>
            <p:cNvSpPr/>
            <p:nvPr/>
          </p:nvSpPr>
          <p:spPr>
            <a:xfrm>
              <a:off x="472966" y="343049"/>
              <a:ext cx="5691351" cy="107567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містити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26458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198179" y="506699"/>
            <a:ext cx="9995339" cy="5326541"/>
            <a:chOff x="1087820" y="427872"/>
            <a:chExt cx="9995339" cy="5326541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1087820" y="427872"/>
              <a:ext cx="3484180" cy="1292773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Відсутність відзиву на апеляційну скаргу </a:t>
              </a: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351282" y="1231914"/>
              <a:ext cx="6132786" cy="126124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перешкоджає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перегляду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1623849" y="4430110"/>
              <a:ext cx="6794938" cy="1324303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нього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трелка вправо 7"/>
            <p:cNvSpPr/>
            <p:nvPr/>
          </p:nvSpPr>
          <p:spPr>
            <a:xfrm>
              <a:off x="3783723" y="1382556"/>
              <a:ext cx="1056289" cy="1056289"/>
            </a:xfrm>
            <a:prstGeom prst="rightArrow">
              <a:avLst>
                <a:gd name="adj1" fmla="val 50000"/>
                <a:gd name="adj2" fmla="val 7835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Выгнутая вправо стрелка 8"/>
            <p:cNvSpPr/>
            <p:nvPr/>
          </p:nvSpPr>
          <p:spPr>
            <a:xfrm rot="867005">
              <a:off x="8355723" y="3724168"/>
              <a:ext cx="1781503" cy="1885082"/>
            </a:xfrm>
            <a:prstGeom prst="curvedLeftArrow">
              <a:avLst>
                <a:gd name="adj1" fmla="val 25000"/>
                <a:gd name="adj2" fmla="val 50000"/>
                <a:gd name="adj3" fmla="val 5156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7740870" y="2873265"/>
              <a:ext cx="3342289" cy="1403131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2832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36028" y="504496"/>
            <a:ext cx="10925504" cy="5856888"/>
            <a:chOff x="677917" y="488731"/>
            <a:chExt cx="10925504" cy="5856888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1939158" y="1734207"/>
              <a:ext cx="5171090" cy="99322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цивільних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справах 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3531476" y="2506716"/>
              <a:ext cx="8071945" cy="152936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у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межах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округу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території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яку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поширюються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повноваження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знаходиться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місцевий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1213945" y="1072055"/>
              <a:ext cx="0" cy="3626069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1213945" y="4698124"/>
              <a:ext cx="72521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7" name="Выгнутая влево стрелка 16"/>
            <p:cNvSpPr/>
            <p:nvPr/>
          </p:nvSpPr>
          <p:spPr>
            <a:xfrm rot="20631458">
              <a:off x="2159877" y="4850284"/>
              <a:ext cx="1292772" cy="1397561"/>
            </a:xfrm>
            <a:prstGeom prst="curvedRightArrow">
              <a:avLst>
                <a:gd name="adj1" fmla="val 25000"/>
                <a:gd name="adj2" fmla="val 50000"/>
                <a:gd name="adj3" fmla="val 5749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право 17"/>
            <p:cNvSpPr/>
            <p:nvPr/>
          </p:nvSpPr>
          <p:spPr>
            <a:xfrm>
              <a:off x="2624958" y="2251737"/>
              <a:ext cx="1150883" cy="951396"/>
            </a:xfrm>
            <a:prstGeom prst="rightArrow">
              <a:avLst>
                <a:gd name="adj1" fmla="val 50000"/>
                <a:gd name="adj2" fmla="val 9809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>
              <a:off x="1213945" y="2230716"/>
              <a:ext cx="72521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5" name="Прямоугольник 14"/>
            <p:cNvSpPr/>
            <p:nvPr/>
          </p:nvSpPr>
          <p:spPr>
            <a:xfrm>
              <a:off x="1939158" y="4169979"/>
              <a:ext cx="5171090" cy="99322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справах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необґрунтованими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активів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дохід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3531475" y="5037081"/>
              <a:ext cx="8071945" cy="130853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палата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Вищого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антикорупційного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ч.3 ст.26 ЦПК України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677917" y="488731"/>
              <a:ext cx="5044966" cy="107205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657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38074" y="244227"/>
            <a:ext cx="11002284" cy="6300604"/>
            <a:chOff x="538074" y="291523"/>
            <a:chExt cx="11002284" cy="6300604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743200" y="2406382"/>
              <a:ext cx="8797158" cy="12454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особа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подала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заявила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винятком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коли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приєдналися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743200" y="3730686"/>
              <a:ext cx="8797158" cy="12454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виявилося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подано особою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дієздатності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підписувати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930165" y="5054990"/>
              <a:ext cx="8797158" cy="153713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особою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свободи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свободи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вирішувалося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5754413" y="752972"/>
              <a:ext cx="5108027" cy="122971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касаційному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порядку</a:t>
              </a:r>
            </a:p>
          </p:txBody>
        </p:sp>
        <p:sp>
          <p:nvSpPr>
            <p:cNvPr id="11" name="Выгнутая влево стрелка 10"/>
            <p:cNvSpPr/>
            <p:nvPr/>
          </p:nvSpPr>
          <p:spPr>
            <a:xfrm rot="3820385">
              <a:off x="747349" y="82248"/>
              <a:ext cx="1169670" cy="1588220"/>
            </a:xfrm>
            <a:prstGeom prst="curvedRightArrow">
              <a:avLst>
                <a:gd name="adj1" fmla="val 25000"/>
                <a:gd name="adj2" fmla="val 50000"/>
                <a:gd name="adj3" fmla="val 5937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>
              <a:off x="1513488" y="1963961"/>
              <a:ext cx="0" cy="309102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>
              <a:endCxn id="5" idx="1"/>
            </p:cNvCxnSpPr>
            <p:nvPr/>
          </p:nvCxnSpPr>
          <p:spPr>
            <a:xfrm>
              <a:off x="1513488" y="3029120"/>
              <a:ext cx="122971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1513488" y="4353424"/>
              <a:ext cx="122971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4" name="Скругленный прямоугольник 13"/>
            <p:cNvSpPr/>
            <p:nvPr/>
          </p:nvSpPr>
          <p:spPr>
            <a:xfrm>
              <a:off x="1718440" y="453428"/>
              <a:ext cx="3878318" cy="10622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Овал 14"/>
            <p:cNvSpPr/>
            <p:nvPr/>
          </p:nvSpPr>
          <p:spPr>
            <a:xfrm>
              <a:off x="788274" y="1367828"/>
              <a:ext cx="3610304" cy="1192267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закриває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право 17"/>
            <p:cNvSpPr/>
            <p:nvPr/>
          </p:nvSpPr>
          <p:spPr>
            <a:xfrm>
              <a:off x="4825781" y="1151845"/>
              <a:ext cx="1085849" cy="964654"/>
            </a:xfrm>
            <a:prstGeom prst="rightArrow">
              <a:avLst>
                <a:gd name="adj1" fmla="val 50000"/>
                <a:gd name="adj2" fmla="val 8881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39867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98635" y="763553"/>
            <a:ext cx="10570778" cy="5190750"/>
            <a:chOff x="835573" y="653194"/>
            <a:chExt cx="10570778" cy="5190750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360276" y="653194"/>
              <a:ext cx="5628290" cy="122971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виступали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стороні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подала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835573" y="709446"/>
              <a:ext cx="3846786" cy="122971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приєднатися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5360276" y="1903148"/>
              <a:ext cx="5628290" cy="122971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брали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вирішив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свободи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трелка вправо 7"/>
            <p:cNvSpPr/>
            <p:nvPr/>
          </p:nvSpPr>
          <p:spPr>
            <a:xfrm>
              <a:off x="4445875" y="1389635"/>
              <a:ext cx="1229711" cy="993227"/>
            </a:xfrm>
            <a:prstGeom prst="rightArrow">
              <a:avLst>
                <a:gd name="adj1" fmla="val 50000"/>
                <a:gd name="adj2" fmla="val 10238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право стрелка 10"/>
            <p:cNvSpPr/>
            <p:nvPr/>
          </p:nvSpPr>
          <p:spPr>
            <a:xfrm rot="1245644">
              <a:off x="7429848" y="4211109"/>
              <a:ext cx="1598622" cy="1632835"/>
            </a:xfrm>
            <a:prstGeom prst="curvedLeftArrow">
              <a:avLst>
                <a:gd name="adj1" fmla="val 25000"/>
                <a:gd name="adj2" fmla="val 50000"/>
                <a:gd name="adj3" fmla="val 5655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597868" y="3456052"/>
              <a:ext cx="4808483" cy="1150883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Заява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приєднання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835573" y="4382813"/>
              <a:ext cx="6479627" cy="135583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початку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79580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568668" y="1442544"/>
            <a:ext cx="9120351" cy="3594539"/>
            <a:chOff x="1489841" y="1505606"/>
            <a:chExt cx="9120351" cy="3594539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489841" y="3025876"/>
              <a:ext cx="6432331" cy="93016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сплату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збору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373821" y="4106917"/>
              <a:ext cx="6432331" cy="99322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направлення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трелка вниз 6"/>
            <p:cNvSpPr/>
            <p:nvPr/>
          </p:nvSpPr>
          <p:spPr>
            <a:xfrm>
              <a:off x="9459311" y="2084989"/>
              <a:ext cx="693682" cy="2309648"/>
            </a:xfrm>
            <a:prstGeom prst="downArrow">
              <a:avLst>
                <a:gd name="adj1" fmla="val 50000"/>
                <a:gd name="adj2" fmla="val 16276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право стрелка 7"/>
            <p:cNvSpPr/>
            <p:nvPr/>
          </p:nvSpPr>
          <p:spPr>
            <a:xfrm rot="1080688">
              <a:off x="7922172" y="2417800"/>
              <a:ext cx="1300656" cy="1538242"/>
            </a:xfrm>
            <a:prstGeom prst="curvedLeftArrow">
              <a:avLst>
                <a:gd name="adj1" fmla="val 25000"/>
                <a:gd name="adj2" fmla="val 50000"/>
                <a:gd name="adj3" fmla="val 6695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6243144" y="1505606"/>
              <a:ext cx="4367048" cy="126124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заяви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приєднання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додаються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45035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36026" y="409903"/>
            <a:ext cx="10941270" cy="5721568"/>
            <a:chOff x="268013" y="409903"/>
            <a:chExt cx="10941270" cy="572156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907629" y="1765737"/>
              <a:ext cx="8875986" cy="96169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доповнити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3231932" y="2514598"/>
              <a:ext cx="7977351" cy="153713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доповнення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повинна подати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надсилання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копій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відповідних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доповнень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в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іншому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не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враховує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такі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доповнення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907629" y="4226471"/>
              <a:ext cx="8875986" cy="89732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відкликати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907629" y="5234150"/>
              <a:ext cx="8875986" cy="89732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відмовитися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 flipH="1">
              <a:off x="993228" y="1032641"/>
              <a:ext cx="1" cy="4579883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993228" y="5612524"/>
              <a:ext cx="89863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1008994" y="4675131"/>
              <a:ext cx="89863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1008994" y="2309647"/>
              <a:ext cx="898634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21" name="Стрелка вправо 20"/>
            <p:cNvSpPr/>
            <p:nvPr/>
          </p:nvSpPr>
          <p:spPr>
            <a:xfrm>
              <a:off x="2538248" y="2475185"/>
              <a:ext cx="1103585" cy="914400"/>
            </a:xfrm>
            <a:prstGeom prst="rightArrow">
              <a:avLst>
                <a:gd name="adj1" fmla="val 50000"/>
                <a:gd name="adj2" fmla="val 9310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268013" y="409903"/>
              <a:ext cx="5312979" cy="106417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Особа, яка подала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0701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88731" y="216770"/>
            <a:ext cx="11414235" cy="6256670"/>
            <a:chOff x="472965" y="264067"/>
            <a:chExt cx="11414235" cy="6256670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7172096" y="292549"/>
              <a:ext cx="4335517" cy="1019923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850731" y="1588374"/>
              <a:ext cx="5249917" cy="12454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2364220" y="2673101"/>
              <a:ext cx="5392414" cy="115086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приєдналися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Выгнутая влево стрелка 11"/>
            <p:cNvSpPr/>
            <p:nvPr/>
          </p:nvSpPr>
          <p:spPr>
            <a:xfrm rot="4609186">
              <a:off x="4013302" y="192341"/>
              <a:ext cx="1221504" cy="1621060"/>
            </a:xfrm>
            <a:prstGeom prst="curvedRightArrow">
              <a:avLst>
                <a:gd name="adj1" fmla="val 25000"/>
                <a:gd name="adj2" fmla="val 50000"/>
                <a:gd name="adj3" fmla="val 6255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трелка вниз 12"/>
            <p:cNvSpPr/>
            <p:nvPr/>
          </p:nvSpPr>
          <p:spPr>
            <a:xfrm>
              <a:off x="1875488" y="2542191"/>
              <a:ext cx="977463" cy="1182413"/>
            </a:xfrm>
            <a:prstGeom prst="downArrow">
              <a:avLst>
                <a:gd name="adj1" fmla="val 50000"/>
                <a:gd name="adj2" fmla="val 9677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472965" y="4251001"/>
              <a:ext cx="3222649" cy="108472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відмовилася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789268" y="4251001"/>
              <a:ext cx="5097932" cy="138257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допускається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Выгнутая вправо стрелка 20"/>
            <p:cNvSpPr/>
            <p:nvPr/>
          </p:nvSpPr>
          <p:spPr>
            <a:xfrm rot="6726098">
              <a:off x="1843449" y="5157356"/>
              <a:ext cx="1146669" cy="1504271"/>
            </a:xfrm>
            <a:prstGeom prst="curvedLeftArrow">
              <a:avLst>
                <a:gd name="adj1" fmla="val 25000"/>
                <a:gd name="adj2" fmla="val 50000"/>
                <a:gd name="adj3" fmla="val 5710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Овал 13"/>
            <p:cNvSpPr/>
            <p:nvPr/>
          </p:nvSpPr>
          <p:spPr>
            <a:xfrm>
              <a:off x="4855172" y="697620"/>
              <a:ext cx="2743200" cy="113511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трелка влево 14"/>
            <p:cNvSpPr/>
            <p:nvPr/>
          </p:nvSpPr>
          <p:spPr>
            <a:xfrm rot="10800000">
              <a:off x="6337736" y="264067"/>
              <a:ext cx="1189084" cy="867103"/>
            </a:xfrm>
            <a:prstGeom prst="leftArrow">
              <a:avLst>
                <a:gd name="adj1" fmla="val 50000"/>
                <a:gd name="adj2" fmla="val 10818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2852951" y="5149137"/>
              <a:ext cx="3799490" cy="13716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Повторне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судового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трелка вправо 21"/>
            <p:cNvSpPr/>
            <p:nvPr/>
          </p:nvSpPr>
          <p:spPr>
            <a:xfrm>
              <a:off x="5926621" y="4664329"/>
              <a:ext cx="1245475" cy="1119152"/>
            </a:xfrm>
            <a:prstGeom prst="rightArrow">
              <a:avLst>
                <a:gd name="adj1" fmla="val 50000"/>
                <a:gd name="adj2" fmla="val 824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73879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09448" y="268013"/>
            <a:ext cx="10815145" cy="6184025"/>
            <a:chOff x="457200" y="189186"/>
            <a:chExt cx="10815145" cy="618402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986454" y="1608083"/>
              <a:ext cx="9285890" cy="155093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з’ясовує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склад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вплинути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права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брала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залучає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особу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самостійних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предмета спору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986455" y="3241786"/>
              <a:ext cx="9285890" cy="84148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характер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спірних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регулює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986454" y="4166038"/>
              <a:ext cx="9285890" cy="97352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з’ясовує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посилаються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заперечень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1986454" y="5222328"/>
              <a:ext cx="9285890" cy="87892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з’ясовує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визнаються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заперечуються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1024758" y="603031"/>
              <a:ext cx="0" cy="5770180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>
              <a:endCxn id="5" idx="1"/>
            </p:cNvCxnSpPr>
            <p:nvPr/>
          </p:nvCxnSpPr>
          <p:spPr>
            <a:xfrm>
              <a:off x="1040524" y="2380593"/>
              <a:ext cx="945930" cy="295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1024758" y="5712370"/>
              <a:ext cx="945930" cy="295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040524" y="4702392"/>
              <a:ext cx="945930" cy="295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1040524" y="3692414"/>
              <a:ext cx="945930" cy="295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6" name="Скругленный прямоугольник 15"/>
            <p:cNvSpPr/>
            <p:nvPr/>
          </p:nvSpPr>
          <p:spPr>
            <a:xfrm>
              <a:off x="457200" y="189186"/>
              <a:ext cx="5234152" cy="110358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Суддя-доповідач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порядку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підготовки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95951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72055" y="1024759"/>
            <a:ext cx="10231820" cy="4515506"/>
            <a:chOff x="1072055" y="977462"/>
            <a:chExt cx="10231820" cy="4515506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2017985" y="4614041"/>
              <a:ext cx="9285890" cy="87892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вчиняє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пов’язані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017985" y="3632638"/>
              <a:ext cx="9285890" cy="87892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вжиття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017985" y="2309648"/>
              <a:ext cx="9285890" cy="122051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виклик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свідків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призначення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експертизи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витребування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доручень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збирання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залучення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спеціаліста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перекладача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2017985" y="1328245"/>
              <a:ext cx="9285890" cy="87892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поважності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причин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неподання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1072055" y="977462"/>
              <a:ext cx="0" cy="4086060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1072055" y="1767708"/>
              <a:ext cx="945930" cy="295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1072055" y="5063522"/>
              <a:ext cx="945930" cy="295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1072055" y="4077027"/>
              <a:ext cx="945930" cy="295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1072055" y="2965722"/>
              <a:ext cx="945930" cy="2957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4829637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22739" y="559677"/>
            <a:ext cx="11169870" cy="5431219"/>
            <a:chOff x="606973" y="465084"/>
            <a:chExt cx="11169870" cy="5431219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4556235" y="1718441"/>
              <a:ext cx="7220608" cy="89863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нерозглянуті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зауваження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правильність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повноту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фіксування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технічними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засобами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4556235" y="3720660"/>
              <a:ext cx="7220608" cy="81981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невирішене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додаткового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4556235" y="2719550"/>
              <a:ext cx="7220608" cy="89863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нерозглянуті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письмові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зауваження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неправильності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протоколу судового засідання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06973" y="4816366"/>
              <a:ext cx="7898524" cy="107993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усунути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недоліки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1781503" y="1718441"/>
              <a:ext cx="0" cy="309792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3957145" y="1064173"/>
              <a:ext cx="0" cy="3066392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>
              <a:endCxn id="6" idx="1"/>
            </p:cNvCxnSpPr>
            <p:nvPr/>
          </p:nvCxnSpPr>
          <p:spPr>
            <a:xfrm>
              <a:off x="3957145" y="2167758"/>
              <a:ext cx="59909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3957145" y="3149157"/>
              <a:ext cx="59909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0" name="Прямая со стрелкой 19"/>
            <p:cNvCxnSpPr/>
            <p:nvPr/>
          </p:nvCxnSpPr>
          <p:spPr>
            <a:xfrm>
              <a:off x="3957145" y="4130564"/>
              <a:ext cx="59909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4" name="Овал 13"/>
            <p:cNvSpPr/>
            <p:nvPr/>
          </p:nvSpPr>
          <p:spPr>
            <a:xfrm>
              <a:off x="606973" y="1064173"/>
              <a:ext cx="3153103" cy="1119351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3184633" y="488731"/>
              <a:ext cx="6416565" cy="104052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вивчення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виявить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трелка вправо 17"/>
            <p:cNvSpPr/>
            <p:nvPr/>
          </p:nvSpPr>
          <p:spPr>
            <a:xfrm>
              <a:off x="2301765" y="465084"/>
              <a:ext cx="1217886" cy="1064172"/>
            </a:xfrm>
            <a:prstGeom prst="rightArrow">
              <a:avLst>
                <a:gd name="adj1" fmla="val 50000"/>
                <a:gd name="adj2" fmla="val 8745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41798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96766" y="228589"/>
            <a:ext cx="11503573" cy="6336580"/>
            <a:chOff x="428297" y="291652"/>
            <a:chExt cx="11503573" cy="6336580"/>
          </a:xfrm>
        </p:grpSpPr>
        <p:sp>
          <p:nvSpPr>
            <p:cNvPr id="4" name="Овал 3"/>
            <p:cNvSpPr/>
            <p:nvPr/>
          </p:nvSpPr>
          <p:spPr>
            <a:xfrm>
              <a:off x="8179675" y="291652"/>
              <a:ext cx="3297621" cy="121394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Суддя-доповідач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233449" y="3137331"/>
              <a:ext cx="5596759" cy="105629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призначення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розгляду</a:t>
              </a: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7425559" y="1292765"/>
              <a:ext cx="0" cy="1844566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6700346" y="2506711"/>
              <a:ext cx="725213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3" name="Овал 12"/>
            <p:cNvSpPr/>
            <p:nvPr/>
          </p:nvSpPr>
          <p:spPr>
            <a:xfrm>
              <a:off x="8127125" y="4288215"/>
              <a:ext cx="3804745" cy="127700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Выгнутая вправо стрелка 16"/>
            <p:cNvSpPr/>
            <p:nvPr/>
          </p:nvSpPr>
          <p:spPr>
            <a:xfrm rot="2217961">
              <a:off x="5534550" y="5369320"/>
              <a:ext cx="1158179" cy="1258912"/>
            </a:xfrm>
            <a:prstGeom prst="curvedLeftArrow">
              <a:avLst>
                <a:gd name="adj1" fmla="val 25000"/>
                <a:gd name="adj2" fmla="val 50000"/>
                <a:gd name="adj3" fmla="val 5607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2585546" y="819801"/>
              <a:ext cx="5927834" cy="1340069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доповідає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них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колегії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суддів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1103587" y="1978566"/>
              <a:ext cx="5596759" cy="105629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проведення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додаткових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підготовчих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необхідності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0" name="Стрелка влево 19"/>
            <p:cNvSpPr/>
            <p:nvPr/>
          </p:nvSpPr>
          <p:spPr>
            <a:xfrm>
              <a:off x="8086396" y="1056283"/>
              <a:ext cx="1078628" cy="867103"/>
            </a:xfrm>
            <a:prstGeom prst="leftArrow">
              <a:avLst>
                <a:gd name="adj1" fmla="val 50000"/>
                <a:gd name="adj2" fmla="val 900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4001815" y="4414338"/>
              <a:ext cx="4713889" cy="108782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повідомляються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428297" y="5080432"/>
              <a:ext cx="4981903" cy="10957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повідомленням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трелка влево 22"/>
            <p:cNvSpPr/>
            <p:nvPr/>
          </p:nvSpPr>
          <p:spPr>
            <a:xfrm>
              <a:off x="7906409" y="5005542"/>
              <a:ext cx="1258615" cy="993234"/>
            </a:xfrm>
            <a:prstGeom prst="leftArrow">
              <a:avLst>
                <a:gd name="adj1" fmla="val 50000"/>
                <a:gd name="adj2" fmla="val 9603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901759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472966" y="420412"/>
            <a:ext cx="11051627" cy="5775436"/>
            <a:chOff x="362607" y="310053"/>
            <a:chExt cx="11051627" cy="5775436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693682" y="1324303"/>
              <a:ext cx="8387255" cy="89863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переглядає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наявними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додатково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доказами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693682" y="2317531"/>
              <a:ext cx="8387255" cy="100899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перевіряє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обґрунтованість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межах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доводів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93681" y="4498429"/>
              <a:ext cx="8387255" cy="158706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доводами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 розгляду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буде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норм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є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неправильне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норм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693681" y="3421117"/>
              <a:ext cx="8387255" cy="97746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досліджує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стосуються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фактів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посилаються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скарзі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неї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362607" y="3909848"/>
              <a:ext cx="914400" cy="914400"/>
            </a:xfrm>
            <a:prstGeom prst="lin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10720551" y="708130"/>
              <a:ext cx="0" cy="4729655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>
              <a:endCxn id="5" idx="3"/>
            </p:cNvCxnSpPr>
            <p:nvPr/>
          </p:nvCxnSpPr>
          <p:spPr>
            <a:xfrm flipH="1">
              <a:off x="9080937" y="1773620"/>
              <a:ext cx="1623849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9080937" y="5437785"/>
              <a:ext cx="1623849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H="1">
              <a:off x="9096701" y="3944010"/>
              <a:ext cx="1623849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flipH="1">
              <a:off x="9096702" y="2858815"/>
              <a:ext cx="1623849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3" name="Скругленный прямоугольник 12"/>
            <p:cNvSpPr/>
            <p:nvPr/>
          </p:nvSpPr>
          <p:spPr>
            <a:xfrm>
              <a:off x="6243144" y="310053"/>
              <a:ext cx="5171090" cy="835573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0494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592317" y="1312176"/>
            <a:ext cx="9285889" cy="3638698"/>
            <a:chOff x="1229710" y="1249114"/>
            <a:chExt cx="9285889" cy="3638698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5423337" y="3784226"/>
              <a:ext cx="5092262" cy="110358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судів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ними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 судами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1229710" y="2774731"/>
              <a:ext cx="6164317" cy="1072055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переглядає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лево стрелка 10"/>
            <p:cNvSpPr/>
            <p:nvPr/>
          </p:nvSpPr>
          <p:spPr>
            <a:xfrm rot="3871795">
              <a:off x="5394022" y="963113"/>
              <a:ext cx="1493212" cy="2065214"/>
            </a:xfrm>
            <a:prstGeom prst="curvedRightArrow">
              <a:avLst>
                <a:gd name="adj1" fmla="val 25000"/>
                <a:gd name="adj2" fmla="val 50000"/>
                <a:gd name="adj3" fmla="val 5967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право 11"/>
            <p:cNvSpPr/>
            <p:nvPr/>
          </p:nvSpPr>
          <p:spPr>
            <a:xfrm>
              <a:off x="4562568" y="3492428"/>
              <a:ext cx="1198179" cy="961194"/>
            </a:xfrm>
            <a:prstGeom prst="rightArrow">
              <a:avLst>
                <a:gd name="adj1" fmla="val 50000"/>
                <a:gd name="adj2" fmla="val 9920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6574220" y="1308538"/>
              <a:ext cx="3689131" cy="1497724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Верховний</a:t>
              </a:r>
              <a:r>
                <a:rPr lang="ru-RU" sz="23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7501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09449" y="457198"/>
            <a:ext cx="10988565" cy="5789340"/>
            <a:chOff x="599090" y="441433"/>
            <a:chExt cx="10988565" cy="578934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947040" y="2274176"/>
              <a:ext cx="7567449" cy="123759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приймаються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лише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виняткових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неможливості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подання до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причин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об’єктивно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залежали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нього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>
              <a:off x="859222" y="1182416"/>
              <a:ext cx="1300654" cy="1813034"/>
            </a:xfrm>
            <a:prstGeom prst="curvedRightArrow">
              <a:avLst>
                <a:gd name="adj1" fmla="val 25000"/>
                <a:gd name="adj2" fmla="val 50000"/>
                <a:gd name="adj3" fmla="val 5530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599090" y="4147183"/>
              <a:ext cx="4256689" cy="102869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855779" y="5079888"/>
              <a:ext cx="6731876" cy="115088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приймає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предметом розгляду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право 10"/>
            <p:cNvSpPr/>
            <p:nvPr/>
          </p:nvSpPr>
          <p:spPr>
            <a:xfrm>
              <a:off x="4146331" y="4731778"/>
              <a:ext cx="1103586" cy="914400"/>
            </a:xfrm>
            <a:prstGeom prst="rightArrow">
              <a:avLst>
                <a:gd name="adj1" fmla="val 50000"/>
                <a:gd name="adj2" fmla="val 9310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1072055" y="705507"/>
              <a:ext cx="3074276" cy="111935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Скругленный прямоугольник 12"/>
            <p:cNvSpPr/>
            <p:nvPr/>
          </p:nvSpPr>
          <p:spPr>
            <a:xfrm>
              <a:off x="3819196" y="441433"/>
              <a:ext cx="3831020" cy="113511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трелка вправо 13"/>
            <p:cNvSpPr/>
            <p:nvPr/>
          </p:nvSpPr>
          <p:spPr>
            <a:xfrm>
              <a:off x="3200400" y="1040524"/>
              <a:ext cx="1135117" cy="1072055"/>
            </a:xfrm>
            <a:prstGeom prst="rightArrow">
              <a:avLst>
                <a:gd name="adj1" fmla="val 50000"/>
                <a:gd name="adj2" fmla="val 8284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26835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308537" y="1220266"/>
            <a:ext cx="9664263" cy="3982354"/>
            <a:chOff x="1135116" y="715769"/>
            <a:chExt cx="9664263" cy="3982354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3247696" y="2159876"/>
              <a:ext cx="7520152" cy="127700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правилами,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розгляду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порядку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спрощеного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sp>
          <p:nvSpPr>
            <p:cNvPr id="4" name="Скругленный прямоугольник 3"/>
            <p:cNvSpPr/>
            <p:nvPr/>
          </p:nvSpPr>
          <p:spPr>
            <a:xfrm>
              <a:off x="3247696" y="3578771"/>
              <a:ext cx="7551683" cy="111935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особливостями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главою 1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розділу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 </a:t>
              </a:r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>
              <a:off x="2396358" y="1615966"/>
              <a:ext cx="0" cy="2483069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8" name="Прямая со стрелкой 7"/>
            <p:cNvCxnSpPr/>
            <p:nvPr/>
          </p:nvCxnSpPr>
          <p:spPr>
            <a:xfrm>
              <a:off x="2396358" y="4099035"/>
              <a:ext cx="85133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4" name="Выгнутая вправо стрелка 13"/>
            <p:cNvSpPr/>
            <p:nvPr/>
          </p:nvSpPr>
          <p:spPr>
            <a:xfrm rot="17060485">
              <a:off x="5089185" y="465987"/>
              <a:ext cx="1393516" cy="1893079"/>
            </a:xfrm>
            <a:prstGeom prst="curvedLeftArrow">
              <a:avLst>
                <a:gd name="adj1" fmla="val 25000"/>
                <a:gd name="adj2" fmla="val 50000"/>
                <a:gd name="adj3" fmla="val 5841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1135116" y="772511"/>
              <a:ext cx="4225159" cy="1591516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83234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33095" y="591201"/>
            <a:ext cx="10728435" cy="5543530"/>
            <a:chOff x="606971" y="606967"/>
            <a:chExt cx="10728435" cy="554353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606971" y="1803198"/>
              <a:ext cx="5171088" cy="93016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засідання </a:t>
              </a: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4099035" y="4810428"/>
              <a:ext cx="7236371" cy="134006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судовому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засіданні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ст.369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10547132" y="1692816"/>
              <a:ext cx="0" cy="311761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6144611" y="1130658"/>
              <a:ext cx="0" cy="2116512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H="1">
              <a:off x="5778059" y="2275129"/>
              <a:ext cx="35472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flipH="1">
              <a:off x="5789883" y="3247170"/>
              <a:ext cx="354728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8" name="Выгнутая влево стрелка 17"/>
            <p:cNvSpPr/>
            <p:nvPr/>
          </p:nvSpPr>
          <p:spPr>
            <a:xfrm rot="20113986">
              <a:off x="3489578" y="3380350"/>
              <a:ext cx="1218914" cy="1498447"/>
            </a:xfrm>
            <a:prstGeom prst="curvedRightArrow">
              <a:avLst>
                <a:gd name="adj1" fmla="val 25000"/>
                <a:gd name="adj2" fmla="val 50000"/>
                <a:gd name="adj3" fmla="val 5571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7267904" y="1411000"/>
              <a:ext cx="4035971" cy="922289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4099035" y="606967"/>
              <a:ext cx="3168869" cy="867103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починається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606971" y="2748127"/>
              <a:ext cx="5171088" cy="105628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через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п’ятнадцять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sp>
          <p:nvSpPr>
            <p:cNvPr id="21" name="Скругленный прямоугольник 20"/>
            <p:cNvSpPr/>
            <p:nvPr/>
          </p:nvSpPr>
          <p:spPr>
            <a:xfrm>
              <a:off x="4863662" y="3418152"/>
              <a:ext cx="4808483" cy="103658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трелка влево 21"/>
            <p:cNvSpPr/>
            <p:nvPr/>
          </p:nvSpPr>
          <p:spPr>
            <a:xfrm>
              <a:off x="6503275" y="1001104"/>
              <a:ext cx="1119357" cy="945931"/>
            </a:xfrm>
            <a:prstGeom prst="leftArrow">
              <a:avLst>
                <a:gd name="adj1" fmla="val 50000"/>
                <a:gd name="adj2" fmla="val 950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22965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502978" y="925412"/>
            <a:ext cx="9616966" cy="4687112"/>
            <a:chOff x="1692165" y="893881"/>
            <a:chExt cx="9616966" cy="4687112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5192110" y="2301767"/>
              <a:ext cx="6117021" cy="110358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яке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оскаржено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3988676" y="3321270"/>
              <a:ext cx="6117021" cy="110358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доводи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2517227" y="4256690"/>
              <a:ext cx="6117021" cy="1324303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повинні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здійснюватися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перевірка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встановлюватися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досліджуватися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3011213" y="1828800"/>
              <a:ext cx="0" cy="242789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>
              <a:endCxn id="6" idx="1"/>
            </p:cNvCxnSpPr>
            <p:nvPr/>
          </p:nvCxnSpPr>
          <p:spPr>
            <a:xfrm>
              <a:off x="3011213" y="3873063"/>
              <a:ext cx="97746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3" name="Выгнутая вправо стрелка 12"/>
            <p:cNvSpPr/>
            <p:nvPr/>
          </p:nvSpPr>
          <p:spPr>
            <a:xfrm rot="17211172">
              <a:off x="4963154" y="552872"/>
              <a:ext cx="1225165" cy="1907184"/>
            </a:xfrm>
            <a:prstGeom prst="curvedLeftArrow">
              <a:avLst>
                <a:gd name="adj1" fmla="val 25000"/>
                <a:gd name="adj2" fmla="val 50000"/>
                <a:gd name="adj3" fmla="val 5813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1692165" y="977464"/>
              <a:ext cx="3499945" cy="1229711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Суддя-доповідач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доповідає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449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819805" y="1008992"/>
            <a:ext cx="10656305" cy="4477407"/>
            <a:chOff x="630619" y="930164"/>
            <a:chExt cx="10656305" cy="4477407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3269766" y="3224048"/>
              <a:ext cx="5013435" cy="104052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114798" y="4367046"/>
              <a:ext cx="5013435" cy="104052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далі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дають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1679029" y="2412123"/>
              <a:ext cx="0" cy="247518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>
              <a:endCxn id="8" idx="1"/>
            </p:cNvCxnSpPr>
            <p:nvPr/>
          </p:nvCxnSpPr>
          <p:spPr>
            <a:xfrm>
              <a:off x="1679029" y="4887308"/>
              <a:ext cx="2435769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5" name="Выгнутая влево стрелка 14"/>
            <p:cNvSpPr/>
            <p:nvPr/>
          </p:nvSpPr>
          <p:spPr>
            <a:xfrm rot="20915925">
              <a:off x="2042431" y="2634293"/>
              <a:ext cx="1370017" cy="1592315"/>
            </a:xfrm>
            <a:prstGeom prst="curvedRightArrow">
              <a:avLst>
                <a:gd name="adj1" fmla="val 25000"/>
                <a:gd name="adj2" fmla="val 50000"/>
                <a:gd name="adj3" fmla="val 6080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7582028" y="1824858"/>
              <a:ext cx="3704896" cy="115088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 доповіді судді-доповідача 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1403130" y="930164"/>
              <a:ext cx="6178898" cy="105629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подала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Скругленный прямоугольник 17"/>
            <p:cNvSpPr/>
            <p:nvPr/>
          </p:nvSpPr>
          <p:spPr>
            <a:xfrm>
              <a:off x="630619" y="1868213"/>
              <a:ext cx="5517931" cy="108782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подали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обидві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трелка влево 18"/>
            <p:cNvSpPr/>
            <p:nvPr/>
          </p:nvSpPr>
          <p:spPr>
            <a:xfrm>
              <a:off x="6739757" y="1509545"/>
              <a:ext cx="1213943" cy="969580"/>
            </a:xfrm>
            <a:prstGeom prst="leftArrow">
              <a:avLst>
                <a:gd name="adj1" fmla="val 50000"/>
                <a:gd name="adj2" fmla="val 9878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Стрелка вниз 19"/>
            <p:cNvSpPr/>
            <p:nvPr/>
          </p:nvSpPr>
          <p:spPr>
            <a:xfrm>
              <a:off x="811924" y="1375540"/>
              <a:ext cx="867105" cy="871045"/>
            </a:xfrm>
            <a:prstGeom prst="downArrow">
              <a:avLst>
                <a:gd name="adj1" fmla="val 50000"/>
                <a:gd name="adj2" fmla="val 7909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157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986456" y="1064173"/>
            <a:ext cx="8450315" cy="4169978"/>
            <a:chOff x="2191408" y="1253359"/>
            <a:chExt cx="8450315" cy="4169978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4824246" y="2727434"/>
              <a:ext cx="5817477" cy="116664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закінчивши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перевірку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доказами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191408" y="4130565"/>
              <a:ext cx="6873766" cy="129277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можливість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виступити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дебатах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самій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послідовності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вони давали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пояснення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>
              <a:off x="2995448" y="1962807"/>
              <a:ext cx="0" cy="216775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9" name="Выгнутая влево стрелка 8"/>
            <p:cNvSpPr/>
            <p:nvPr/>
          </p:nvSpPr>
          <p:spPr>
            <a:xfrm rot="21001818">
              <a:off x="3500058" y="2079575"/>
              <a:ext cx="1500876" cy="1742088"/>
            </a:xfrm>
            <a:prstGeom prst="curvedRightArrow">
              <a:avLst>
                <a:gd name="adj1" fmla="val 25000"/>
                <a:gd name="adj2" fmla="val 50000"/>
                <a:gd name="adj3" fmla="val 5658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2191408" y="1253359"/>
              <a:ext cx="3909848" cy="1237593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094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51794" y="425668"/>
            <a:ext cx="11193516" cy="5900240"/>
            <a:chOff x="567559" y="346841"/>
            <a:chExt cx="11193516" cy="590024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1429406" y="2695899"/>
              <a:ext cx="6132786" cy="97746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виходить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нарадчої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кімнати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7062363" y="3369885"/>
              <a:ext cx="3066393" cy="96169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дебатів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412826" y="5206564"/>
              <a:ext cx="6348249" cy="104051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однаковий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проміжок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часу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виступу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567559" y="4335510"/>
              <a:ext cx="4871544" cy="1245483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Кожній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бере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участь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>
              <a:off x="1907627" y="843455"/>
              <a:ext cx="0" cy="185244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1907627" y="2029809"/>
              <a:ext cx="85133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6" name="Стрелка вправо 15"/>
            <p:cNvSpPr/>
            <p:nvPr/>
          </p:nvSpPr>
          <p:spPr>
            <a:xfrm>
              <a:off x="6219495" y="3180686"/>
              <a:ext cx="1093077" cy="945940"/>
            </a:xfrm>
            <a:prstGeom prst="rightArrow">
              <a:avLst>
                <a:gd name="adj1" fmla="val 50000"/>
                <a:gd name="adj2" fmla="val 8833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Выгнутая вправо стрелка 16"/>
            <p:cNvSpPr/>
            <p:nvPr/>
          </p:nvSpPr>
          <p:spPr>
            <a:xfrm rot="12231142">
              <a:off x="6764608" y="382349"/>
              <a:ext cx="1585383" cy="1549388"/>
            </a:xfrm>
            <a:prstGeom prst="curvedLeftArrow">
              <a:avLst>
                <a:gd name="adj1" fmla="val 25000"/>
                <a:gd name="adj2" fmla="val 50000"/>
                <a:gd name="adj3" fmla="val 5755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2758965" y="1545021"/>
              <a:ext cx="6132786" cy="969576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оголосити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час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відводиться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дебатів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кругленный прямоугольник 18"/>
            <p:cNvSpPr/>
            <p:nvPr/>
          </p:nvSpPr>
          <p:spPr>
            <a:xfrm>
              <a:off x="8458199" y="744921"/>
              <a:ext cx="3066393" cy="96169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початку судового засідання </a:t>
              </a:r>
            </a:p>
          </p:txBody>
        </p:sp>
        <p:sp>
          <p:nvSpPr>
            <p:cNvPr id="20" name="Стрелка вниз 19"/>
            <p:cNvSpPr/>
            <p:nvPr/>
          </p:nvSpPr>
          <p:spPr>
            <a:xfrm>
              <a:off x="4880740" y="5068623"/>
              <a:ext cx="1064171" cy="1024740"/>
            </a:xfrm>
            <a:prstGeom prst="downArrow">
              <a:avLst>
                <a:gd name="adj1" fmla="val 50000"/>
                <a:gd name="adj2" fmla="val 7541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1087820" y="346841"/>
              <a:ext cx="2617076" cy="99322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762653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24759" y="1320358"/>
            <a:ext cx="10436771" cy="4102977"/>
            <a:chOff x="1166649" y="1367654"/>
            <a:chExt cx="10436771" cy="4102977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1844565" y="4319749"/>
              <a:ext cx="6053959" cy="115088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2396359" y="2195344"/>
              <a:ext cx="0" cy="212440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7" name="Скругленный прямоугольник 6"/>
            <p:cNvSpPr/>
            <p:nvPr/>
          </p:nvSpPr>
          <p:spPr>
            <a:xfrm>
              <a:off x="1166649" y="1367654"/>
              <a:ext cx="3783724" cy="1139063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909847" y="2380592"/>
              <a:ext cx="7693573" cy="165537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у справах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ціною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менше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розмірів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прожиткового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мінімуму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працездатних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крім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тих,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в порядку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спрощеного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sp>
          <p:nvSpPr>
            <p:cNvPr id="11" name="Стрелка вправо 10"/>
            <p:cNvSpPr/>
            <p:nvPr/>
          </p:nvSpPr>
          <p:spPr>
            <a:xfrm>
              <a:off x="3224047" y="2195344"/>
              <a:ext cx="1213945" cy="1012937"/>
            </a:xfrm>
            <a:prstGeom prst="rightArrow">
              <a:avLst>
                <a:gd name="adj1" fmla="val 50000"/>
                <a:gd name="adj2" fmla="val 9562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2022444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46386" y="675287"/>
            <a:ext cx="11035862" cy="5087010"/>
            <a:chOff x="756745" y="596459"/>
            <a:chExt cx="11035862" cy="5087010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756745" y="3752193"/>
              <a:ext cx="5344512" cy="138736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тридцяти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дня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756745" y="1547647"/>
              <a:ext cx="5344511" cy="138736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шістдесяти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дня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sp>
          <p:nvSpPr>
            <p:cNvPr id="9" name="Выгнутая влево стрелка 8"/>
            <p:cNvSpPr/>
            <p:nvPr/>
          </p:nvSpPr>
          <p:spPr>
            <a:xfrm rot="8170411">
              <a:off x="6077827" y="1383019"/>
              <a:ext cx="1351514" cy="1716621"/>
            </a:xfrm>
            <a:prstGeom prst="curvedRightArrow">
              <a:avLst>
                <a:gd name="adj1" fmla="val 25000"/>
                <a:gd name="adj2" fmla="val 50000"/>
                <a:gd name="adj3" fmla="val 6482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Выгнутая влево стрелка 9"/>
            <p:cNvSpPr/>
            <p:nvPr/>
          </p:nvSpPr>
          <p:spPr>
            <a:xfrm rot="8170411">
              <a:off x="6103476" y="3557351"/>
              <a:ext cx="1351514" cy="1716621"/>
            </a:xfrm>
            <a:prstGeom prst="curvedRightArrow">
              <a:avLst>
                <a:gd name="adj1" fmla="val 25000"/>
                <a:gd name="adj2" fmla="val 50000"/>
                <a:gd name="adj3" fmla="val 6640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11130455" y="1154163"/>
              <a:ext cx="0" cy="398539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 flipH="1">
              <a:off x="10050517" y="2935013"/>
              <a:ext cx="107993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10050517" y="5139559"/>
              <a:ext cx="107993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3" name="Овал 12"/>
            <p:cNvSpPr/>
            <p:nvPr/>
          </p:nvSpPr>
          <p:spPr>
            <a:xfrm>
              <a:off x="7614745" y="596459"/>
              <a:ext cx="4177862" cy="1355835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бути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розглянута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6566338" y="2391103"/>
              <a:ext cx="3484179" cy="108782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6566338" y="4595649"/>
              <a:ext cx="3484179" cy="1087820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3683627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67104" y="543909"/>
            <a:ext cx="10681802" cy="5277510"/>
            <a:chOff x="867104" y="606971"/>
            <a:chExt cx="10681802" cy="5277510"/>
          </a:xfrm>
        </p:grpSpPr>
        <p:sp>
          <p:nvSpPr>
            <p:cNvPr id="6" name="Скругленный прямоугольник 5"/>
            <p:cNvSpPr/>
            <p:nvPr/>
          </p:nvSpPr>
          <p:spPr>
            <a:xfrm>
              <a:off x="867104" y="3436883"/>
              <a:ext cx="6148552" cy="143466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 розгляду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але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більш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як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п’ятнадцять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5825665" y="4355226"/>
              <a:ext cx="4130565" cy="1529255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постановляє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 rot="3854693">
              <a:off x="2889012" y="1918954"/>
              <a:ext cx="1325007" cy="1680021"/>
            </a:xfrm>
            <a:prstGeom prst="curvedRightArrow">
              <a:avLst>
                <a:gd name="adj1" fmla="val 25000"/>
                <a:gd name="adj2" fmla="val 50000"/>
                <a:gd name="adj3" fmla="val 5533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трелка вправо 10"/>
            <p:cNvSpPr/>
            <p:nvPr/>
          </p:nvSpPr>
          <p:spPr>
            <a:xfrm>
              <a:off x="4973966" y="4469526"/>
              <a:ext cx="1229711" cy="1008993"/>
            </a:xfrm>
            <a:prstGeom prst="rightArrow">
              <a:avLst>
                <a:gd name="adj1" fmla="val 50000"/>
                <a:gd name="adj2" fmla="val 96875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4114800" y="1797269"/>
              <a:ext cx="3941379" cy="138736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850782" y="606971"/>
              <a:ext cx="4698124" cy="13716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виняткових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урахуванням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особливостей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3" name="Стрелка вправо 12"/>
            <p:cNvSpPr/>
            <p:nvPr/>
          </p:nvSpPr>
          <p:spPr>
            <a:xfrm>
              <a:off x="6203677" y="1245473"/>
              <a:ext cx="1229711" cy="1008993"/>
            </a:xfrm>
            <a:prstGeom prst="rightArrow">
              <a:avLst>
                <a:gd name="adj1" fmla="val 50000"/>
                <a:gd name="adj2" fmla="val 9375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9309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15309" y="378370"/>
            <a:ext cx="11398471" cy="6222285"/>
            <a:chOff x="315309" y="299542"/>
            <a:chExt cx="11398471" cy="6222285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040524" y="1781502"/>
              <a:ext cx="7535917" cy="100111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184634" y="2861444"/>
              <a:ext cx="7740870" cy="116665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лише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ст.353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10452539" y="1119353"/>
              <a:ext cx="0" cy="174209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2" name="Выгнутая вправо стрелка 11"/>
            <p:cNvSpPr/>
            <p:nvPr/>
          </p:nvSpPr>
          <p:spPr>
            <a:xfrm rot="1072891">
              <a:off x="8531510" y="1268386"/>
              <a:ext cx="1224981" cy="1615975"/>
            </a:xfrm>
            <a:prstGeom prst="curvedLeftArrow">
              <a:avLst>
                <a:gd name="adj1" fmla="val 25000"/>
                <a:gd name="adj2" fmla="val 50000"/>
                <a:gd name="adj3" fmla="val 6103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Выгнутая вправо стрелка 13"/>
            <p:cNvSpPr/>
            <p:nvPr/>
          </p:nvSpPr>
          <p:spPr>
            <a:xfrm rot="5985769">
              <a:off x="1364540" y="5243893"/>
              <a:ext cx="1030216" cy="1525651"/>
            </a:xfrm>
            <a:prstGeom prst="curvedLeftArrow">
              <a:avLst>
                <a:gd name="adj1" fmla="val 25000"/>
                <a:gd name="adj2" fmla="val 50000"/>
                <a:gd name="adj3" fmla="val 5994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4524704" y="299542"/>
              <a:ext cx="7189076" cy="134006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брали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вирішив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їхні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свободи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(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2364827" y="4918831"/>
              <a:ext cx="4035972" cy="1300663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6117021" y="4552282"/>
              <a:ext cx="5596758" cy="101688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допускається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Овал 17"/>
            <p:cNvSpPr/>
            <p:nvPr/>
          </p:nvSpPr>
          <p:spPr>
            <a:xfrm>
              <a:off x="315309" y="4106925"/>
              <a:ext cx="3767959" cy="1340069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ст.353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Стрелка влево 18"/>
            <p:cNvSpPr/>
            <p:nvPr/>
          </p:nvSpPr>
          <p:spPr>
            <a:xfrm rot="10800000">
              <a:off x="5975130" y="5076466"/>
              <a:ext cx="1254137" cy="1016880"/>
            </a:xfrm>
            <a:prstGeom prst="leftArrow">
              <a:avLst>
                <a:gd name="adj1" fmla="val 50000"/>
                <a:gd name="adj2" fmla="val 9496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9288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77918" y="1032642"/>
            <a:ext cx="10704785" cy="4028090"/>
            <a:chOff x="835574" y="1079938"/>
            <a:chExt cx="10704785" cy="4028090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2017987" y="2506717"/>
              <a:ext cx="4713890" cy="126124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відмовитися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2017987" y="3846786"/>
              <a:ext cx="4713890" cy="126124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укласти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угоду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7157546" y="2956034"/>
              <a:ext cx="4382813" cy="158542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загальних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правил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ці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незалежно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того,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хто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подав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1387366" y="1434662"/>
              <a:ext cx="0" cy="3042745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1387366" y="3137338"/>
              <a:ext cx="63062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387365" y="4476587"/>
              <a:ext cx="63062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5" name="Стрелка вправо 14"/>
            <p:cNvSpPr/>
            <p:nvPr/>
          </p:nvSpPr>
          <p:spPr>
            <a:xfrm>
              <a:off x="6022428" y="3248435"/>
              <a:ext cx="1340070" cy="1000618"/>
            </a:xfrm>
            <a:prstGeom prst="rightArrow">
              <a:avLst>
                <a:gd name="adj1" fmla="val 50000"/>
                <a:gd name="adj2" fmla="val 10435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835574" y="1079938"/>
              <a:ext cx="4461641" cy="1150883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307707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56743" y="520262"/>
            <a:ext cx="10957037" cy="5896304"/>
            <a:chOff x="756743" y="409903"/>
            <a:chExt cx="10957037" cy="5896304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756745" y="1734208"/>
              <a:ext cx="9049407" cy="89863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залишити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756743" y="2703786"/>
              <a:ext cx="9049407" cy="98534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756743" y="3760076"/>
              <a:ext cx="9049407" cy="122182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нечинним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</a:t>
              </a:r>
              <a:r>
                <a:rPr lang="uk-UA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їни</a:t>
              </a:r>
              <a:r>
                <a:rPr lang="uk-UA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756743" y="5052847"/>
              <a:ext cx="9049407" cy="125336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розгляду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11114690" y="1024758"/>
              <a:ext cx="0" cy="4650828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>
              <a:endCxn id="8" idx="3"/>
            </p:cNvCxnSpPr>
            <p:nvPr/>
          </p:nvCxnSpPr>
          <p:spPr>
            <a:xfrm flipH="1">
              <a:off x="9806150" y="5675586"/>
              <a:ext cx="1308539" cy="394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9806147" y="4424196"/>
              <a:ext cx="1308539" cy="394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H="1">
              <a:off x="9806148" y="3238500"/>
              <a:ext cx="1308539" cy="394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flipH="1">
              <a:off x="9806149" y="2183525"/>
              <a:ext cx="1308539" cy="394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3" name="Скругленный прямоугольник 12"/>
            <p:cNvSpPr/>
            <p:nvPr/>
          </p:nvSpPr>
          <p:spPr>
            <a:xfrm>
              <a:off x="4840015" y="409903"/>
              <a:ext cx="6873765" cy="111935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результатами розгляду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право: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687391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51031" y="630620"/>
            <a:ext cx="10347437" cy="5267000"/>
            <a:chOff x="1066797" y="520262"/>
            <a:chExt cx="10347437" cy="526700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066799" y="1069429"/>
              <a:ext cx="9049407" cy="111935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 для розгляду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підсудністю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066798" y="2268923"/>
              <a:ext cx="9049407" cy="111935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перешкоджає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подальшому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направити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 для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066798" y="3468417"/>
              <a:ext cx="9049407" cy="111935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постанову про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встановленою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підсудністю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1066797" y="4667911"/>
              <a:ext cx="9049407" cy="111935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випадках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свою постанову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одне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п.п.1-7 ч.1 ст.374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11414234" y="520262"/>
              <a:ext cx="0" cy="4713890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10116204" y="5227585"/>
              <a:ext cx="129803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 flipH="1">
              <a:off x="10116204" y="4076699"/>
              <a:ext cx="129803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H="1">
              <a:off x="10116204" y="2877206"/>
              <a:ext cx="129803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 flipH="1">
              <a:off x="10116204" y="1709247"/>
              <a:ext cx="129803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167583965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103586" y="1337442"/>
            <a:ext cx="10216055" cy="4070130"/>
            <a:chOff x="1103586" y="1069428"/>
            <a:chExt cx="10216055" cy="4070130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6022427" y="1069428"/>
              <a:ext cx="5297214" cy="105629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6022427" y="2266295"/>
              <a:ext cx="5297214" cy="105629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090041" y="3878317"/>
              <a:ext cx="7062952" cy="126124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визнає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додержанням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норм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матеріального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</a:p>
          </p:txBody>
        </p:sp>
        <p:sp>
          <p:nvSpPr>
            <p:cNvPr id="9" name="Выгнутая влево стрелка 8"/>
            <p:cNvSpPr/>
            <p:nvPr/>
          </p:nvSpPr>
          <p:spPr>
            <a:xfrm rot="21215484">
              <a:off x="1734207" y="2443655"/>
              <a:ext cx="1592317" cy="2184180"/>
            </a:xfrm>
            <a:prstGeom prst="curvedRightArrow">
              <a:avLst>
                <a:gd name="adj1" fmla="val 25000"/>
                <a:gd name="adj2" fmla="val 50000"/>
                <a:gd name="adj3" fmla="val 6022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5517931" y="1572612"/>
              <a:ext cx="0" cy="138736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H="1">
              <a:off x="4461641" y="2266295"/>
              <a:ext cx="1056290" cy="0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5517931" y="1572612"/>
              <a:ext cx="50449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5517931" y="2971804"/>
              <a:ext cx="50449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2" name="Овал 11"/>
            <p:cNvSpPr/>
            <p:nvPr/>
          </p:nvSpPr>
          <p:spPr>
            <a:xfrm>
              <a:off x="1103586" y="1572612"/>
              <a:ext cx="3972910" cy="1387366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залишає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672525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64779" y="341585"/>
            <a:ext cx="10544502" cy="6072350"/>
            <a:chOff x="554421" y="231226"/>
            <a:chExt cx="10544502" cy="6072350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3794234" y="1618591"/>
              <a:ext cx="7304689" cy="92753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2801006" y="2664371"/>
              <a:ext cx="7304689" cy="114562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недоведеність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встановленими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1744714" y="3955828"/>
              <a:ext cx="7304689" cy="105629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невідповідність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викладених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940672" y="5157949"/>
              <a:ext cx="7304689" cy="114562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норм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неправильне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норм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1277007" y="961697"/>
              <a:ext cx="0" cy="419625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1277007" y="4483973"/>
              <a:ext cx="46770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>
              <a:endCxn id="6" idx="1"/>
            </p:cNvCxnSpPr>
            <p:nvPr/>
          </p:nvCxnSpPr>
          <p:spPr>
            <a:xfrm>
              <a:off x="1277007" y="3237184"/>
              <a:ext cx="1523999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>
              <a:off x="1277007" y="2082360"/>
              <a:ext cx="251722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1" name="Прямоугольник 10"/>
            <p:cNvSpPr/>
            <p:nvPr/>
          </p:nvSpPr>
          <p:spPr>
            <a:xfrm>
              <a:off x="554421" y="231226"/>
              <a:ext cx="8450317" cy="1269123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відповідній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3274876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213944" y="930166"/>
            <a:ext cx="9664264" cy="4692871"/>
            <a:chOff x="1198178" y="867104"/>
            <a:chExt cx="9664264" cy="4692871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1198179" y="2490953"/>
              <a:ext cx="6653049" cy="97746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неправильне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тлумачення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закону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198178" y="3531478"/>
              <a:ext cx="6653049" cy="98271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застосуванню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778469" y="4577258"/>
              <a:ext cx="6653049" cy="98271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незастосування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застосуванню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 стрелкой 8"/>
            <p:cNvCxnSpPr/>
            <p:nvPr/>
          </p:nvCxnSpPr>
          <p:spPr>
            <a:xfrm>
              <a:off x="9396248" y="1537138"/>
              <a:ext cx="0" cy="304012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 flipH="1">
              <a:off x="7866993" y="2979684"/>
              <a:ext cx="152925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 flipH="1">
              <a:off x="7866992" y="4022836"/>
              <a:ext cx="1529255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0" name="Скругленный прямоугольник 9"/>
            <p:cNvSpPr/>
            <p:nvPr/>
          </p:nvSpPr>
          <p:spPr>
            <a:xfrm>
              <a:off x="5833242" y="867104"/>
              <a:ext cx="5029200" cy="134006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Неправильним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норм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матеріального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вважалося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471092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04041" y="299543"/>
            <a:ext cx="10531366" cy="6022429"/>
            <a:chOff x="488731" y="268012"/>
            <a:chExt cx="10531366" cy="6022429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538248" y="1954924"/>
              <a:ext cx="8481849" cy="93016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розглянуто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неповноважним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складом суду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538247" y="3021724"/>
              <a:ext cx="8481849" cy="140838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брав участь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заявлено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відвід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відводу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обґрунтованими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обґрунтовано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такою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підставою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538247" y="4566744"/>
              <a:ext cx="8481849" cy="154502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справу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розглянуто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відсутності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будь-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належним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чином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засідання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разі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повідомлення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є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обґрунтовує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свою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такою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1387366" y="969577"/>
              <a:ext cx="0" cy="5320864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>
              <a:endCxn id="5" idx="1"/>
            </p:cNvCxnSpPr>
            <p:nvPr/>
          </p:nvCxnSpPr>
          <p:spPr>
            <a:xfrm>
              <a:off x="1403131" y="2420007"/>
              <a:ext cx="113511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1387365" y="5339255"/>
              <a:ext cx="113511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387366" y="3739055"/>
              <a:ext cx="113511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0" name="Скругленный прямоугольник 9"/>
            <p:cNvSpPr/>
            <p:nvPr/>
          </p:nvSpPr>
          <p:spPr>
            <a:xfrm>
              <a:off x="488731" y="268012"/>
              <a:ext cx="7677807" cy="140313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норм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процесуального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є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обов’язковою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підставою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нового судового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3641275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450427" y="740979"/>
            <a:ext cx="9695793" cy="5044965"/>
            <a:chOff x="1403130" y="835572"/>
            <a:chExt cx="9695793" cy="5044965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617074" y="1282261"/>
              <a:ext cx="8481849" cy="100373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права,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свободи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осіб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залучені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617074" y="2438399"/>
              <a:ext cx="8481849" cy="99848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будь-ким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із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підписано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рішенні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617074" y="3589282"/>
              <a:ext cx="8481849" cy="103001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ухвалено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суддями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входили до складу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колегії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розглядала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617074" y="4771696"/>
              <a:ext cx="8481849" cy="110884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розглянув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порядку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спрощеного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підлягала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за правилами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загального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1403131" y="835572"/>
              <a:ext cx="0" cy="4508938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1403131" y="5344510"/>
              <a:ext cx="121394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1403130" y="4104289"/>
              <a:ext cx="121394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1403131" y="2937640"/>
              <a:ext cx="121394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1403131" y="1784130"/>
              <a:ext cx="1213943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</p:grpSp>
    </p:spTree>
    <p:extLst>
      <p:ext uri="{BB962C8B-B14F-4D97-AF65-F5344CB8AC3E}">
        <p14:creationId xmlns:p14="http://schemas.microsoft.com/office/powerpoint/2010/main" val="42812074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56291" y="1198179"/>
            <a:ext cx="10357945" cy="3391794"/>
            <a:chOff x="1182415" y="1119351"/>
            <a:chExt cx="10357945" cy="3391794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412125" y="2776386"/>
              <a:ext cx="4966138" cy="80624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доповненні </a:t>
              </a: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412125" y="3704896"/>
              <a:ext cx="4966138" cy="80624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7173312" y="3099855"/>
              <a:ext cx="4367048" cy="1087821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мотивувальної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резолютивної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Выгнутая влево стрелка 7"/>
            <p:cNvSpPr/>
            <p:nvPr/>
          </p:nvSpPr>
          <p:spPr>
            <a:xfrm>
              <a:off x="1545021" y="1866635"/>
              <a:ext cx="1056291" cy="1398559"/>
            </a:xfrm>
            <a:prstGeom prst="curvedRightArrow">
              <a:avLst>
                <a:gd name="adj1" fmla="val 25000"/>
                <a:gd name="adj2" fmla="val 50000"/>
                <a:gd name="adj3" fmla="val 6380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трелка вправо 9"/>
            <p:cNvSpPr/>
            <p:nvPr/>
          </p:nvSpPr>
          <p:spPr>
            <a:xfrm>
              <a:off x="6180083" y="3171075"/>
              <a:ext cx="1198180" cy="927959"/>
            </a:xfrm>
            <a:prstGeom prst="rightArrow">
              <a:avLst>
                <a:gd name="adj1" fmla="val 50000"/>
                <a:gd name="adj2" fmla="val 9926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Выгнутая влево стрелка 10"/>
            <p:cNvSpPr/>
            <p:nvPr/>
          </p:nvSpPr>
          <p:spPr>
            <a:xfrm>
              <a:off x="1182415" y="1866635"/>
              <a:ext cx="1418897" cy="2477394"/>
            </a:xfrm>
            <a:prstGeom prst="curvedRightArrow">
              <a:avLst>
                <a:gd name="adj1" fmla="val 25000"/>
                <a:gd name="adj2" fmla="val 50000"/>
                <a:gd name="adj3" fmla="val 6166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Овал 11"/>
            <p:cNvSpPr/>
            <p:nvPr/>
          </p:nvSpPr>
          <p:spPr>
            <a:xfrm>
              <a:off x="1182415" y="1119351"/>
              <a:ext cx="4493171" cy="1324303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може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полягати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771069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977462" y="370488"/>
            <a:ext cx="10515600" cy="5793830"/>
            <a:chOff x="1040524" y="512378"/>
            <a:chExt cx="10515600" cy="5793830"/>
          </a:xfrm>
        </p:grpSpPr>
        <p:sp>
          <p:nvSpPr>
            <p:cNvPr id="7" name="Скругленный прямоугольник 6"/>
            <p:cNvSpPr/>
            <p:nvPr/>
          </p:nvSpPr>
          <p:spPr>
            <a:xfrm>
              <a:off x="4824248" y="4099035"/>
              <a:ext cx="5896303" cy="104052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закриттям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2703786" y="5265684"/>
              <a:ext cx="5896303" cy="104052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залишенням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позову без розгляду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відповідній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частині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9" name="Выгнутая влево стрелка 8"/>
            <p:cNvSpPr/>
            <p:nvPr/>
          </p:nvSpPr>
          <p:spPr>
            <a:xfrm rot="3713414">
              <a:off x="2508674" y="923616"/>
              <a:ext cx="1383452" cy="1826132"/>
            </a:xfrm>
            <a:prstGeom prst="curvedRightArrow">
              <a:avLst>
                <a:gd name="adj1" fmla="val 25000"/>
                <a:gd name="adj2" fmla="val 50000"/>
                <a:gd name="adj3" fmla="val 62878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Прямая со стрелкой 11"/>
            <p:cNvCxnSpPr/>
            <p:nvPr/>
          </p:nvCxnSpPr>
          <p:spPr>
            <a:xfrm>
              <a:off x="3180693" y="3350172"/>
              <a:ext cx="0" cy="1915512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>
              <a:endCxn id="7" idx="1"/>
            </p:cNvCxnSpPr>
            <p:nvPr/>
          </p:nvCxnSpPr>
          <p:spPr>
            <a:xfrm>
              <a:off x="3200400" y="4619297"/>
              <a:ext cx="1623848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6" name="Скругленный прямоугольник 15"/>
            <p:cNvSpPr/>
            <p:nvPr/>
          </p:nvSpPr>
          <p:spPr>
            <a:xfrm>
              <a:off x="3838903" y="1229710"/>
              <a:ext cx="4493173" cy="121394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Судове рішення першої інстанції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7252138" y="512378"/>
              <a:ext cx="4303986" cy="93016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закінчено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1040524" y="2695903"/>
              <a:ext cx="5596758" cy="127700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апеляційному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19" name="Стрелка вправо 18"/>
            <p:cNvSpPr/>
            <p:nvPr/>
          </p:nvSpPr>
          <p:spPr>
            <a:xfrm>
              <a:off x="6511158" y="587264"/>
              <a:ext cx="1135117" cy="1032641"/>
            </a:xfrm>
            <a:prstGeom prst="rightArrow">
              <a:avLst>
                <a:gd name="adj1" fmla="val 50000"/>
                <a:gd name="adj2" fmla="val 8664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50814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68014" y="283781"/>
            <a:ext cx="11524594" cy="6243145"/>
            <a:chOff x="283779" y="299546"/>
            <a:chExt cx="11524594" cy="624314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788277" y="1292773"/>
              <a:ext cx="11020096" cy="524991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630238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наказу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marL="361950" indent="268288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доказів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630238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заміни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заходу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marL="361950" indent="268288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заміні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заходів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630238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зустрічного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забезпечення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630238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позивачеві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заявникові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630238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630238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8)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передачі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630238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9)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пропущений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процесуальний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630238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10)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затвердження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мирової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угоди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630238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11)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призначення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експертизи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630238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12)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розміру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630238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13)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630238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14)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закриття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трелка вниз 6"/>
            <p:cNvSpPr/>
            <p:nvPr/>
          </p:nvSpPr>
          <p:spPr>
            <a:xfrm>
              <a:off x="454284" y="1292773"/>
              <a:ext cx="667985" cy="3326524"/>
            </a:xfrm>
            <a:prstGeom prst="downArrow">
              <a:avLst>
                <a:gd name="adj1" fmla="val 50000"/>
                <a:gd name="adj2" fmla="val 284413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283779" y="299546"/>
              <a:ext cx="7583214" cy="115088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можуть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бути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апеляційному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порядку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щодо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305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15311" y="268008"/>
            <a:ext cx="11527218" cy="6274681"/>
            <a:chOff x="346842" y="346836"/>
            <a:chExt cx="11527218" cy="6274681"/>
          </a:xfrm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346842" y="969576"/>
              <a:ext cx="3880292" cy="118241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правил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юрисдикції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загальних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судів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227131" y="346836"/>
              <a:ext cx="6572248" cy="108799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є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обов’язковою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підставою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незалежно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доводів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трелка вправо 5"/>
            <p:cNvSpPr/>
            <p:nvPr/>
          </p:nvSpPr>
          <p:spPr>
            <a:xfrm rot="5400000">
              <a:off x="3659573" y="731126"/>
              <a:ext cx="1135116" cy="941986"/>
            </a:xfrm>
            <a:prstGeom prst="rightArrow">
              <a:avLst>
                <a:gd name="adj1" fmla="val 50000"/>
                <a:gd name="adj2" fmla="val 9739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779079" y="3174120"/>
              <a:ext cx="7675172" cy="80305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неповне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з’ясування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1542387" y="3895724"/>
              <a:ext cx="7709340" cy="930166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недоведеність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мають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значення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вважає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встановленими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2538248" y="4707649"/>
              <a:ext cx="7659410" cy="839845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невідповідність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3756138" y="5399030"/>
              <a:ext cx="7923479" cy="122248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норм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неправильне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застосування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норм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матеріального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призвели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помилкової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 стрелкой 12"/>
            <p:cNvCxnSpPr/>
            <p:nvPr/>
          </p:nvCxnSpPr>
          <p:spPr>
            <a:xfrm>
              <a:off x="10941269" y="2151990"/>
              <a:ext cx="0" cy="324704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 flipH="1">
              <a:off x="10197659" y="5127571"/>
              <a:ext cx="743610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2" name="Прямая со стрелкой 21"/>
            <p:cNvCxnSpPr>
              <a:endCxn id="9" idx="3"/>
            </p:cNvCxnSpPr>
            <p:nvPr/>
          </p:nvCxnSpPr>
          <p:spPr>
            <a:xfrm flipH="1">
              <a:off x="9251727" y="4359169"/>
              <a:ext cx="1689542" cy="163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7" name="Прямая со стрелкой 26"/>
            <p:cNvCxnSpPr>
              <a:endCxn id="8" idx="3"/>
            </p:cNvCxnSpPr>
            <p:nvPr/>
          </p:nvCxnSpPr>
          <p:spPr>
            <a:xfrm flipH="1">
              <a:off x="8454251" y="3575647"/>
              <a:ext cx="2487018" cy="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4" name="Прямоугольник 13"/>
            <p:cNvSpPr/>
            <p:nvPr/>
          </p:nvSpPr>
          <p:spPr>
            <a:xfrm>
              <a:off x="4616665" y="1576552"/>
              <a:ext cx="7257395" cy="1470461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Підстави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перешкоджає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подальшому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провадженню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і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направлення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для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продовження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до суду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296278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14855" y="1367659"/>
            <a:ext cx="10972801" cy="3361996"/>
            <a:chOff x="551792" y="1383425"/>
            <a:chExt cx="10972801" cy="336199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5675586" y="3452648"/>
              <a:ext cx="5849007" cy="129277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приймає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постанову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правилами 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ст.35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 і 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глави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9 </a:t>
              </a:r>
              <a:r>
                <a:rPr lang="ru-RU" sz="2000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розділу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ІІІ ЦПК України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особливостями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зазначеними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 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ст.382 ЦПК України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Выгнутая влево стрелка 6"/>
            <p:cNvSpPr/>
            <p:nvPr/>
          </p:nvSpPr>
          <p:spPr>
            <a:xfrm rot="20590832">
              <a:off x="4247523" y="2957172"/>
              <a:ext cx="1626469" cy="1689118"/>
            </a:xfrm>
            <a:prstGeom prst="curvedRightArrow">
              <a:avLst>
                <a:gd name="adj1" fmla="val 25000"/>
                <a:gd name="adj2" fmla="val 50000"/>
                <a:gd name="adj3" fmla="val 66271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Овал 8"/>
            <p:cNvSpPr/>
            <p:nvPr/>
          </p:nvSpPr>
          <p:spPr>
            <a:xfrm>
              <a:off x="3972911" y="1939160"/>
              <a:ext cx="3641834" cy="129277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551792" y="1383425"/>
              <a:ext cx="4020207" cy="1111469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результатами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11" name="Стрелка влево 10"/>
            <p:cNvSpPr/>
            <p:nvPr/>
          </p:nvSpPr>
          <p:spPr>
            <a:xfrm>
              <a:off x="3228779" y="1970690"/>
              <a:ext cx="1232861" cy="1048408"/>
            </a:xfrm>
            <a:prstGeom prst="leftArrow">
              <a:avLst>
                <a:gd name="adj1" fmla="val 50000"/>
                <a:gd name="adj2" fmla="val 9360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310518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551794" y="260769"/>
            <a:ext cx="11130455" cy="6297686"/>
            <a:chOff x="536028" y="229238"/>
            <a:chExt cx="11130455" cy="6297686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756745" y="229238"/>
              <a:ext cx="4918841" cy="1268467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Процедурні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пов’язані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рухом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клопотання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заяви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756745" y="1576533"/>
              <a:ext cx="4918841" cy="1307241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Питання</a:t>
              </a:r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відкладення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розгляду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перерви,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зупинення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endParaRPr lang="ru-RU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6306207" y="930799"/>
              <a:ext cx="5360276" cy="165012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вирішуються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шляхом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 порядку,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визначеному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 для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право 11"/>
            <p:cNvSpPr/>
            <p:nvPr/>
          </p:nvSpPr>
          <p:spPr>
            <a:xfrm>
              <a:off x="5297213" y="959049"/>
              <a:ext cx="1213944" cy="1027389"/>
            </a:xfrm>
            <a:prstGeom prst="rightArrow">
              <a:avLst>
                <a:gd name="adj1" fmla="val 50000"/>
                <a:gd name="adj2" fmla="val 9757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398579" y="5391807"/>
              <a:ext cx="6432331" cy="113511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підписується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всім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складом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розглядав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справу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передбачено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ЦПК України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Выгнутая вправо стрелка 16"/>
            <p:cNvSpPr/>
            <p:nvPr/>
          </p:nvSpPr>
          <p:spPr>
            <a:xfrm rot="6494197">
              <a:off x="757417" y="4466482"/>
              <a:ext cx="1387932" cy="1555867"/>
            </a:xfrm>
            <a:prstGeom prst="curvedLeftArrow">
              <a:avLst>
                <a:gd name="adj1" fmla="val 25000"/>
                <a:gd name="adj2" fmla="val 50000"/>
                <a:gd name="adj3" fmla="val 7289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9" name="Прямая со стрелкой 18"/>
            <p:cNvCxnSpPr/>
            <p:nvPr/>
          </p:nvCxnSpPr>
          <p:spPr>
            <a:xfrm>
              <a:off x="10200290" y="4099034"/>
              <a:ext cx="0" cy="130853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8" name="Скругленный прямоугольник 17"/>
            <p:cNvSpPr/>
            <p:nvPr/>
          </p:nvSpPr>
          <p:spPr>
            <a:xfrm>
              <a:off x="7614745" y="3168869"/>
              <a:ext cx="4051738" cy="129277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Постанова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1986454" y="4177862"/>
              <a:ext cx="6432331" cy="1135117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оформлюється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суддею-доповідачем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Скругленный прямоугольник 21"/>
            <p:cNvSpPr/>
            <p:nvPr/>
          </p:nvSpPr>
          <p:spPr>
            <a:xfrm>
              <a:off x="536028" y="3372507"/>
              <a:ext cx="5580993" cy="104183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суддею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суддя-доповідач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згодний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/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ухвалою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Стрелка влево 22"/>
            <p:cNvSpPr/>
            <p:nvPr/>
          </p:nvSpPr>
          <p:spPr>
            <a:xfrm>
              <a:off x="6889530" y="3674679"/>
              <a:ext cx="1135118" cy="993228"/>
            </a:xfrm>
            <a:prstGeom prst="leftArrow">
              <a:avLst>
                <a:gd name="adj1" fmla="val 50000"/>
                <a:gd name="adj2" fmla="val 89484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149843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94139" y="315311"/>
            <a:ext cx="11114689" cy="6090742"/>
            <a:chOff x="394139" y="204952"/>
            <a:chExt cx="11114689" cy="6090742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3752193" y="2364827"/>
              <a:ext cx="7756635" cy="77251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номера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752192" y="3200399"/>
              <a:ext cx="7756635" cy="89863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ініціалів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секретаря судового засідання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752192" y="4177860"/>
              <a:ext cx="7756635" cy="75674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імен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найменувань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сторін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подала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3752192" y="5013433"/>
              <a:ext cx="7756635" cy="128226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найменування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оскаржується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прізвища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суддів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);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місця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дати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тексту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1056290" y="693683"/>
              <a:ext cx="0" cy="5602011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1056290" y="1773620"/>
              <a:ext cx="122971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2632841" y="1876097"/>
              <a:ext cx="0" cy="377846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2" name="Прямая со стрелкой 21"/>
            <p:cNvCxnSpPr>
              <a:endCxn id="8" idx="1"/>
            </p:cNvCxnSpPr>
            <p:nvPr/>
          </p:nvCxnSpPr>
          <p:spPr>
            <a:xfrm>
              <a:off x="2648607" y="2751082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>
              <a:off x="2632841" y="5654563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4" name="Прямая со стрелкой 23"/>
            <p:cNvCxnSpPr/>
            <p:nvPr/>
          </p:nvCxnSpPr>
          <p:spPr>
            <a:xfrm>
              <a:off x="2632841" y="4556233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25" name="Прямая со стрелкой 24"/>
            <p:cNvCxnSpPr/>
            <p:nvPr/>
          </p:nvCxnSpPr>
          <p:spPr>
            <a:xfrm>
              <a:off x="2648607" y="3720660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6" name="Скругленный прямоугольник 15"/>
            <p:cNvSpPr/>
            <p:nvPr/>
          </p:nvSpPr>
          <p:spPr>
            <a:xfrm>
              <a:off x="394139" y="204952"/>
              <a:ext cx="5360275" cy="99322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Постанова суду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200" b="1" i="1" dirty="0" err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складається</a:t>
              </a:r>
              <a:r>
                <a:rPr lang="ru-RU" sz="2200" b="1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 з:</a:t>
              </a: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2286001" y="1340067"/>
              <a:ext cx="4824248" cy="89863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вступної частини із зазначенням: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081349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93378" y="551792"/>
            <a:ext cx="10489322" cy="5602011"/>
            <a:chOff x="893378" y="504495"/>
            <a:chExt cx="10489322" cy="5602011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626065" y="2083675"/>
              <a:ext cx="7756635" cy="89863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короткого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позовних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626063" y="3980791"/>
              <a:ext cx="7756635" cy="89863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узагальнених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доводів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яка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подала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626062" y="4929349"/>
              <a:ext cx="7756635" cy="89863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узагальнених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доводів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заперечень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626064" y="3032233"/>
              <a:ext cx="7756635" cy="89863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короткого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змісту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893378" y="504495"/>
              <a:ext cx="0" cy="5602011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893378" y="1355833"/>
              <a:ext cx="122971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22476" y="1584432"/>
              <a:ext cx="0" cy="3778466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2522476" y="5362898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2522476" y="4443243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2522476" y="3476291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2522476" y="2556636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6" name="Скругленный прямоугольник 15"/>
            <p:cNvSpPr/>
            <p:nvPr/>
          </p:nvSpPr>
          <p:spPr>
            <a:xfrm>
              <a:off x="2123089" y="906516"/>
              <a:ext cx="4824248" cy="89863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описової частини із зазначенням: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03867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25364" y="365232"/>
            <a:ext cx="10773100" cy="6206358"/>
            <a:chOff x="530771" y="317936"/>
            <a:chExt cx="10773100" cy="6206358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326526" y="1354520"/>
              <a:ext cx="7977344" cy="120080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неоспорених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також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і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відповідно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них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правовідносин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326525" y="3585335"/>
              <a:ext cx="7977346" cy="1041843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мотивів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відхилення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кожного аргументу,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викладеного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учасниками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апеляційній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скарзі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відзиві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скаргу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326526" y="4677101"/>
              <a:ext cx="7977344" cy="89863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були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ким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порушені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невизнані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оспорені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свободи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інтереси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захистом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особа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звернулася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суду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326526" y="2621013"/>
              <a:ext cx="7977344" cy="89863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доводів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погодився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погодився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висновками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326526" y="5625659"/>
              <a:ext cx="7977344" cy="89863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результатами розгляду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посиланням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норми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керувався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530771" y="317936"/>
              <a:ext cx="0" cy="6067098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1" name="Прямая со стрелкой 10"/>
            <p:cNvCxnSpPr/>
            <p:nvPr/>
          </p:nvCxnSpPr>
          <p:spPr>
            <a:xfrm>
              <a:off x="530771" y="767253"/>
              <a:ext cx="122971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2207166" y="1032639"/>
              <a:ext cx="6" cy="5042337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3" name="Прямая со стрелкой 12"/>
            <p:cNvCxnSpPr/>
            <p:nvPr/>
          </p:nvCxnSpPr>
          <p:spPr>
            <a:xfrm>
              <a:off x="2207166" y="6074976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2207166" y="3054560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2222939" y="5126418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7" name="Прямая со стрелкой 16"/>
            <p:cNvCxnSpPr/>
            <p:nvPr/>
          </p:nvCxnSpPr>
          <p:spPr>
            <a:xfrm>
              <a:off x="2207166" y="4106256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2207166" y="1954923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9" name="Скругленный прямоугольник 18"/>
            <p:cNvSpPr/>
            <p:nvPr/>
          </p:nvSpPr>
          <p:spPr>
            <a:xfrm>
              <a:off x="1760482" y="317936"/>
              <a:ext cx="4824248" cy="89863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мотивувальної частини із зазначенням: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201431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672661" y="575438"/>
            <a:ext cx="11025340" cy="5507420"/>
            <a:chOff x="641130" y="244362"/>
            <a:chExt cx="11025340" cy="5507420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3358050" y="2042938"/>
              <a:ext cx="8308419" cy="806671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висновку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суті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вимог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скарги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358048" y="4016258"/>
              <a:ext cx="8308421" cy="89863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розподілу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понесених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переглядом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358048" y="4974014"/>
              <a:ext cx="8308420" cy="77776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строку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і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порядку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набрання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постановою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оскарження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3358050" y="2912668"/>
              <a:ext cx="8308420" cy="104446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розподілу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судових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витрат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понесених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зв’язку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розглядом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суді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-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випадку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641130" y="244362"/>
              <a:ext cx="0" cy="835572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>
              <a:off x="641130" y="1079934"/>
              <a:ext cx="1229711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254462" y="1181101"/>
              <a:ext cx="0" cy="4181797"/>
            </a:xfrm>
            <a:prstGeom prst="line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2254462" y="5362898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2254462" y="4522070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5" name="Прямая со стрелкой 14"/>
            <p:cNvCxnSpPr/>
            <p:nvPr/>
          </p:nvCxnSpPr>
          <p:spPr>
            <a:xfrm>
              <a:off x="2254462" y="3444760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2254462" y="2446277"/>
              <a:ext cx="1103586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7" name="Скругленный прямоугольник 16"/>
            <p:cNvSpPr/>
            <p:nvPr/>
          </p:nvSpPr>
          <p:spPr>
            <a:xfrm>
              <a:off x="1870841" y="731784"/>
              <a:ext cx="4824248" cy="89863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резолютивної частини із зазначенням: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314887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024760" y="979299"/>
            <a:ext cx="10310876" cy="4602346"/>
            <a:chOff x="945932" y="663989"/>
            <a:chExt cx="10310876" cy="4602346"/>
          </a:xfrm>
        </p:grpSpPr>
        <p:sp>
          <p:nvSpPr>
            <p:cNvPr id="4" name="Овал 3"/>
            <p:cNvSpPr/>
            <p:nvPr/>
          </p:nvSpPr>
          <p:spPr>
            <a:xfrm>
              <a:off x="945932" y="663989"/>
              <a:ext cx="4319751" cy="1466193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Постанова суду апеляційної інстанції </a:t>
              </a:r>
            </a:p>
          </p:txBody>
        </p:sp>
        <p:sp>
          <p:nvSpPr>
            <p:cNvPr id="5" name="Скругленный прямоугольник 4"/>
            <p:cNvSpPr/>
            <p:nvPr/>
          </p:nvSpPr>
          <p:spPr>
            <a:xfrm>
              <a:off x="4808483" y="914399"/>
              <a:ext cx="6258910" cy="108965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набирає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законної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сили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прийняття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трелка вправо 5"/>
            <p:cNvSpPr/>
            <p:nvPr/>
          </p:nvSpPr>
          <p:spPr>
            <a:xfrm>
              <a:off x="4367048" y="1459227"/>
              <a:ext cx="1229711" cy="1040524"/>
            </a:xfrm>
            <a:prstGeom prst="rightArrow">
              <a:avLst>
                <a:gd name="adj1" fmla="val 50000"/>
                <a:gd name="adj2" fmla="val 9697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Выгнутая вправо стрелка 8"/>
            <p:cNvSpPr/>
            <p:nvPr/>
          </p:nvSpPr>
          <p:spPr>
            <a:xfrm rot="1149214">
              <a:off x="8066333" y="3507176"/>
              <a:ext cx="1632661" cy="1759159"/>
            </a:xfrm>
            <a:prstGeom prst="curvedLeftArrow">
              <a:avLst>
                <a:gd name="adj1" fmla="val 25000"/>
                <a:gd name="adj2" fmla="val 50000"/>
                <a:gd name="adj3" fmla="val 59497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6810932" y="2633760"/>
              <a:ext cx="4445876" cy="1308538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i="1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Після закінчення апеляційного провадження 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1426779" y="3783724"/>
              <a:ext cx="6511158" cy="124547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п’ятиденний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направляється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 суду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першої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інстанції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який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розглянув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8135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96627" y="220717"/>
            <a:ext cx="11527510" cy="6306209"/>
            <a:chOff x="406985" y="110358"/>
            <a:chExt cx="11527510" cy="6306209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740978" y="110359"/>
              <a:ext cx="11193517" cy="630620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indent="725488" algn="just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15)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позову (заяви) без розгляду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725488" algn="just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16)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окрема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725488" algn="just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17)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штрафу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порядку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примусу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725488" algn="just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18)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внесення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внесенні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виправлень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725488" algn="just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19)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ухвалити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додаткове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725488" algn="just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20)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роз’ясненні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725488" algn="just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21)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перегляд заочного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725488" algn="just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22)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задоволенні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перегляд судового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нововиявленими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виключними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обставинами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725488" algn="just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23)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пропущеного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строку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пред’явлення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документа до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725488" algn="just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24)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виправлення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помилки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документі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таким,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підлягає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виконанню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725488" algn="just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25)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відстрочення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розстрочення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зміни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встановлення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способу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порядку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725488" algn="just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26)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розгляду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скарг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дії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бездіяльність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органів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державної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виконавчої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служби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приватного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виконавця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725488" algn="just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27)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заміни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процесуальне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правонаступництво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сторони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725488" algn="just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28)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повороту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повороті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трелка вниз 4"/>
            <p:cNvSpPr/>
            <p:nvPr/>
          </p:nvSpPr>
          <p:spPr>
            <a:xfrm>
              <a:off x="406985" y="110358"/>
              <a:ext cx="667985" cy="2916621"/>
            </a:xfrm>
            <a:prstGeom prst="downArrow">
              <a:avLst>
                <a:gd name="adj1" fmla="val 50000"/>
                <a:gd name="adj2" fmla="val 230129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03826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328156" y="331076"/>
            <a:ext cx="11385620" cy="6053958"/>
            <a:chOff x="312391" y="299545"/>
            <a:chExt cx="11385620" cy="6053958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646384" y="299545"/>
              <a:ext cx="11051627" cy="6053958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361950" indent="268288" algn="just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29)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звернення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стягнення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грошові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кошти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що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належать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нерухоме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майно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власності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яке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зареєстровано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установленому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законом порядку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630238" algn="just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30)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тимчасового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виїзду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630238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31</a:t>
              </a:r>
              <a:r>
                <a:rPr lang="ru-RU" sz="2000" b="1" i="1" baseline="30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тимчасового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обмеження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праві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виїзду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межі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України;</a:t>
              </a:r>
            </a:p>
            <a:p>
              <a:pPr indent="630238" algn="just"/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32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визначення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майна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майні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яким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він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володіє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спільно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іншими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особами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630238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33)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тимчасового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влаштування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дитячого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лікувального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закладу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630238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34)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оголошення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розшуку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відповідача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боржника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дитини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630238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35)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проникнення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до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житла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630238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36)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звільнення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(призначення)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опікуна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піклувальника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630238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37)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відкритті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провадження у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справі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630238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38)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скасування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суду,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630238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39)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повернення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заяви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видачу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виконавчого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листа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примусове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третейського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суду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заяви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визнання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і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надання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дозволу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на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виконання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рішення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міжнародного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комерційного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арбітражу</a:t>
              </a:r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630238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40)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залишення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без розгляду заяви про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провадження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;</a:t>
              </a:r>
            </a:p>
            <a:p>
              <a:pPr indent="630238" algn="just"/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41)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відновлення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повністю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або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частково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втраченого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судового провадження </a:t>
              </a:r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чи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відмови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в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відновленні</a:t>
              </a:r>
              <a:endPara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Стрелка вниз 4"/>
            <p:cNvSpPr/>
            <p:nvPr/>
          </p:nvSpPr>
          <p:spPr>
            <a:xfrm>
              <a:off x="312391" y="299545"/>
              <a:ext cx="667985" cy="3184634"/>
            </a:xfrm>
            <a:prstGeom prst="downArrow">
              <a:avLst>
                <a:gd name="adj1" fmla="val 50000"/>
                <a:gd name="adj2" fmla="val 270252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07687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709448" y="630621"/>
            <a:ext cx="11012214" cy="5364706"/>
            <a:chOff x="646386" y="346841"/>
            <a:chExt cx="11012214" cy="5364706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2995448" y="2191407"/>
              <a:ext cx="6006662" cy="10562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тридцяти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дня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його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проголошення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7575331" y="1203435"/>
              <a:ext cx="4083269" cy="111935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рішення суду </a:t>
              </a:r>
            </a:p>
          </p:txBody>
        </p:sp>
        <p:cxnSp>
          <p:nvCxnSpPr>
            <p:cNvPr id="10" name="Прямая со стрелкой 9"/>
            <p:cNvCxnSpPr/>
            <p:nvPr/>
          </p:nvCxnSpPr>
          <p:spPr>
            <a:xfrm>
              <a:off x="1434662" y="1087821"/>
              <a:ext cx="0" cy="239110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cxnSp>
        <p:sp>
          <p:nvSpPr>
            <p:cNvPr id="11" name="Выгнутая влево стрелка 10"/>
            <p:cNvSpPr/>
            <p:nvPr/>
          </p:nvSpPr>
          <p:spPr>
            <a:xfrm>
              <a:off x="1864535" y="1322779"/>
              <a:ext cx="1268598" cy="1561889"/>
            </a:xfrm>
            <a:prstGeom prst="curvedRightArrow">
              <a:avLst>
                <a:gd name="adj1" fmla="val 25000"/>
                <a:gd name="adj2" fmla="val 50000"/>
                <a:gd name="adj3" fmla="val 6104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Стрелка вправо 11"/>
            <p:cNvSpPr/>
            <p:nvPr/>
          </p:nvSpPr>
          <p:spPr>
            <a:xfrm>
              <a:off x="6915806" y="1502427"/>
              <a:ext cx="1292771" cy="1091552"/>
            </a:xfrm>
            <a:prstGeom prst="rightArrow">
              <a:avLst>
                <a:gd name="adj1" fmla="val 50000"/>
                <a:gd name="adj2" fmla="val 9333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Выгнутая влево стрелка 12"/>
            <p:cNvSpPr/>
            <p:nvPr/>
          </p:nvSpPr>
          <p:spPr>
            <a:xfrm rot="19824008">
              <a:off x="4028474" y="4231534"/>
              <a:ext cx="1457957" cy="1480013"/>
            </a:xfrm>
            <a:prstGeom prst="curvedRightArrow">
              <a:avLst>
                <a:gd name="adj1" fmla="val 25000"/>
                <a:gd name="adj2" fmla="val 50000"/>
                <a:gd name="adj3" fmla="val 64096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Овал 13"/>
            <p:cNvSpPr/>
            <p:nvPr/>
          </p:nvSpPr>
          <p:spPr>
            <a:xfrm>
              <a:off x="646386" y="346841"/>
              <a:ext cx="3704897" cy="1387366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Апеляційна скарга </a:t>
              </a:r>
              <a:r>
                <a:rPr lang="ru-RU" sz="2300" b="1" i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подається</a:t>
              </a:r>
              <a:r>
                <a:rPr lang="ru-RU" sz="2300" b="1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909145" y="3478924"/>
              <a:ext cx="6006662" cy="105629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протягом</a:t>
              </a:r>
              <a:r>
                <a:rPr lang="ru-RU" sz="20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п’ятнадцяти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днів</a:t>
              </a:r>
              <a:r>
                <a:rPr lang="ru-RU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з 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дня </a:t>
              </a:r>
              <a:r>
                <a:rPr lang="ru-RU" sz="20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її</a:t>
              </a:r>
              <a:r>
                <a:rPr lang="ru-RU" sz="2000" b="1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ru-RU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проголошення</a:t>
              </a:r>
              <a:endPara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5580992" y="4335517"/>
              <a:ext cx="4035973" cy="1119352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ухвалу суду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347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Небеса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Небесная</Template>
  <TotalTime>641</TotalTime>
  <Words>4082</Words>
  <Application>Microsoft Office PowerPoint</Application>
  <PresentationFormat>Широкоэкранный</PresentationFormat>
  <Paragraphs>356</Paragraphs>
  <Slides>67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67</vt:i4>
      </vt:variant>
    </vt:vector>
  </HeadingPairs>
  <TitlesOfParts>
    <vt:vector size="72" baseType="lpstr">
      <vt:lpstr>Arial</vt:lpstr>
      <vt:lpstr>Calibri</vt:lpstr>
      <vt:lpstr>Calibri Light</vt:lpstr>
      <vt:lpstr>Times New Roman</vt:lpstr>
      <vt:lpstr>Небеса</vt:lpstr>
      <vt:lpstr>Апеляційне провадження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65</cp:revision>
  <dcterms:created xsi:type="dcterms:W3CDTF">2020-04-09T11:53:05Z</dcterms:created>
  <dcterms:modified xsi:type="dcterms:W3CDTF">2020-05-13T06:35:51Z</dcterms:modified>
</cp:coreProperties>
</file>