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8"/>
  </p:notesMasterIdLst>
  <p:sldIdLst>
    <p:sldId id="256" r:id="rId2"/>
    <p:sldId id="259" r:id="rId3"/>
    <p:sldId id="264" r:id="rId4"/>
    <p:sldId id="261" r:id="rId5"/>
    <p:sldId id="257" r:id="rId6"/>
    <p:sldId id="262" r:id="rId7"/>
    <p:sldId id="260" r:id="rId8"/>
    <p:sldId id="263" r:id="rId9"/>
    <p:sldId id="265" r:id="rId10"/>
    <p:sldId id="266" r:id="rId11"/>
    <p:sldId id="275" r:id="rId12"/>
    <p:sldId id="271" r:id="rId13"/>
    <p:sldId id="284" r:id="rId14"/>
    <p:sldId id="267" r:id="rId15"/>
    <p:sldId id="274" r:id="rId16"/>
    <p:sldId id="287" r:id="rId17"/>
  </p:sldIdLst>
  <p:sldSz cx="9144000" cy="5143500" type="screen16x9"/>
  <p:notesSz cx="6858000" cy="9144000"/>
  <p:embeddedFontLst>
    <p:embeddedFont>
      <p:font typeface="Bebas Neue" panose="020B0606020202050201" pitchFamily="34" charset="0"/>
      <p:regular r:id="rId19"/>
    </p:embeddedFont>
    <p:embeddedFont>
      <p:font typeface="Roboto" panose="02000000000000000000" pitchFamily="2" charset="0"/>
      <p:regular r:id="rId20"/>
      <p:bold r:id="rId21"/>
      <p:italic r:id="rId22"/>
      <p:boldItalic r:id="rId23"/>
    </p:embeddedFont>
    <p:embeddedFont>
      <p:font typeface="Tajawal" pitchFamily="2" charset="-78"/>
      <p:regular r:id="rId24"/>
      <p:bold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6A7D59E-A113-45E5-93A1-167E8A290C61}">
  <a:tblStyle styleId="{56A7D59E-A113-45E5-93A1-167E8A290C6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5"/>
  </p:normalViewPr>
  <p:slideViewPr>
    <p:cSldViewPr snapToGrid="0">
      <p:cViewPr varScale="1">
        <p:scale>
          <a:sx n="148" d="100"/>
          <a:sy n="148" d="100"/>
        </p:scale>
        <p:origin x="608" y="-68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0"/>
        <p:cNvGrpSpPr/>
        <p:nvPr/>
      </p:nvGrpSpPr>
      <p:grpSpPr>
        <a:xfrm>
          <a:off x="0" y="0"/>
          <a:ext cx="0" cy="0"/>
          <a:chOff x="0" y="0"/>
          <a:chExt cx="0" cy="0"/>
        </a:xfrm>
      </p:grpSpPr>
      <p:sp>
        <p:nvSpPr>
          <p:cNvPr id="591" name="Google Shape;591;g16c3bf054d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2" name="Google Shape;592;g16c3bf054d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e47fcb28e8_2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e47fcb28e8_2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3"/>
        <p:cNvGrpSpPr/>
        <p:nvPr/>
      </p:nvGrpSpPr>
      <p:grpSpPr>
        <a:xfrm>
          <a:off x="0" y="0"/>
          <a:ext cx="0" cy="0"/>
          <a:chOff x="0" y="0"/>
          <a:chExt cx="0" cy="0"/>
        </a:xfrm>
      </p:grpSpPr>
      <p:sp>
        <p:nvSpPr>
          <p:cNvPr id="874" name="Google Shape;874;g16cf18515c1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5" name="Google Shape;875;g16cf18515c1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0"/>
        <p:cNvGrpSpPr/>
        <p:nvPr/>
      </p:nvGrpSpPr>
      <p:grpSpPr>
        <a:xfrm>
          <a:off x="0" y="0"/>
          <a:ext cx="0" cy="0"/>
          <a:chOff x="0" y="0"/>
          <a:chExt cx="0" cy="0"/>
        </a:xfrm>
      </p:grpSpPr>
      <p:sp>
        <p:nvSpPr>
          <p:cNvPr id="841" name="Google Shape;841;gcd80e51ba9_0_32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2" name="Google Shape;842;gcd80e51ba9_0_3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7"/>
        <p:cNvGrpSpPr/>
        <p:nvPr/>
      </p:nvGrpSpPr>
      <p:grpSpPr>
        <a:xfrm>
          <a:off x="0" y="0"/>
          <a:ext cx="0" cy="0"/>
          <a:chOff x="0" y="0"/>
          <a:chExt cx="0" cy="0"/>
        </a:xfrm>
      </p:grpSpPr>
      <p:sp>
        <p:nvSpPr>
          <p:cNvPr id="988" name="Google Shape;988;gcd80e51ba9_0_37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9" name="Google Shape;989;gcd80e51ba9_0_37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7"/>
        <p:cNvGrpSpPr/>
        <p:nvPr/>
      </p:nvGrpSpPr>
      <p:grpSpPr>
        <a:xfrm>
          <a:off x="0" y="0"/>
          <a:ext cx="0" cy="0"/>
          <a:chOff x="0" y="0"/>
          <a:chExt cx="0" cy="0"/>
        </a:xfrm>
      </p:grpSpPr>
      <p:sp>
        <p:nvSpPr>
          <p:cNvPr id="748" name="Google Shape;748;ge47fcb28e8_2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9" name="Google Shape;749;ge47fcb28e8_2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1"/>
        <p:cNvGrpSpPr/>
        <p:nvPr/>
      </p:nvGrpSpPr>
      <p:grpSpPr>
        <a:xfrm>
          <a:off x="0" y="0"/>
          <a:ext cx="0" cy="0"/>
          <a:chOff x="0" y="0"/>
          <a:chExt cx="0" cy="0"/>
        </a:xfrm>
      </p:grpSpPr>
      <p:sp>
        <p:nvSpPr>
          <p:cNvPr id="862" name="Google Shape;862;g16cf18515c1_0_8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3" name="Google Shape;863;g16cf18515c1_0_8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5"/>
        <p:cNvGrpSpPr/>
        <p:nvPr/>
      </p:nvGrpSpPr>
      <p:grpSpPr>
        <a:xfrm>
          <a:off x="0" y="0"/>
          <a:ext cx="0" cy="0"/>
          <a:chOff x="0" y="0"/>
          <a:chExt cx="0" cy="0"/>
        </a:xfrm>
      </p:grpSpPr>
      <p:sp>
        <p:nvSpPr>
          <p:cNvPr id="1086" name="Google Shape;1086;g16a1b2c07e1_0_4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7" name="Google Shape;1087;g16a1b2c07e1_0_4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g16b5a75959e_0_3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8" name="Google Shape;628;g16b5a75959e_0_3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3"/>
        <p:cNvGrpSpPr/>
        <p:nvPr/>
      </p:nvGrpSpPr>
      <p:grpSpPr>
        <a:xfrm>
          <a:off x="0" y="0"/>
          <a:ext cx="0" cy="0"/>
          <a:chOff x="0" y="0"/>
          <a:chExt cx="0" cy="0"/>
        </a:xfrm>
      </p:grpSpPr>
      <p:sp>
        <p:nvSpPr>
          <p:cNvPr id="704" name="Google Shape;704;gdcaa6b1ca4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5" name="Google Shape;705;gdcaa6b1ca4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4"/>
        <p:cNvGrpSpPr/>
        <p:nvPr/>
      </p:nvGrpSpPr>
      <p:grpSpPr>
        <a:xfrm>
          <a:off x="0" y="0"/>
          <a:ext cx="0" cy="0"/>
          <a:chOff x="0" y="0"/>
          <a:chExt cx="0" cy="0"/>
        </a:xfrm>
      </p:grpSpPr>
      <p:sp>
        <p:nvSpPr>
          <p:cNvPr id="665" name="Google Shape;665;ge47fcb28e8_2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6" name="Google Shape;666;ge47fcb28e8_2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gdcaa6b1ca4_0_3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8" name="Google Shape;598;gdcaa6b1ca4_0_3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0"/>
        <p:cNvGrpSpPr/>
        <p:nvPr/>
      </p:nvGrpSpPr>
      <p:grpSpPr>
        <a:xfrm>
          <a:off x="0" y="0"/>
          <a:ext cx="0" cy="0"/>
          <a:chOff x="0" y="0"/>
          <a:chExt cx="0" cy="0"/>
        </a:xfrm>
      </p:grpSpPr>
      <p:sp>
        <p:nvSpPr>
          <p:cNvPr id="671" name="Google Shape;671;ge47fcb28e8_2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2" name="Google Shape;672;ge47fcb28e8_2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6"/>
        <p:cNvGrpSpPr/>
        <p:nvPr/>
      </p:nvGrpSpPr>
      <p:grpSpPr>
        <a:xfrm>
          <a:off x="0" y="0"/>
          <a:ext cx="0" cy="0"/>
          <a:chOff x="0" y="0"/>
          <a:chExt cx="0" cy="0"/>
        </a:xfrm>
      </p:grpSpPr>
      <p:sp>
        <p:nvSpPr>
          <p:cNvPr id="657" name="Google Shape;657;ge47fcb28e8_2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8" name="Google Shape;658;ge47fcb28e8_2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7"/>
        <p:cNvGrpSpPr/>
        <p:nvPr/>
      </p:nvGrpSpPr>
      <p:grpSpPr>
        <a:xfrm>
          <a:off x="0" y="0"/>
          <a:ext cx="0" cy="0"/>
          <a:chOff x="0" y="0"/>
          <a:chExt cx="0" cy="0"/>
        </a:xfrm>
      </p:grpSpPr>
      <p:sp>
        <p:nvSpPr>
          <p:cNvPr id="678" name="Google Shape;678;ge47fcb28e8_2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9" name="Google Shape;679;ge47fcb28e8_2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5"/>
        <p:cNvGrpSpPr/>
        <p:nvPr/>
      </p:nvGrpSpPr>
      <p:grpSpPr>
        <a:xfrm>
          <a:off x="0" y="0"/>
          <a:ext cx="0" cy="0"/>
          <a:chOff x="0" y="0"/>
          <a:chExt cx="0" cy="0"/>
        </a:xfrm>
      </p:grpSpPr>
      <p:sp>
        <p:nvSpPr>
          <p:cNvPr id="716" name="Google Shape;716;g16cf18515c1_0_9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7" name="Google Shape;717;g16cf18515c1_0_9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852775" y="1403637"/>
            <a:ext cx="7438500" cy="19269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8000"/>
              <a:buNone/>
              <a:defRPr sz="5200"/>
            </a:lvl1pPr>
            <a:lvl2pPr lvl="1" algn="ctr">
              <a:lnSpc>
                <a:spcPct val="100000"/>
              </a:lnSpc>
              <a:spcBef>
                <a:spcPts val="0"/>
              </a:spcBef>
              <a:spcAft>
                <a:spcPts val="0"/>
              </a:spcAft>
              <a:buSzPts val="8000"/>
              <a:buNone/>
              <a:defRPr sz="8000"/>
            </a:lvl2pPr>
            <a:lvl3pPr lvl="2" algn="ctr">
              <a:lnSpc>
                <a:spcPct val="100000"/>
              </a:lnSpc>
              <a:spcBef>
                <a:spcPts val="0"/>
              </a:spcBef>
              <a:spcAft>
                <a:spcPts val="0"/>
              </a:spcAft>
              <a:buSzPts val="8000"/>
              <a:buNone/>
              <a:defRPr sz="8000"/>
            </a:lvl3pPr>
            <a:lvl4pPr lvl="3" algn="ctr">
              <a:lnSpc>
                <a:spcPct val="100000"/>
              </a:lnSpc>
              <a:spcBef>
                <a:spcPts val="0"/>
              </a:spcBef>
              <a:spcAft>
                <a:spcPts val="0"/>
              </a:spcAft>
              <a:buSzPts val="8000"/>
              <a:buNone/>
              <a:defRPr sz="8000"/>
            </a:lvl4pPr>
            <a:lvl5pPr lvl="4" algn="ctr">
              <a:lnSpc>
                <a:spcPct val="100000"/>
              </a:lnSpc>
              <a:spcBef>
                <a:spcPts val="0"/>
              </a:spcBef>
              <a:spcAft>
                <a:spcPts val="0"/>
              </a:spcAft>
              <a:buSzPts val="8000"/>
              <a:buNone/>
              <a:defRPr sz="8000"/>
            </a:lvl5pPr>
            <a:lvl6pPr lvl="5" algn="ctr">
              <a:lnSpc>
                <a:spcPct val="100000"/>
              </a:lnSpc>
              <a:spcBef>
                <a:spcPts val="0"/>
              </a:spcBef>
              <a:spcAft>
                <a:spcPts val="0"/>
              </a:spcAft>
              <a:buSzPts val="8000"/>
              <a:buNone/>
              <a:defRPr sz="8000"/>
            </a:lvl6pPr>
            <a:lvl7pPr lvl="6" algn="ctr">
              <a:lnSpc>
                <a:spcPct val="100000"/>
              </a:lnSpc>
              <a:spcBef>
                <a:spcPts val="0"/>
              </a:spcBef>
              <a:spcAft>
                <a:spcPts val="0"/>
              </a:spcAft>
              <a:buSzPts val="8000"/>
              <a:buNone/>
              <a:defRPr sz="8000"/>
            </a:lvl7pPr>
            <a:lvl8pPr lvl="7" algn="ctr">
              <a:lnSpc>
                <a:spcPct val="100000"/>
              </a:lnSpc>
              <a:spcBef>
                <a:spcPts val="0"/>
              </a:spcBef>
              <a:spcAft>
                <a:spcPts val="0"/>
              </a:spcAft>
              <a:buSzPts val="8000"/>
              <a:buNone/>
              <a:defRPr sz="8000"/>
            </a:lvl8pPr>
            <a:lvl9pPr lvl="8" algn="ctr">
              <a:lnSpc>
                <a:spcPct val="100000"/>
              </a:lnSpc>
              <a:spcBef>
                <a:spcPts val="0"/>
              </a:spcBef>
              <a:spcAft>
                <a:spcPts val="0"/>
              </a:spcAft>
              <a:buSzPts val="8000"/>
              <a:buNone/>
              <a:defRPr sz="8000"/>
            </a:lvl9pPr>
          </a:lstStyle>
          <a:p>
            <a:endParaRPr/>
          </a:p>
        </p:txBody>
      </p:sp>
      <p:sp>
        <p:nvSpPr>
          <p:cNvPr id="10" name="Google Shape;10;p2"/>
          <p:cNvSpPr txBox="1">
            <a:spLocks noGrp="1"/>
          </p:cNvSpPr>
          <p:nvPr>
            <p:ph type="subTitle" idx="1"/>
          </p:nvPr>
        </p:nvSpPr>
        <p:spPr>
          <a:xfrm>
            <a:off x="1669800" y="3330350"/>
            <a:ext cx="5804400" cy="409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6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1" name="Google Shape;11;p2"/>
          <p:cNvSpPr/>
          <p:nvPr/>
        </p:nvSpPr>
        <p:spPr>
          <a:xfrm rot="4515792">
            <a:off x="145590" y="-1359163"/>
            <a:ext cx="1263940" cy="3335929"/>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a:off x="-312350" y="3791977"/>
            <a:ext cx="4177135" cy="205439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13;p2"/>
          <p:cNvSpPr/>
          <p:nvPr/>
        </p:nvSpPr>
        <p:spPr>
          <a:xfrm rot="-3991911">
            <a:off x="6330382" y="3688679"/>
            <a:ext cx="3502979" cy="3025534"/>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 name="Google Shape;14;p2"/>
          <p:cNvSpPr/>
          <p:nvPr/>
        </p:nvSpPr>
        <p:spPr>
          <a:xfrm rot="-412733">
            <a:off x="6002677" y="-819585"/>
            <a:ext cx="4233610"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5" name="Google Shape;15;p2"/>
          <p:cNvGrpSpPr/>
          <p:nvPr/>
        </p:nvGrpSpPr>
        <p:grpSpPr>
          <a:xfrm>
            <a:off x="3199609" y="4656192"/>
            <a:ext cx="1563049" cy="1539851"/>
            <a:chOff x="8420377" y="825501"/>
            <a:chExt cx="622357" cy="613096"/>
          </a:xfrm>
        </p:grpSpPr>
        <p:sp>
          <p:nvSpPr>
            <p:cNvPr id="16" name="Google Shape;16;p2"/>
            <p:cNvSpPr/>
            <p:nvPr/>
          </p:nvSpPr>
          <p:spPr>
            <a:xfrm>
              <a:off x="8585264" y="959380"/>
              <a:ext cx="110526" cy="117644"/>
            </a:xfrm>
            <a:custGeom>
              <a:avLst/>
              <a:gdLst/>
              <a:ahLst/>
              <a:cxnLst/>
              <a:rect l="l" t="t" r="r" b="b"/>
              <a:pathLst>
                <a:path w="2356" h="2508" extrusionOk="0">
                  <a:moveTo>
                    <a:pt x="911" y="170"/>
                  </a:moveTo>
                  <a:cubicBezTo>
                    <a:pt x="1098" y="233"/>
                    <a:pt x="1258" y="268"/>
                    <a:pt x="1392" y="295"/>
                  </a:cubicBezTo>
                  <a:cubicBezTo>
                    <a:pt x="1642" y="349"/>
                    <a:pt x="1785" y="384"/>
                    <a:pt x="1892" y="518"/>
                  </a:cubicBezTo>
                  <a:cubicBezTo>
                    <a:pt x="1999" y="643"/>
                    <a:pt x="2133" y="1116"/>
                    <a:pt x="2142" y="1268"/>
                  </a:cubicBezTo>
                  <a:cubicBezTo>
                    <a:pt x="2177" y="1758"/>
                    <a:pt x="1919" y="2276"/>
                    <a:pt x="1374" y="2329"/>
                  </a:cubicBezTo>
                  <a:cubicBezTo>
                    <a:pt x="1325" y="2334"/>
                    <a:pt x="1275" y="2336"/>
                    <a:pt x="1227" y="2336"/>
                  </a:cubicBezTo>
                  <a:cubicBezTo>
                    <a:pt x="914" y="2336"/>
                    <a:pt x="642" y="2236"/>
                    <a:pt x="465" y="2035"/>
                  </a:cubicBezTo>
                  <a:cubicBezTo>
                    <a:pt x="259" y="1812"/>
                    <a:pt x="179" y="1491"/>
                    <a:pt x="250" y="1134"/>
                  </a:cubicBezTo>
                  <a:cubicBezTo>
                    <a:pt x="313" y="795"/>
                    <a:pt x="580" y="197"/>
                    <a:pt x="911" y="170"/>
                  </a:cubicBezTo>
                  <a:close/>
                  <a:moveTo>
                    <a:pt x="919" y="1"/>
                  </a:moveTo>
                  <a:cubicBezTo>
                    <a:pt x="447" y="10"/>
                    <a:pt x="143" y="759"/>
                    <a:pt x="81" y="1107"/>
                  </a:cubicBezTo>
                  <a:cubicBezTo>
                    <a:pt x="1" y="1508"/>
                    <a:pt x="99" y="1883"/>
                    <a:pt x="340" y="2142"/>
                  </a:cubicBezTo>
                  <a:cubicBezTo>
                    <a:pt x="554" y="2383"/>
                    <a:pt x="866" y="2508"/>
                    <a:pt x="1232" y="2508"/>
                  </a:cubicBezTo>
                  <a:cubicBezTo>
                    <a:pt x="1285" y="2508"/>
                    <a:pt x="1339" y="2508"/>
                    <a:pt x="1392" y="2499"/>
                  </a:cubicBezTo>
                  <a:cubicBezTo>
                    <a:pt x="1972" y="2445"/>
                    <a:pt x="2356" y="1919"/>
                    <a:pt x="2311" y="1259"/>
                  </a:cubicBezTo>
                  <a:cubicBezTo>
                    <a:pt x="2302" y="1098"/>
                    <a:pt x="2160" y="581"/>
                    <a:pt x="2026" y="411"/>
                  </a:cubicBezTo>
                  <a:cubicBezTo>
                    <a:pt x="1883" y="233"/>
                    <a:pt x="1687" y="188"/>
                    <a:pt x="1428" y="135"/>
                  </a:cubicBezTo>
                  <a:cubicBezTo>
                    <a:pt x="1285" y="108"/>
                    <a:pt x="1134" y="72"/>
                    <a:pt x="946" y="10"/>
                  </a:cubicBezTo>
                  <a:lnTo>
                    <a:pt x="92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p:nvPr/>
          </p:nvSpPr>
          <p:spPr>
            <a:xfrm>
              <a:off x="8420377" y="1059155"/>
              <a:ext cx="120987" cy="137955"/>
            </a:xfrm>
            <a:custGeom>
              <a:avLst/>
              <a:gdLst/>
              <a:ahLst/>
              <a:cxnLst/>
              <a:rect l="l" t="t" r="r" b="b"/>
              <a:pathLst>
                <a:path w="2579" h="2941" extrusionOk="0">
                  <a:moveTo>
                    <a:pt x="1419" y="166"/>
                  </a:moveTo>
                  <a:cubicBezTo>
                    <a:pt x="1562" y="166"/>
                    <a:pt x="1696" y="202"/>
                    <a:pt x="1830" y="282"/>
                  </a:cubicBezTo>
                  <a:cubicBezTo>
                    <a:pt x="2204" y="497"/>
                    <a:pt x="2392" y="969"/>
                    <a:pt x="2302" y="1424"/>
                  </a:cubicBezTo>
                  <a:cubicBezTo>
                    <a:pt x="2186" y="1977"/>
                    <a:pt x="1892" y="2611"/>
                    <a:pt x="1410" y="2745"/>
                  </a:cubicBezTo>
                  <a:cubicBezTo>
                    <a:pt x="1348" y="2762"/>
                    <a:pt x="1281" y="2771"/>
                    <a:pt x="1213" y="2771"/>
                  </a:cubicBezTo>
                  <a:cubicBezTo>
                    <a:pt x="873" y="2771"/>
                    <a:pt x="488" y="2560"/>
                    <a:pt x="340" y="2263"/>
                  </a:cubicBezTo>
                  <a:cubicBezTo>
                    <a:pt x="206" y="1995"/>
                    <a:pt x="179" y="1157"/>
                    <a:pt x="420" y="720"/>
                  </a:cubicBezTo>
                  <a:cubicBezTo>
                    <a:pt x="500" y="559"/>
                    <a:pt x="616" y="470"/>
                    <a:pt x="750" y="452"/>
                  </a:cubicBezTo>
                  <a:lnTo>
                    <a:pt x="768" y="452"/>
                  </a:lnTo>
                  <a:lnTo>
                    <a:pt x="795" y="434"/>
                  </a:lnTo>
                  <a:cubicBezTo>
                    <a:pt x="991" y="256"/>
                    <a:pt x="1205" y="166"/>
                    <a:pt x="1419" y="166"/>
                  </a:cubicBezTo>
                  <a:close/>
                  <a:moveTo>
                    <a:pt x="1420" y="0"/>
                  </a:moveTo>
                  <a:cubicBezTo>
                    <a:pt x="1172" y="0"/>
                    <a:pt x="920" y="100"/>
                    <a:pt x="697" y="291"/>
                  </a:cubicBezTo>
                  <a:cubicBezTo>
                    <a:pt x="527" y="318"/>
                    <a:pt x="375" y="443"/>
                    <a:pt x="268" y="639"/>
                  </a:cubicBezTo>
                  <a:cubicBezTo>
                    <a:pt x="1" y="1130"/>
                    <a:pt x="27" y="2022"/>
                    <a:pt x="188" y="2343"/>
                  </a:cubicBezTo>
                  <a:cubicBezTo>
                    <a:pt x="366" y="2691"/>
                    <a:pt x="813" y="2941"/>
                    <a:pt x="1214" y="2941"/>
                  </a:cubicBezTo>
                  <a:cubicBezTo>
                    <a:pt x="1303" y="2941"/>
                    <a:pt x="1383" y="2932"/>
                    <a:pt x="1455" y="2905"/>
                  </a:cubicBezTo>
                  <a:cubicBezTo>
                    <a:pt x="2151" y="2709"/>
                    <a:pt x="2400" y="1754"/>
                    <a:pt x="2463" y="1460"/>
                  </a:cubicBezTo>
                  <a:cubicBezTo>
                    <a:pt x="2579" y="934"/>
                    <a:pt x="2347" y="390"/>
                    <a:pt x="1910" y="140"/>
                  </a:cubicBezTo>
                  <a:cubicBezTo>
                    <a:pt x="1755" y="46"/>
                    <a:pt x="1588" y="0"/>
                    <a:pt x="14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 name="Google Shape;18;p2"/>
            <p:cNvSpPr/>
            <p:nvPr/>
          </p:nvSpPr>
          <p:spPr>
            <a:xfrm>
              <a:off x="8473947" y="877946"/>
              <a:ext cx="139424" cy="153481"/>
            </a:xfrm>
            <a:custGeom>
              <a:avLst/>
              <a:gdLst/>
              <a:ahLst/>
              <a:cxnLst/>
              <a:rect l="l" t="t" r="r" b="b"/>
              <a:pathLst>
                <a:path w="2972" h="3272" extrusionOk="0">
                  <a:moveTo>
                    <a:pt x="2106" y="167"/>
                  </a:moveTo>
                  <a:cubicBezTo>
                    <a:pt x="2338" y="167"/>
                    <a:pt x="2490" y="265"/>
                    <a:pt x="2561" y="461"/>
                  </a:cubicBezTo>
                  <a:cubicBezTo>
                    <a:pt x="2784" y="1112"/>
                    <a:pt x="2079" y="2513"/>
                    <a:pt x="1339" y="2879"/>
                  </a:cubicBezTo>
                  <a:lnTo>
                    <a:pt x="1303" y="2905"/>
                  </a:lnTo>
                  <a:cubicBezTo>
                    <a:pt x="1118" y="2998"/>
                    <a:pt x="903" y="3103"/>
                    <a:pt x="720" y="3103"/>
                  </a:cubicBezTo>
                  <a:cubicBezTo>
                    <a:pt x="638" y="3103"/>
                    <a:pt x="563" y="3083"/>
                    <a:pt x="500" y="3030"/>
                  </a:cubicBezTo>
                  <a:cubicBezTo>
                    <a:pt x="304" y="2870"/>
                    <a:pt x="170" y="2433"/>
                    <a:pt x="215" y="2120"/>
                  </a:cubicBezTo>
                  <a:cubicBezTo>
                    <a:pt x="277" y="1710"/>
                    <a:pt x="598" y="1380"/>
                    <a:pt x="884" y="1094"/>
                  </a:cubicBezTo>
                  <a:cubicBezTo>
                    <a:pt x="946" y="1032"/>
                    <a:pt x="1009" y="970"/>
                    <a:pt x="1062" y="907"/>
                  </a:cubicBezTo>
                  <a:cubicBezTo>
                    <a:pt x="1116" y="845"/>
                    <a:pt x="1169" y="782"/>
                    <a:pt x="1232" y="711"/>
                  </a:cubicBezTo>
                  <a:cubicBezTo>
                    <a:pt x="1428" y="479"/>
                    <a:pt x="1624" y="247"/>
                    <a:pt x="1865" y="193"/>
                  </a:cubicBezTo>
                  <a:cubicBezTo>
                    <a:pt x="1954" y="176"/>
                    <a:pt x="2035" y="167"/>
                    <a:pt x="2106" y="167"/>
                  </a:cubicBezTo>
                  <a:close/>
                  <a:moveTo>
                    <a:pt x="2106" y="1"/>
                  </a:moveTo>
                  <a:cubicBezTo>
                    <a:pt x="2024" y="1"/>
                    <a:pt x="1933" y="10"/>
                    <a:pt x="1829" y="33"/>
                  </a:cubicBezTo>
                  <a:cubicBezTo>
                    <a:pt x="1535" y="86"/>
                    <a:pt x="1303" y="363"/>
                    <a:pt x="1107" y="604"/>
                  </a:cubicBezTo>
                  <a:cubicBezTo>
                    <a:pt x="1044" y="666"/>
                    <a:pt x="991" y="738"/>
                    <a:pt x="937" y="791"/>
                  </a:cubicBezTo>
                  <a:cubicBezTo>
                    <a:pt x="884" y="854"/>
                    <a:pt x="821" y="916"/>
                    <a:pt x="768" y="970"/>
                  </a:cubicBezTo>
                  <a:cubicBezTo>
                    <a:pt x="465" y="1282"/>
                    <a:pt x="117" y="1630"/>
                    <a:pt x="54" y="2094"/>
                  </a:cubicBezTo>
                  <a:cubicBezTo>
                    <a:pt x="1" y="2468"/>
                    <a:pt x="152" y="2959"/>
                    <a:pt x="393" y="3155"/>
                  </a:cubicBezTo>
                  <a:cubicBezTo>
                    <a:pt x="491" y="3236"/>
                    <a:pt x="598" y="3271"/>
                    <a:pt x="714" y="3271"/>
                  </a:cubicBezTo>
                  <a:cubicBezTo>
                    <a:pt x="937" y="3271"/>
                    <a:pt x="1178" y="3146"/>
                    <a:pt x="1374" y="3048"/>
                  </a:cubicBezTo>
                  <a:lnTo>
                    <a:pt x="1410" y="3030"/>
                  </a:lnTo>
                  <a:cubicBezTo>
                    <a:pt x="2222" y="2629"/>
                    <a:pt x="2971" y="1130"/>
                    <a:pt x="2722" y="408"/>
                  </a:cubicBezTo>
                  <a:cubicBezTo>
                    <a:pt x="2662" y="244"/>
                    <a:pt x="2510" y="1"/>
                    <a:pt x="21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 name="Google Shape;19;p2"/>
            <p:cNvSpPr/>
            <p:nvPr/>
          </p:nvSpPr>
          <p:spPr>
            <a:xfrm>
              <a:off x="8466020" y="1212360"/>
              <a:ext cx="105928" cy="130825"/>
            </a:xfrm>
            <a:custGeom>
              <a:avLst/>
              <a:gdLst/>
              <a:ahLst/>
              <a:cxnLst/>
              <a:rect l="l" t="t" r="r" b="b"/>
              <a:pathLst>
                <a:path w="2258" h="2789" extrusionOk="0">
                  <a:moveTo>
                    <a:pt x="1154" y="170"/>
                  </a:moveTo>
                  <a:cubicBezTo>
                    <a:pt x="1311" y="170"/>
                    <a:pt x="1464" y="238"/>
                    <a:pt x="1668" y="424"/>
                  </a:cubicBezTo>
                  <a:cubicBezTo>
                    <a:pt x="1900" y="638"/>
                    <a:pt x="2052" y="1022"/>
                    <a:pt x="2070" y="1450"/>
                  </a:cubicBezTo>
                  <a:cubicBezTo>
                    <a:pt x="2088" y="1852"/>
                    <a:pt x="1972" y="2217"/>
                    <a:pt x="1758" y="2440"/>
                  </a:cubicBezTo>
                  <a:cubicBezTo>
                    <a:pt x="1647" y="2559"/>
                    <a:pt x="1508" y="2622"/>
                    <a:pt x="1353" y="2622"/>
                  </a:cubicBezTo>
                  <a:cubicBezTo>
                    <a:pt x="1333" y="2622"/>
                    <a:pt x="1314" y="2621"/>
                    <a:pt x="1294" y="2619"/>
                  </a:cubicBezTo>
                  <a:cubicBezTo>
                    <a:pt x="1026" y="2601"/>
                    <a:pt x="723" y="2414"/>
                    <a:pt x="544" y="2155"/>
                  </a:cubicBezTo>
                  <a:cubicBezTo>
                    <a:pt x="357" y="1896"/>
                    <a:pt x="170" y="1218"/>
                    <a:pt x="286" y="737"/>
                  </a:cubicBezTo>
                  <a:cubicBezTo>
                    <a:pt x="330" y="558"/>
                    <a:pt x="410" y="424"/>
                    <a:pt x="535" y="353"/>
                  </a:cubicBezTo>
                  <a:lnTo>
                    <a:pt x="642" y="317"/>
                  </a:lnTo>
                  <a:cubicBezTo>
                    <a:pt x="849" y="234"/>
                    <a:pt x="1003" y="170"/>
                    <a:pt x="1154" y="170"/>
                  </a:cubicBezTo>
                  <a:close/>
                  <a:moveTo>
                    <a:pt x="1148" y="0"/>
                  </a:moveTo>
                  <a:cubicBezTo>
                    <a:pt x="968" y="0"/>
                    <a:pt x="792" y="70"/>
                    <a:pt x="580" y="157"/>
                  </a:cubicBezTo>
                  <a:lnTo>
                    <a:pt x="473" y="201"/>
                  </a:lnTo>
                  <a:lnTo>
                    <a:pt x="464" y="210"/>
                  </a:lnTo>
                  <a:cubicBezTo>
                    <a:pt x="295" y="299"/>
                    <a:pt x="179" y="460"/>
                    <a:pt x="116" y="701"/>
                  </a:cubicBezTo>
                  <a:cubicBezTo>
                    <a:pt x="0" y="1191"/>
                    <a:pt x="170" y="1923"/>
                    <a:pt x="402" y="2253"/>
                  </a:cubicBezTo>
                  <a:cubicBezTo>
                    <a:pt x="616" y="2556"/>
                    <a:pt x="955" y="2762"/>
                    <a:pt x="1276" y="2788"/>
                  </a:cubicBezTo>
                  <a:lnTo>
                    <a:pt x="1338" y="2788"/>
                  </a:lnTo>
                  <a:cubicBezTo>
                    <a:pt x="1543" y="2788"/>
                    <a:pt x="1731" y="2708"/>
                    <a:pt x="1882" y="2556"/>
                  </a:cubicBezTo>
                  <a:cubicBezTo>
                    <a:pt x="2123" y="2298"/>
                    <a:pt x="2257" y="1896"/>
                    <a:pt x="2239" y="1441"/>
                  </a:cubicBezTo>
                  <a:cubicBezTo>
                    <a:pt x="2221" y="977"/>
                    <a:pt x="2052" y="549"/>
                    <a:pt x="1775" y="299"/>
                  </a:cubicBezTo>
                  <a:cubicBezTo>
                    <a:pt x="1532" y="79"/>
                    <a:pt x="1338" y="0"/>
                    <a:pt x="1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 name="Google Shape;20;p2"/>
            <p:cNvSpPr/>
            <p:nvPr/>
          </p:nvSpPr>
          <p:spPr>
            <a:xfrm>
              <a:off x="8646809" y="825501"/>
              <a:ext cx="152794" cy="133499"/>
            </a:xfrm>
            <a:custGeom>
              <a:avLst/>
              <a:gdLst/>
              <a:ahLst/>
              <a:cxnLst/>
              <a:rect l="l" t="t" r="r" b="b"/>
              <a:pathLst>
                <a:path w="3257" h="2846" extrusionOk="0">
                  <a:moveTo>
                    <a:pt x="2016" y="170"/>
                  </a:moveTo>
                  <a:cubicBezTo>
                    <a:pt x="2159" y="170"/>
                    <a:pt x="2302" y="187"/>
                    <a:pt x="2418" y="250"/>
                  </a:cubicBezTo>
                  <a:lnTo>
                    <a:pt x="2444" y="268"/>
                  </a:lnTo>
                  <a:lnTo>
                    <a:pt x="2471" y="259"/>
                  </a:lnTo>
                  <a:cubicBezTo>
                    <a:pt x="2490" y="255"/>
                    <a:pt x="2509" y="254"/>
                    <a:pt x="2528" y="254"/>
                  </a:cubicBezTo>
                  <a:cubicBezTo>
                    <a:pt x="2607" y="254"/>
                    <a:pt x="2686" y="285"/>
                    <a:pt x="2766" y="357"/>
                  </a:cubicBezTo>
                  <a:cubicBezTo>
                    <a:pt x="2971" y="553"/>
                    <a:pt x="3078" y="981"/>
                    <a:pt x="3042" y="1240"/>
                  </a:cubicBezTo>
                  <a:cubicBezTo>
                    <a:pt x="2980" y="1740"/>
                    <a:pt x="2739" y="2159"/>
                    <a:pt x="2373" y="2418"/>
                  </a:cubicBezTo>
                  <a:cubicBezTo>
                    <a:pt x="2135" y="2591"/>
                    <a:pt x="1851" y="2682"/>
                    <a:pt x="1543" y="2682"/>
                  </a:cubicBezTo>
                  <a:cubicBezTo>
                    <a:pt x="1424" y="2682"/>
                    <a:pt x="1302" y="2668"/>
                    <a:pt x="1178" y="2641"/>
                  </a:cubicBezTo>
                  <a:cubicBezTo>
                    <a:pt x="732" y="2551"/>
                    <a:pt x="410" y="2293"/>
                    <a:pt x="294" y="1936"/>
                  </a:cubicBezTo>
                  <a:cubicBezTo>
                    <a:pt x="178" y="1552"/>
                    <a:pt x="303" y="1115"/>
                    <a:pt x="633" y="767"/>
                  </a:cubicBezTo>
                  <a:cubicBezTo>
                    <a:pt x="919" y="473"/>
                    <a:pt x="1517" y="170"/>
                    <a:pt x="2016" y="170"/>
                  </a:cubicBezTo>
                  <a:close/>
                  <a:moveTo>
                    <a:pt x="2019" y="0"/>
                  </a:moveTo>
                  <a:cubicBezTo>
                    <a:pt x="1469" y="0"/>
                    <a:pt x="829" y="326"/>
                    <a:pt x="517" y="651"/>
                  </a:cubicBezTo>
                  <a:cubicBezTo>
                    <a:pt x="143" y="1053"/>
                    <a:pt x="0" y="1543"/>
                    <a:pt x="134" y="1989"/>
                  </a:cubicBezTo>
                  <a:cubicBezTo>
                    <a:pt x="268" y="2409"/>
                    <a:pt x="642" y="2703"/>
                    <a:pt x="1151" y="2810"/>
                  </a:cubicBezTo>
                  <a:cubicBezTo>
                    <a:pt x="1276" y="2837"/>
                    <a:pt x="1401" y="2846"/>
                    <a:pt x="1526" y="2846"/>
                  </a:cubicBezTo>
                  <a:cubicBezTo>
                    <a:pt x="1873" y="2846"/>
                    <a:pt x="2204" y="2748"/>
                    <a:pt x="2471" y="2551"/>
                  </a:cubicBezTo>
                  <a:cubicBezTo>
                    <a:pt x="2873" y="2266"/>
                    <a:pt x="3131" y="1811"/>
                    <a:pt x="3212" y="1267"/>
                  </a:cubicBezTo>
                  <a:cubicBezTo>
                    <a:pt x="3256" y="955"/>
                    <a:pt x="3140" y="473"/>
                    <a:pt x="2873" y="232"/>
                  </a:cubicBezTo>
                  <a:cubicBezTo>
                    <a:pt x="2773" y="132"/>
                    <a:pt x="2654" y="85"/>
                    <a:pt x="2526" y="85"/>
                  </a:cubicBezTo>
                  <a:cubicBezTo>
                    <a:pt x="2505" y="85"/>
                    <a:pt x="2484" y="87"/>
                    <a:pt x="2462" y="89"/>
                  </a:cubicBezTo>
                  <a:cubicBezTo>
                    <a:pt x="2328" y="27"/>
                    <a:pt x="217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
            <p:cNvSpPr/>
            <p:nvPr/>
          </p:nvSpPr>
          <p:spPr>
            <a:xfrm>
              <a:off x="8569361" y="1096026"/>
              <a:ext cx="191731" cy="201937"/>
            </a:xfrm>
            <a:custGeom>
              <a:avLst/>
              <a:gdLst/>
              <a:ahLst/>
              <a:cxnLst/>
              <a:rect l="l" t="t" r="r" b="b"/>
              <a:pathLst>
                <a:path w="4087" h="4305" extrusionOk="0">
                  <a:moveTo>
                    <a:pt x="2249" y="166"/>
                  </a:moveTo>
                  <a:cubicBezTo>
                    <a:pt x="2445" y="166"/>
                    <a:pt x="2632" y="201"/>
                    <a:pt x="2829" y="255"/>
                  </a:cubicBezTo>
                  <a:cubicBezTo>
                    <a:pt x="3542" y="487"/>
                    <a:pt x="3917" y="1486"/>
                    <a:pt x="3908" y="2315"/>
                  </a:cubicBezTo>
                  <a:cubicBezTo>
                    <a:pt x="3908" y="3011"/>
                    <a:pt x="3426" y="3903"/>
                    <a:pt x="2757" y="4073"/>
                  </a:cubicBezTo>
                  <a:cubicBezTo>
                    <a:pt x="2577" y="4119"/>
                    <a:pt x="2398" y="4141"/>
                    <a:pt x="2223" y="4141"/>
                  </a:cubicBezTo>
                  <a:cubicBezTo>
                    <a:pt x="1690" y="4141"/>
                    <a:pt x="1206" y="3932"/>
                    <a:pt x="911" y="3556"/>
                  </a:cubicBezTo>
                  <a:cubicBezTo>
                    <a:pt x="331" y="2806"/>
                    <a:pt x="179" y="1914"/>
                    <a:pt x="518" y="1165"/>
                  </a:cubicBezTo>
                  <a:cubicBezTo>
                    <a:pt x="661" y="844"/>
                    <a:pt x="946" y="460"/>
                    <a:pt x="1285" y="353"/>
                  </a:cubicBezTo>
                  <a:cubicBezTo>
                    <a:pt x="1660" y="228"/>
                    <a:pt x="1963" y="166"/>
                    <a:pt x="2249" y="166"/>
                  </a:cubicBezTo>
                  <a:close/>
                  <a:moveTo>
                    <a:pt x="2242" y="1"/>
                  </a:moveTo>
                  <a:cubicBezTo>
                    <a:pt x="1943" y="1"/>
                    <a:pt x="1617" y="64"/>
                    <a:pt x="1232" y="192"/>
                  </a:cubicBezTo>
                  <a:cubicBezTo>
                    <a:pt x="839" y="308"/>
                    <a:pt x="527" y="736"/>
                    <a:pt x="366" y="1093"/>
                  </a:cubicBezTo>
                  <a:cubicBezTo>
                    <a:pt x="1" y="1896"/>
                    <a:pt x="152" y="2860"/>
                    <a:pt x="777" y="3654"/>
                  </a:cubicBezTo>
                  <a:cubicBezTo>
                    <a:pt x="1107" y="4073"/>
                    <a:pt x="1642" y="4305"/>
                    <a:pt x="2231" y="4305"/>
                  </a:cubicBezTo>
                  <a:cubicBezTo>
                    <a:pt x="2418" y="4305"/>
                    <a:pt x="2606" y="4287"/>
                    <a:pt x="2802" y="4234"/>
                  </a:cubicBezTo>
                  <a:cubicBezTo>
                    <a:pt x="3542" y="4046"/>
                    <a:pt x="4078" y="3074"/>
                    <a:pt x="4078" y="2315"/>
                  </a:cubicBezTo>
                  <a:cubicBezTo>
                    <a:pt x="4086" y="1423"/>
                    <a:pt x="3667" y="353"/>
                    <a:pt x="2873" y="103"/>
                  </a:cubicBezTo>
                  <a:cubicBezTo>
                    <a:pt x="2669" y="35"/>
                    <a:pt x="2463" y="1"/>
                    <a:pt x="22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 name="Google Shape;22;p2"/>
            <p:cNvSpPr/>
            <p:nvPr/>
          </p:nvSpPr>
          <p:spPr>
            <a:xfrm>
              <a:off x="8722521" y="959474"/>
              <a:ext cx="132715" cy="128855"/>
            </a:xfrm>
            <a:custGeom>
              <a:avLst/>
              <a:gdLst/>
              <a:ahLst/>
              <a:cxnLst/>
              <a:rect l="l" t="t" r="r" b="b"/>
              <a:pathLst>
                <a:path w="2829" h="2747" extrusionOk="0">
                  <a:moveTo>
                    <a:pt x="1383" y="168"/>
                  </a:moveTo>
                  <a:cubicBezTo>
                    <a:pt x="1847" y="168"/>
                    <a:pt x="2258" y="400"/>
                    <a:pt x="2445" y="828"/>
                  </a:cubicBezTo>
                  <a:cubicBezTo>
                    <a:pt x="2641" y="1266"/>
                    <a:pt x="2525" y="1801"/>
                    <a:pt x="2160" y="2193"/>
                  </a:cubicBezTo>
                  <a:cubicBezTo>
                    <a:pt x="1914" y="2451"/>
                    <a:pt x="1611" y="2585"/>
                    <a:pt x="1306" y="2585"/>
                  </a:cubicBezTo>
                  <a:cubicBezTo>
                    <a:pt x="1179" y="2585"/>
                    <a:pt x="1052" y="2562"/>
                    <a:pt x="929" y="2515"/>
                  </a:cubicBezTo>
                  <a:cubicBezTo>
                    <a:pt x="358" y="2283"/>
                    <a:pt x="170" y="1631"/>
                    <a:pt x="242" y="1114"/>
                  </a:cubicBezTo>
                  <a:cubicBezTo>
                    <a:pt x="277" y="837"/>
                    <a:pt x="447" y="365"/>
                    <a:pt x="750" y="302"/>
                  </a:cubicBezTo>
                  <a:lnTo>
                    <a:pt x="759" y="302"/>
                  </a:lnTo>
                  <a:cubicBezTo>
                    <a:pt x="973" y="213"/>
                    <a:pt x="1187" y="168"/>
                    <a:pt x="1383" y="168"/>
                  </a:cubicBezTo>
                  <a:close/>
                  <a:moveTo>
                    <a:pt x="1373" y="1"/>
                  </a:moveTo>
                  <a:cubicBezTo>
                    <a:pt x="1156" y="1"/>
                    <a:pt x="929" y="46"/>
                    <a:pt x="705" y="142"/>
                  </a:cubicBezTo>
                  <a:cubicBezTo>
                    <a:pt x="295" y="231"/>
                    <a:pt x="117" y="802"/>
                    <a:pt x="72" y="1096"/>
                  </a:cubicBezTo>
                  <a:cubicBezTo>
                    <a:pt x="1" y="1667"/>
                    <a:pt x="215" y="2407"/>
                    <a:pt x="875" y="2666"/>
                  </a:cubicBezTo>
                  <a:cubicBezTo>
                    <a:pt x="1009" y="2720"/>
                    <a:pt x="1160" y="2746"/>
                    <a:pt x="1303" y="2746"/>
                  </a:cubicBezTo>
                  <a:cubicBezTo>
                    <a:pt x="1651" y="2746"/>
                    <a:pt x="2008" y="2595"/>
                    <a:pt x="2276" y="2309"/>
                  </a:cubicBezTo>
                  <a:cubicBezTo>
                    <a:pt x="2695" y="1863"/>
                    <a:pt x="2829" y="1257"/>
                    <a:pt x="2597" y="766"/>
                  </a:cubicBezTo>
                  <a:cubicBezTo>
                    <a:pt x="2381" y="277"/>
                    <a:pt x="1908" y="1"/>
                    <a:pt x="13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 name="Google Shape;23;p2"/>
            <p:cNvSpPr/>
            <p:nvPr/>
          </p:nvSpPr>
          <p:spPr>
            <a:xfrm>
              <a:off x="8832993" y="861950"/>
              <a:ext cx="97578" cy="120083"/>
            </a:xfrm>
            <a:custGeom>
              <a:avLst/>
              <a:gdLst/>
              <a:ahLst/>
              <a:cxnLst/>
              <a:rect l="l" t="t" r="r" b="b"/>
              <a:pathLst>
                <a:path w="2080" h="2560" extrusionOk="0">
                  <a:moveTo>
                    <a:pt x="1009" y="169"/>
                  </a:moveTo>
                  <a:cubicBezTo>
                    <a:pt x="1080" y="169"/>
                    <a:pt x="1161" y="187"/>
                    <a:pt x="1241" y="231"/>
                  </a:cubicBezTo>
                  <a:cubicBezTo>
                    <a:pt x="1589" y="401"/>
                    <a:pt x="1856" y="856"/>
                    <a:pt x="1883" y="1159"/>
                  </a:cubicBezTo>
                  <a:cubicBezTo>
                    <a:pt x="1910" y="1516"/>
                    <a:pt x="1776" y="2024"/>
                    <a:pt x="1464" y="2265"/>
                  </a:cubicBezTo>
                  <a:cubicBezTo>
                    <a:pt x="1355" y="2351"/>
                    <a:pt x="1234" y="2397"/>
                    <a:pt x="1101" y="2397"/>
                  </a:cubicBezTo>
                  <a:cubicBezTo>
                    <a:pt x="1027" y="2397"/>
                    <a:pt x="949" y="2383"/>
                    <a:pt x="866" y="2354"/>
                  </a:cubicBezTo>
                  <a:cubicBezTo>
                    <a:pt x="429" y="2212"/>
                    <a:pt x="170" y="1551"/>
                    <a:pt x="206" y="1034"/>
                  </a:cubicBezTo>
                  <a:cubicBezTo>
                    <a:pt x="215" y="829"/>
                    <a:pt x="286" y="347"/>
                    <a:pt x="750" y="249"/>
                  </a:cubicBezTo>
                  <a:lnTo>
                    <a:pt x="777" y="240"/>
                  </a:lnTo>
                  <a:cubicBezTo>
                    <a:pt x="848" y="187"/>
                    <a:pt x="929" y="169"/>
                    <a:pt x="1009" y="169"/>
                  </a:cubicBezTo>
                  <a:close/>
                  <a:moveTo>
                    <a:pt x="1002" y="0"/>
                  </a:moveTo>
                  <a:cubicBezTo>
                    <a:pt x="895" y="0"/>
                    <a:pt x="792" y="29"/>
                    <a:pt x="697" y="88"/>
                  </a:cubicBezTo>
                  <a:cubicBezTo>
                    <a:pt x="313" y="178"/>
                    <a:pt x="63" y="526"/>
                    <a:pt x="37" y="1025"/>
                  </a:cubicBezTo>
                  <a:cubicBezTo>
                    <a:pt x="1" y="1605"/>
                    <a:pt x="286" y="2336"/>
                    <a:pt x="813" y="2515"/>
                  </a:cubicBezTo>
                  <a:cubicBezTo>
                    <a:pt x="911" y="2551"/>
                    <a:pt x="1009" y="2560"/>
                    <a:pt x="1098" y="2560"/>
                  </a:cubicBezTo>
                  <a:cubicBezTo>
                    <a:pt x="1277" y="2560"/>
                    <a:pt x="1428" y="2506"/>
                    <a:pt x="1571" y="2399"/>
                  </a:cubicBezTo>
                  <a:cubicBezTo>
                    <a:pt x="1928" y="2122"/>
                    <a:pt x="2079" y="1560"/>
                    <a:pt x="2044" y="1141"/>
                  </a:cubicBezTo>
                  <a:cubicBezTo>
                    <a:pt x="2017" y="793"/>
                    <a:pt x="1723" y="276"/>
                    <a:pt x="1321" y="79"/>
                  </a:cubicBezTo>
                  <a:cubicBezTo>
                    <a:pt x="1212" y="27"/>
                    <a:pt x="1105" y="0"/>
                    <a:pt x="10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 name="Google Shape;24;p2"/>
            <p:cNvSpPr/>
            <p:nvPr/>
          </p:nvSpPr>
          <p:spPr>
            <a:xfrm>
              <a:off x="8873194" y="974344"/>
              <a:ext cx="158236" cy="166709"/>
            </a:xfrm>
            <a:custGeom>
              <a:avLst/>
              <a:gdLst/>
              <a:ahLst/>
              <a:cxnLst/>
              <a:rect l="l" t="t" r="r" b="b"/>
              <a:pathLst>
                <a:path w="3373" h="3554" extrusionOk="0">
                  <a:moveTo>
                    <a:pt x="1927" y="171"/>
                  </a:moveTo>
                  <a:cubicBezTo>
                    <a:pt x="2122" y="171"/>
                    <a:pt x="2335" y="222"/>
                    <a:pt x="2543" y="369"/>
                  </a:cubicBezTo>
                  <a:cubicBezTo>
                    <a:pt x="3016" y="708"/>
                    <a:pt x="3203" y="1091"/>
                    <a:pt x="3185" y="1716"/>
                  </a:cubicBezTo>
                  <a:cubicBezTo>
                    <a:pt x="3167" y="2242"/>
                    <a:pt x="2909" y="2768"/>
                    <a:pt x="2507" y="3081"/>
                  </a:cubicBezTo>
                  <a:cubicBezTo>
                    <a:pt x="2321" y="3231"/>
                    <a:pt x="2036" y="3388"/>
                    <a:pt x="1659" y="3388"/>
                  </a:cubicBezTo>
                  <a:cubicBezTo>
                    <a:pt x="1566" y="3388"/>
                    <a:pt x="1469" y="3378"/>
                    <a:pt x="1365" y="3357"/>
                  </a:cubicBezTo>
                  <a:cubicBezTo>
                    <a:pt x="241" y="3116"/>
                    <a:pt x="188" y="2019"/>
                    <a:pt x="205" y="1671"/>
                  </a:cubicBezTo>
                  <a:cubicBezTo>
                    <a:pt x="339" y="1082"/>
                    <a:pt x="883" y="476"/>
                    <a:pt x="1463" y="262"/>
                  </a:cubicBezTo>
                  <a:cubicBezTo>
                    <a:pt x="1593" y="211"/>
                    <a:pt x="1753" y="171"/>
                    <a:pt x="1927" y="171"/>
                  </a:cubicBezTo>
                  <a:close/>
                  <a:moveTo>
                    <a:pt x="1926" y="0"/>
                  </a:moveTo>
                  <a:cubicBezTo>
                    <a:pt x="1757" y="0"/>
                    <a:pt x="1581" y="34"/>
                    <a:pt x="1401" y="101"/>
                  </a:cubicBezTo>
                  <a:cubicBezTo>
                    <a:pt x="768" y="342"/>
                    <a:pt x="188" y="993"/>
                    <a:pt x="36" y="1635"/>
                  </a:cubicBezTo>
                  <a:lnTo>
                    <a:pt x="36" y="1653"/>
                  </a:lnTo>
                  <a:cubicBezTo>
                    <a:pt x="0" y="2421"/>
                    <a:pt x="330" y="3304"/>
                    <a:pt x="1338" y="3518"/>
                  </a:cubicBezTo>
                  <a:cubicBezTo>
                    <a:pt x="1446" y="3545"/>
                    <a:pt x="1553" y="3554"/>
                    <a:pt x="1660" y="3554"/>
                  </a:cubicBezTo>
                  <a:cubicBezTo>
                    <a:pt x="1999" y="3554"/>
                    <a:pt x="2329" y="3438"/>
                    <a:pt x="2614" y="3215"/>
                  </a:cubicBezTo>
                  <a:cubicBezTo>
                    <a:pt x="3051" y="2867"/>
                    <a:pt x="3337" y="2296"/>
                    <a:pt x="3355" y="1716"/>
                  </a:cubicBezTo>
                  <a:cubicBezTo>
                    <a:pt x="3372" y="1047"/>
                    <a:pt x="3158" y="601"/>
                    <a:pt x="2641" y="235"/>
                  </a:cubicBezTo>
                  <a:cubicBezTo>
                    <a:pt x="2425" y="79"/>
                    <a:pt x="2184" y="0"/>
                    <a:pt x="19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 name="Google Shape;25;p2"/>
            <p:cNvSpPr/>
            <p:nvPr/>
          </p:nvSpPr>
          <p:spPr>
            <a:xfrm>
              <a:off x="8774403" y="1115587"/>
              <a:ext cx="145710" cy="153106"/>
            </a:xfrm>
            <a:custGeom>
              <a:avLst/>
              <a:gdLst/>
              <a:ahLst/>
              <a:cxnLst/>
              <a:rect l="l" t="t" r="r" b="b"/>
              <a:pathLst>
                <a:path w="3106" h="3264" extrusionOk="0">
                  <a:moveTo>
                    <a:pt x="1496" y="166"/>
                  </a:moveTo>
                  <a:cubicBezTo>
                    <a:pt x="1947" y="166"/>
                    <a:pt x="2333" y="350"/>
                    <a:pt x="2579" y="703"/>
                  </a:cubicBezTo>
                  <a:cubicBezTo>
                    <a:pt x="2927" y="1203"/>
                    <a:pt x="2900" y="1890"/>
                    <a:pt x="2499" y="2469"/>
                  </a:cubicBezTo>
                  <a:cubicBezTo>
                    <a:pt x="2224" y="2858"/>
                    <a:pt x="1816" y="3092"/>
                    <a:pt x="1403" y="3092"/>
                  </a:cubicBezTo>
                  <a:cubicBezTo>
                    <a:pt x="1361" y="3092"/>
                    <a:pt x="1319" y="3090"/>
                    <a:pt x="1277" y="3085"/>
                  </a:cubicBezTo>
                  <a:cubicBezTo>
                    <a:pt x="857" y="3040"/>
                    <a:pt x="509" y="2755"/>
                    <a:pt x="322" y="2291"/>
                  </a:cubicBezTo>
                  <a:cubicBezTo>
                    <a:pt x="170" y="1943"/>
                    <a:pt x="215" y="971"/>
                    <a:pt x="545" y="498"/>
                  </a:cubicBezTo>
                  <a:cubicBezTo>
                    <a:pt x="670" y="319"/>
                    <a:pt x="813" y="239"/>
                    <a:pt x="973" y="239"/>
                  </a:cubicBezTo>
                  <a:lnTo>
                    <a:pt x="1000" y="239"/>
                  </a:lnTo>
                  <a:lnTo>
                    <a:pt x="1018" y="230"/>
                  </a:lnTo>
                  <a:cubicBezTo>
                    <a:pt x="1183" y="187"/>
                    <a:pt x="1343" y="166"/>
                    <a:pt x="1496" y="166"/>
                  </a:cubicBezTo>
                  <a:close/>
                  <a:moveTo>
                    <a:pt x="1503" y="0"/>
                  </a:moveTo>
                  <a:cubicBezTo>
                    <a:pt x="1336" y="0"/>
                    <a:pt x="1162" y="23"/>
                    <a:pt x="982" y="70"/>
                  </a:cubicBezTo>
                  <a:cubicBezTo>
                    <a:pt x="974" y="69"/>
                    <a:pt x="966" y="69"/>
                    <a:pt x="958" y="69"/>
                  </a:cubicBezTo>
                  <a:cubicBezTo>
                    <a:pt x="745" y="69"/>
                    <a:pt x="558" y="185"/>
                    <a:pt x="411" y="400"/>
                  </a:cubicBezTo>
                  <a:cubicBezTo>
                    <a:pt x="46" y="926"/>
                    <a:pt x="1" y="1961"/>
                    <a:pt x="162" y="2353"/>
                  </a:cubicBezTo>
                  <a:cubicBezTo>
                    <a:pt x="385" y="2871"/>
                    <a:pt x="777" y="3201"/>
                    <a:pt x="1259" y="3254"/>
                  </a:cubicBezTo>
                  <a:cubicBezTo>
                    <a:pt x="1303" y="3254"/>
                    <a:pt x="1348" y="3263"/>
                    <a:pt x="1393" y="3263"/>
                  </a:cubicBezTo>
                  <a:cubicBezTo>
                    <a:pt x="1865" y="3263"/>
                    <a:pt x="2329" y="3005"/>
                    <a:pt x="2633" y="2568"/>
                  </a:cubicBezTo>
                  <a:cubicBezTo>
                    <a:pt x="3079" y="1934"/>
                    <a:pt x="3105" y="1167"/>
                    <a:pt x="2713" y="605"/>
                  </a:cubicBezTo>
                  <a:cubicBezTo>
                    <a:pt x="2438" y="209"/>
                    <a:pt x="2007" y="0"/>
                    <a:pt x="15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 name="Google Shape;26;p2"/>
            <p:cNvSpPr/>
            <p:nvPr/>
          </p:nvSpPr>
          <p:spPr>
            <a:xfrm>
              <a:off x="8571894" y="1305944"/>
              <a:ext cx="144397" cy="130966"/>
            </a:xfrm>
            <a:custGeom>
              <a:avLst/>
              <a:gdLst/>
              <a:ahLst/>
              <a:cxnLst/>
              <a:rect l="l" t="t" r="r" b="b"/>
              <a:pathLst>
                <a:path w="3078" h="2792" extrusionOk="0">
                  <a:moveTo>
                    <a:pt x="1632" y="167"/>
                  </a:moveTo>
                  <a:cubicBezTo>
                    <a:pt x="1762" y="167"/>
                    <a:pt x="1891" y="196"/>
                    <a:pt x="2043" y="276"/>
                  </a:cubicBezTo>
                  <a:cubicBezTo>
                    <a:pt x="2248" y="383"/>
                    <a:pt x="2516" y="642"/>
                    <a:pt x="2641" y="874"/>
                  </a:cubicBezTo>
                  <a:cubicBezTo>
                    <a:pt x="2873" y="1284"/>
                    <a:pt x="2721" y="1641"/>
                    <a:pt x="2409" y="2051"/>
                  </a:cubicBezTo>
                  <a:cubicBezTo>
                    <a:pt x="2141" y="2408"/>
                    <a:pt x="1909" y="2542"/>
                    <a:pt x="1445" y="2613"/>
                  </a:cubicBezTo>
                  <a:cubicBezTo>
                    <a:pt x="1401" y="2620"/>
                    <a:pt x="1356" y="2623"/>
                    <a:pt x="1311" y="2623"/>
                  </a:cubicBezTo>
                  <a:cubicBezTo>
                    <a:pt x="1004" y="2623"/>
                    <a:pt x="698" y="2468"/>
                    <a:pt x="526" y="2212"/>
                  </a:cubicBezTo>
                  <a:cubicBezTo>
                    <a:pt x="375" y="1980"/>
                    <a:pt x="170" y="1516"/>
                    <a:pt x="187" y="1230"/>
                  </a:cubicBezTo>
                  <a:cubicBezTo>
                    <a:pt x="214" y="891"/>
                    <a:pt x="437" y="686"/>
                    <a:pt x="669" y="472"/>
                  </a:cubicBezTo>
                  <a:cubicBezTo>
                    <a:pt x="723" y="419"/>
                    <a:pt x="776" y="365"/>
                    <a:pt x="830" y="312"/>
                  </a:cubicBezTo>
                  <a:cubicBezTo>
                    <a:pt x="981" y="285"/>
                    <a:pt x="1106" y="258"/>
                    <a:pt x="1213" y="231"/>
                  </a:cubicBezTo>
                  <a:cubicBezTo>
                    <a:pt x="1370" y="196"/>
                    <a:pt x="1501" y="167"/>
                    <a:pt x="1632" y="167"/>
                  </a:cubicBezTo>
                  <a:close/>
                  <a:moveTo>
                    <a:pt x="1644" y="0"/>
                  </a:moveTo>
                  <a:cubicBezTo>
                    <a:pt x="1493" y="0"/>
                    <a:pt x="1346" y="34"/>
                    <a:pt x="1178" y="71"/>
                  </a:cubicBezTo>
                  <a:cubicBezTo>
                    <a:pt x="1062" y="98"/>
                    <a:pt x="928" y="124"/>
                    <a:pt x="776" y="151"/>
                  </a:cubicBezTo>
                  <a:lnTo>
                    <a:pt x="750" y="151"/>
                  </a:lnTo>
                  <a:lnTo>
                    <a:pt x="732" y="169"/>
                  </a:lnTo>
                  <a:cubicBezTo>
                    <a:pt x="669" y="231"/>
                    <a:pt x="616" y="285"/>
                    <a:pt x="553" y="347"/>
                  </a:cubicBezTo>
                  <a:cubicBezTo>
                    <a:pt x="303" y="570"/>
                    <a:pt x="54" y="811"/>
                    <a:pt x="18" y="1222"/>
                  </a:cubicBezTo>
                  <a:cubicBezTo>
                    <a:pt x="0" y="1569"/>
                    <a:pt x="232" y="2069"/>
                    <a:pt x="393" y="2301"/>
                  </a:cubicBezTo>
                  <a:cubicBezTo>
                    <a:pt x="589" y="2604"/>
                    <a:pt x="955" y="2792"/>
                    <a:pt x="1312" y="2792"/>
                  </a:cubicBezTo>
                  <a:cubicBezTo>
                    <a:pt x="1365" y="2792"/>
                    <a:pt x="1419" y="2792"/>
                    <a:pt x="1472" y="2783"/>
                  </a:cubicBezTo>
                  <a:cubicBezTo>
                    <a:pt x="1972" y="2702"/>
                    <a:pt x="2257" y="2542"/>
                    <a:pt x="2543" y="2158"/>
                  </a:cubicBezTo>
                  <a:cubicBezTo>
                    <a:pt x="2846" y="1757"/>
                    <a:pt x="3078" y="1311"/>
                    <a:pt x="2784" y="784"/>
                  </a:cubicBezTo>
                  <a:cubicBezTo>
                    <a:pt x="2641" y="535"/>
                    <a:pt x="2355" y="249"/>
                    <a:pt x="2114" y="124"/>
                  </a:cubicBezTo>
                  <a:cubicBezTo>
                    <a:pt x="1939" y="32"/>
                    <a:pt x="1790" y="0"/>
                    <a:pt x="16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 name="Google Shape;27;p2"/>
            <p:cNvSpPr/>
            <p:nvPr/>
          </p:nvSpPr>
          <p:spPr>
            <a:xfrm>
              <a:off x="8720879" y="1275312"/>
              <a:ext cx="161144" cy="163285"/>
            </a:xfrm>
            <a:custGeom>
              <a:avLst/>
              <a:gdLst/>
              <a:ahLst/>
              <a:cxnLst/>
              <a:rect l="l" t="t" r="r" b="b"/>
              <a:pathLst>
                <a:path w="3435" h="3481" extrusionOk="0">
                  <a:moveTo>
                    <a:pt x="1436" y="169"/>
                  </a:moveTo>
                  <a:cubicBezTo>
                    <a:pt x="1741" y="169"/>
                    <a:pt x="2135" y="321"/>
                    <a:pt x="2355" y="483"/>
                  </a:cubicBezTo>
                  <a:cubicBezTo>
                    <a:pt x="3042" y="982"/>
                    <a:pt x="3247" y="1643"/>
                    <a:pt x="2944" y="2383"/>
                  </a:cubicBezTo>
                  <a:cubicBezTo>
                    <a:pt x="2730" y="2909"/>
                    <a:pt x="2444" y="3159"/>
                    <a:pt x="1954" y="3257"/>
                  </a:cubicBezTo>
                  <a:cubicBezTo>
                    <a:pt x="1790" y="3292"/>
                    <a:pt x="1640" y="3310"/>
                    <a:pt x="1502" y="3310"/>
                  </a:cubicBezTo>
                  <a:cubicBezTo>
                    <a:pt x="1146" y="3310"/>
                    <a:pt x="875" y="3192"/>
                    <a:pt x="669" y="2954"/>
                  </a:cubicBezTo>
                  <a:cubicBezTo>
                    <a:pt x="303" y="2535"/>
                    <a:pt x="178" y="1892"/>
                    <a:pt x="339" y="1223"/>
                  </a:cubicBezTo>
                  <a:cubicBezTo>
                    <a:pt x="384" y="1000"/>
                    <a:pt x="633" y="385"/>
                    <a:pt x="901" y="251"/>
                  </a:cubicBezTo>
                  <a:cubicBezTo>
                    <a:pt x="928" y="233"/>
                    <a:pt x="955" y="233"/>
                    <a:pt x="981" y="233"/>
                  </a:cubicBezTo>
                  <a:cubicBezTo>
                    <a:pt x="1008" y="233"/>
                    <a:pt x="1035" y="233"/>
                    <a:pt x="1062" y="251"/>
                  </a:cubicBezTo>
                  <a:lnTo>
                    <a:pt x="1097" y="269"/>
                  </a:lnTo>
                  <a:lnTo>
                    <a:pt x="1142" y="242"/>
                  </a:lnTo>
                  <a:cubicBezTo>
                    <a:pt x="1218" y="191"/>
                    <a:pt x="1321" y="169"/>
                    <a:pt x="1436" y="169"/>
                  </a:cubicBezTo>
                  <a:close/>
                  <a:moveTo>
                    <a:pt x="1446" y="1"/>
                  </a:moveTo>
                  <a:cubicBezTo>
                    <a:pt x="1313" y="1"/>
                    <a:pt x="1189" y="25"/>
                    <a:pt x="1088" y="81"/>
                  </a:cubicBezTo>
                  <a:cubicBezTo>
                    <a:pt x="1049" y="70"/>
                    <a:pt x="1011" y="63"/>
                    <a:pt x="972" y="63"/>
                  </a:cubicBezTo>
                  <a:cubicBezTo>
                    <a:pt x="921" y="63"/>
                    <a:pt x="871" y="74"/>
                    <a:pt x="821" y="99"/>
                  </a:cubicBezTo>
                  <a:cubicBezTo>
                    <a:pt x="455" y="278"/>
                    <a:pt x="205" y="1036"/>
                    <a:pt x="170" y="1179"/>
                  </a:cubicBezTo>
                  <a:cubicBezTo>
                    <a:pt x="0" y="1901"/>
                    <a:pt x="143" y="2606"/>
                    <a:pt x="544" y="3061"/>
                  </a:cubicBezTo>
                  <a:cubicBezTo>
                    <a:pt x="821" y="3391"/>
                    <a:pt x="1178" y="3480"/>
                    <a:pt x="1508" y="3480"/>
                  </a:cubicBezTo>
                  <a:cubicBezTo>
                    <a:pt x="1677" y="3480"/>
                    <a:pt x="1847" y="3454"/>
                    <a:pt x="1989" y="3427"/>
                  </a:cubicBezTo>
                  <a:cubicBezTo>
                    <a:pt x="2534" y="3311"/>
                    <a:pt x="2864" y="3016"/>
                    <a:pt x="3096" y="2445"/>
                  </a:cubicBezTo>
                  <a:cubicBezTo>
                    <a:pt x="3435" y="1625"/>
                    <a:pt x="3212" y="893"/>
                    <a:pt x="2453" y="349"/>
                  </a:cubicBezTo>
                  <a:cubicBezTo>
                    <a:pt x="2214" y="168"/>
                    <a:pt x="1797" y="1"/>
                    <a:pt x="14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 name="Google Shape;28;p2"/>
            <p:cNvSpPr/>
            <p:nvPr/>
          </p:nvSpPr>
          <p:spPr>
            <a:xfrm>
              <a:off x="8917149" y="1146781"/>
              <a:ext cx="125585" cy="125243"/>
            </a:xfrm>
            <a:custGeom>
              <a:avLst/>
              <a:gdLst/>
              <a:ahLst/>
              <a:cxnLst/>
              <a:rect l="l" t="t" r="r" b="b"/>
              <a:pathLst>
                <a:path w="2677" h="2670" extrusionOk="0">
                  <a:moveTo>
                    <a:pt x="1258" y="172"/>
                  </a:moveTo>
                  <a:cubicBezTo>
                    <a:pt x="1552" y="172"/>
                    <a:pt x="1820" y="306"/>
                    <a:pt x="2007" y="475"/>
                  </a:cubicBezTo>
                  <a:cubicBezTo>
                    <a:pt x="2311" y="761"/>
                    <a:pt x="2525" y="1251"/>
                    <a:pt x="2311" y="1715"/>
                  </a:cubicBezTo>
                  <a:cubicBezTo>
                    <a:pt x="2123" y="2126"/>
                    <a:pt x="1722" y="2438"/>
                    <a:pt x="1311" y="2491"/>
                  </a:cubicBezTo>
                  <a:cubicBezTo>
                    <a:pt x="1269" y="2498"/>
                    <a:pt x="1222" y="2502"/>
                    <a:pt x="1173" y="2502"/>
                  </a:cubicBezTo>
                  <a:cubicBezTo>
                    <a:pt x="964" y="2502"/>
                    <a:pt x="706" y="2427"/>
                    <a:pt x="482" y="2152"/>
                  </a:cubicBezTo>
                  <a:cubicBezTo>
                    <a:pt x="259" y="1885"/>
                    <a:pt x="178" y="1358"/>
                    <a:pt x="285" y="921"/>
                  </a:cubicBezTo>
                  <a:cubicBezTo>
                    <a:pt x="357" y="618"/>
                    <a:pt x="526" y="395"/>
                    <a:pt x="749" y="306"/>
                  </a:cubicBezTo>
                  <a:lnTo>
                    <a:pt x="758" y="297"/>
                  </a:lnTo>
                  <a:cubicBezTo>
                    <a:pt x="928" y="208"/>
                    <a:pt x="1097" y="172"/>
                    <a:pt x="1258" y="172"/>
                  </a:cubicBezTo>
                  <a:close/>
                  <a:moveTo>
                    <a:pt x="1256" y="1"/>
                  </a:moveTo>
                  <a:cubicBezTo>
                    <a:pt x="1072" y="1"/>
                    <a:pt x="877" y="45"/>
                    <a:pt x="678" y="154"/>
                  </a:cubicBezTo>
                  <a:cubicBezTo>
                    <a:pt x="410" y="261"/>
                    <a:pt x="205" y="529"/>
                    <a:pt x="116" y="886"/>
                  </a:cubicBezTo>
                  <a:cubicBezTo>
                    <a:pt x="0" y="1367"/>
                    <a:pt x="98" y="1947"/>
                    <a:pt x="348" y="2259"/>
                  </a:cubicBezTo>
                  <a:cubicBezTo>
                    <a:pt x="571" y="2527"/>
                    <a:pt x="865" y="2670"/>
                    <a:pt x="1187" y="2670"/>
                  </a:cubicBezTo>
                  <a:cubicBezTo>
                    <a:pt x="1240" y="2670"/>
                    <a:pt x="1285" y="2670"/>
                    <a:pt x="1338" y="2661"/>
                  </a:cubicBezTo>
                  <a:cubicBezTo>
                    <a:pt x="1793" y="2598"/>
                    <a:pt x="2248" y="2250"/>
                    <a:pt x="2462" y="1787"/>
                  </a:cubicBezTo>
                  <a:cubicBezTo>
                    <a:pt x="2676" y="1314"/>
                    <a:pt x="2534" y="743"/>
                    <a:pt x="2123" y="350"/>
                  </a:cubicBezTo>
                  <a:cubicBezTo>
                    <a:pt x="1908" y="158"/>
                    <a:pt x="1602" y="1"/>
                    <a:pt x="12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 name="Google Shape;29;p2"/>
            <p:cNvSpPr/>
            <p:nvPr/>
          </p:nvSpPr>
          <p:spPr>
            <a:xfrm>
              <a:off x="8874461" y="1267478"/>
              <a:ext cx="85803" cy="100804"/>
            </a:xfrm>
            <a:custGeom>
              <a:avLst/>
              <a:gdLst/>
              <a:ahLst/>
              <a:cxnLst/>
              <a:rect l="l" t="t" r="r" b="b"/>
              <a:pathLst>
                <a:path w="1829" h="2149" extrusionOk="0">
                  <a:moveTo>
                    <a:pt x="830" y="168"/>
                  </a:moveTo>
                  <a:cubicBezTo>
                    <a:pt x="981" y="168"/>
                    <a:pt x="1133" y="222"/>
                    <a:pt x="1267" y="338"/>
                  </a:cubicBezTo>
                  <a:cubicBezTo>
                    <a:pt x="1526" y="543"/>
                    <a:pt x="1659" y="891"/>
                    <a:pt x="1624" y="1230"/>
                  </a:cubicBezTo>
                  <a:cubicBezTo>
                    <a:pt x="1579" y="1578"/>
                    <a:pt x="1365" y="1881"/>
                    <a:pt x="1097" y="1952"/>
                  </a:cubicBezTo>
                  <a:cubicBezTo>
                    <a:pt x="1052" y="1966"/>
                    <a:pt x="1007" y="1973"/>
                    <a:pt x="962" y="1973"/>
                  </a:cubicBezTo>
                  <a:cubicBezTo>
                    <a:pt x="803" y="1973"/>
                    <a:pt x="648" y="1887"/>
                    <a:pt x="509" y="1720"/>
                  </a:cubicBezTo>
                  <a:cubicBezTo>
                    <a:pt x="312" y="1488"/>
                    <a:pt x="187" y="855"/>
                    <a:pt x="321" y="489"/>
                  </a:cubicBezTo>
                  <a:cubicBezTo>
                    <a:pt x="384" y="320"/>
                    <a:pt x="482" y="231"/>
                    <a:pt x="625" y="204"/>
                  </a:cubicBezTo>
                  <a:lnTo>
                    <a:pt x="642" y="195"/>
                  </a:lnTo>
                  <a:cubicBezTo>
                    <a:pt x="705" y="177"/>
                    <a:pt x="767" y="168"/>
                    <a:pt x="830" y="168"/>
                  </a:cubicBezTo>
                  <a:close/>
                  <a:moveTo>
                    <a:pt x="821" y="0"/>
                  </a:moveTo>
                  <a:cubicBezTo>
                    <a:pt x="744" y="0"/>
                    <a:pt x="665" y="11"/>
                    <a:pt x="589" y="34"/>
                  </a:cubicBezTo>
                  <a:cubicBezTo>
                    <a:pt x="393" y="79"/>
                    <a:pt x="241" y="213"/>
                    <a:pt x="161" y="427"/>
                  </a:cubicBezTo>
                  <a:cubicBezTo>
                    <a:pt x="0" y="864"/>
                    <a:pt x="152" y="1551"/>
                    <a:pt x="384" y="1827"/>
                  </a:cubicBezTo>
                  <a:cubicBezTo>
                    <a:pt x="553" y="2033"/>
                    <a:pt x="758" y="2149"/>
                    <a:pt x="964" y="2149"/>
                  </a:cubicBezTo>
                  <a:cubicBezTo>
                    <a:pt x="1026" y="2149"/>
                    <a:pt x="1088" y="2140"/>
                    <a:pt x="1151" y="2122"/>
                  </a:cubicBezTo>
                  <a:cubicBezTo>
                    <a:pt x="1481" y="2024"/>
                    <a:pt x="1740" y="1667"/>
                    <a:pt x="1784" y="1248"/>
                  </a:cubicBezTo>
                  <a:cubicBezTo>
                    <a:pt x="1829" y="855"/>
                    <a:pt x="1677" y="454"/>
                    <a:pt x="1374" y="204"/>
                  </a:cubicBezTo>
                  <a:cubicBezTo>
                    <a:pt x="1208" y="70"/>
                    <a:pt x="1016" y="0"/>
                    <a:pt x="8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0" name="Google Shape;30;p2"/>
          <p:cNvSpPr/>
          <p:nvPr/>
        </p:nvSpPr>
        <p:spPr>
          <a:xfrm>
            <a:off x="-628775" y="2572604"/>
            <a:ext cx="1563072" cy="275787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 name="Google Shape;31;p2"/>
          <p:cNvSpPr/>
          <p:nvPr/>
        </p:nvSpPr>
        <p:spPr>
          <a:xfrm rot="5052334">
            <a:off x="7498353" y="329460"/>
            <a:ext cx="3511349" cy="172698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 name="Google Shape;32;p2"/>
          <p:cNvSpPr/>
          <p:nvPr/>
        </p:nvSpPr>
        <p:spPr>
          <a:xfrm>
            <a:off x="3257166" y="-496375"/>
            <a:ext cx="1447944" cy="1423206"/>
          </a:xfrm>
          <a:custGeom>
            <a:avLst/>
            <a:gdLst/>
            <a:ahLst/>
            <a:cxnLst/>
            <a:rect l="l" t="t" r="r" b="b"/>
            <a:pathLst>
              <a:path w="12901" h="12682" extrusionOk="0">
                <a:moveTo>
                  <a:pt x="6413" y="0"/>
                </a:moveTo>
                <a:cubicBezTo>
                  <a:pt x="6081" y="0"/>
                  <a:pt x="5750" y="24"/>
                  <a:pt x="5424" y="64"/>
                </a:cubicBezTo>
                <a:cubicBezTo>
                  <a:pt x="4836" y="144"/>
                  <a:pt x="4291" y="278"/>
                  <a:pt x="3774" y="572"/>
                </a:cubicBezTo>
                <a:cubicBezTo>
                  <a:pt x="3274" y="849"/>
                  <a:pt x="2828" y="1215"/>
                  <a:pt x="2400" y="1589"/>
                </a:cubicBezTo>
                <a:cubicBezTo>
                  <a:pt x="2025" y="1910"/>
                  <a:pt x="1686" y="2294"/>
                  <a:pt x="1419" y="2713"/>
                </a:cubicBezTo>
                <a:cubicBezTo>
                  <a:pt x="857" y="3596"/>
                  <a:pt x="643" y="4658"/>
                  <a:pt x="705" y="5693"/>
                </a:cubicBezTo>
                <a:cubicBezTo>
                  <a:pt x="785" y="6862"/>
                  <a:pt x="1187" y="8012"/>
                  <a:pt x="1794" y="9011"/>
                </a:cubicBezTo>
                <a:cubicBezTo>
                  <a:pt x="2347" y="9930"/>
                  <a:pt x="3114" y="10644"/>
                  <a:pt x="4113" y="11072"/>
                </a:cubicBezTo>
                <a:cubicBezTo>
                  <a:pt x="4747" y="11340"/>
                  <a:pt x="5431" y="11474"/>
                  <a:pt x="6118" y="11474"/>
                </a:cubicBezTo>
                <a:cubicBezTo>
                  <a:pt x="6553" y="11474"/>
                  <a:pt x="6989" y="11420"/>
                  <a:pt x="7414" y="11313"/>
                </a:cubicBezTo>
                <a:cubicBezTo>
                  <a:pt x="8466" y="11054"/>
                  <a:pt x="9492" y="10555"/>
                  <a:pt x="10206" y="9716"/>
                </a:cubicBezTo>
                <a:cubicBezTo>
                  <a:pt x="10884" y="8922"/>
                  <a:pt x="11357" y="7923"/>
                  <a:pt x="11598" y="6906"/>
                </a:cubicBezTo>
                <a:cubicBezTo>
                  <a:pt x="11856" y="5845"/>
                  <a:pt x="11812" y="4676"/>
                  <a:pt x="11277" y="3703"/>
                </a:cubicBezTo>
                <a:cubicBezTo>
                  <a:pt x="10768" y="2794"/>
                  <a:pt x="9858" y="2107"/>
                  <a:pt x="8939" y="1652"/>
                </a:cubicBezTo>
                <a:cubicBezTo>
                  <a:pt x="8159" y="1269"/>
                  <a:pt x="7327" y="1009"/>
                  <a:pt x="6470" y="1009"/>
                </a:cubicBezTo>
                <a:cubicBezTo>
                  <a:pt x="6268" y="1009"/>
                  <a:pt x="6065" y="1023"/>
                  <a:pt x="5862" y="1054"/>
                </a:cubicBezTo>
                <a:cubicBezTo>
                  <a:pt x="4746" y="1223"/>
                  <a:pt x="3604" y="1705"/>
                  <a:pt x="2793" y="2499"/>
                </a:cubicBezTo>
                <a:cubicBezTo>
                  <a:pt x="2409" y="2874"/>
                  <a:pt x="2070" y="3320"/>
                  <a:pt x="1874" y="3819"/>
                </a:cubicBezTo>
                <a:cubicBezTo>
                  <a:pt x="1686" y="4292"/>
                  <a:pt x="1651" y="4828"/>
                  <a:pt x="1686" y="5327"/>
                </a:cubicBezTo>
                <a:cubicBezTo>
                  <a:pt x="1758" y="6344"/>
                  <a:pt x="2070" y="7397"/>
                  <a:pt x="2623" y="8253"/>
                </a:cubicBezTo>
                <a:cubicBezTo>
                  <a:pt x="3167" y="9110"/>
                  <a:pt x="3970" y="9743"/>
                  <a:pt x="4907" y="10127"/>
                </a:cubicBezTo>
                <a:cubicBezTo>
                  <a:pt x="5420" y="10338"/>
                  <a:pt x="5944" y="10449"/>
                  <a:pt x="6464" y="10449"/>
                </a:cubicBezTo>
                <a:cubicBezTo>
                  <a:pt x="7020" y="10449"/>
                  <a:pt x="7571" y="10322"/>
                  <a:pt x="8101" y="10055"/>
                </a:cubicBezTo>
                <a:cubicBezTo>
                  <a:pt x="8948" y="9636"/>
                  <a:pt x="9635" y="8976"/>
                  <a:pt x="9992" y="8102"/>
                </a:cubicBezTo>
                <a:cubicBezTo>
                  <a:pt x="10616" y="6576"/>
                  <a:pt x="10251" y="4560"/>
                  <a:pt x="8930" y="3516"/>
                </a:cubicBezTo>
                <a:cubicBezTo>
                  <a:pt x="8199" y="2940"/>
                  <a:pt x="7151" y="2567"/>
                  <a:pt x="6156" y="2567"/>
                </a:cubicBezTo>
                <a:cubicBezTo>
                  <a:pt x="5087" y="2567"/>
                  <a:pt x="4081" y="2997"/>
                  <a:pt x="3596" y="4069"/>
                </a:cubicBezTo>
                <a:cubicBezTo>
                  <a:pt x="2855" y="5684"/>
                  <a:pt x="3622" y="8021"/>
                  <a:pt x="5273" y="8744"/>
                </a:cubicBezTo>
                <a:cubicBezTo>
                  <a:pt x="5676" y="8921"/>
                  <a:pt x="6132" y="9018"/>
                  <a:pt x="6587" y="9018"/>
                </a:cubicBezTo>
                <a:cubicBezTo>
                  <a:pt x="7117" y="9018"/>
                  <a:pt x="7645" y="8885"/>
                  <a:pt x="8083" y="8592"/>
                </a:cubicBezTo>
                <a:cubicBezTo>
                  <a:pt x="8877" y="8057"/>
                  <a:pt x="9305" y="7076"/>
                  <a:pt x="9162" y="6121"/>
                </a:cubicBezTo>
                <a:cubicBezTo>
                  <a:pt x="9028" y="5247"/>
                  <a:pt x="8422" y="4596"/>
                  <a:pt x="7592" y="4328"/>
                </a:cubicBezTo>
                <a:cubicBezTo>
                  <a:pt x="7245" y="4214"/>
                  <a:pt x="6858" y="4145"/>
                  <a:pt x="6473" y="4145"/>
                </a:cubicBezTo>
                <a:cubicBezTo>
                  <a:pt x="6136" y="4145"/>
                  <a:pt x="5800" y="4198"/>
                  <a:pt x="5496" y="4319"/>
                </a:cubicBezTo>
                <a:cubicBezTo>
                  <a:pt x="4702" y="4640"/>
                  <a:pt x="4452" y="5398"/>
                  <a:pt x="4586" y="6201"/>
                </a:cubicBezTo>
                <a:cubicBezTo>
                  <a:pt x="4737" y="7085"/>
                  <a:pt x="5407" y="7879"/>
                  <a:pt x="6325" y="7968"/>
                </a:cubicBezTo>
                <a:cubicBezTo>
                  <a:pt x="6380" y="7973"/>
                  <a:pt x="6434" y="7975"/>
                  <a:pt x="6489" y="7975"/>
                </a:cubicBezTo>
                <a:cubicBezTo>
                  <a:pt x="7235" y="7975"/>
                  <a:pt x="7998" y="7523"/>
                  <a:pt x="7931" y="6692"/>
                </a:cubicBezTo>
                <a:cubicBezTo>
                  <a:pt x="7869" y="6032"/>
                  <a:pt x="7351" y="5300"/>
                  <a:pt x="6638" y="5274"/>
                </a:cubicBezTo>
                <a:cubicBezTo>
                  <a:pt x="6624" y="5273"/>
                  <a:pt x="6611" y="5273"/>
                  <a:pt x="6598" y="5273"/>
                </a:cubicBezTo>
                <a:cubicBezTo>
                  <a:pt x="6196" y="5273"/>
                  <a:pt x="5850" y="5537"/>
                  <a:pt x="5772" y="5943"/>
                </a:cubicBezTo>
                <a:cubicBezTo>
                  <a:pt x="5665" y="6487"/>
                  <a:pt x="6058" y="6808"/>
                  <a:pt x="6513" y="6995"/>
                </a:cubicBezTo>
                <a:cubicBezTo>
                  <a:pt x="6547" y="7009"/>
                  <a:pt x="6578" y="7016"/>
                  <a:pt x="6607" y="7016"/>
                </a:cubicBezTo>
                <a:cubicBezTo>
                  <a:pt x="6839" y="7016"/>
                  <a:pt x="6908" y="6617"/>
                  <a:pt x="6647" y="6514"/>
                </a:cubicBezTo>
                <a:cubicBezTo>
                  <a:pt x="6468" y="6433"/>
                  <a:pt x="6254" y="6335"/>
                  <a:pt x="6254" y="6112"/>
                </a:cubicBezTo>
                <a:cubicBezTo>
                  <a:pt x="6254" y="5952"/>
                  <a:pt x="6352" y="5809"/>
                  <a:pt x="6522" y="5782"/>
                </a:cubicBezTo>
                <a:cubicBezTo>
                  <a:pt x="6547" y="5778"/>
                  <a:pt x="6572" y="5777"/>
                  <a:pt x="6596" y="5777"/>
                </a:cubicBezTo>
                <a:cubicBezTo>
                  <a:pt x="6807" y="5777"/>
                  <a:pt x="6993" y="5907"/>
                  <a:pt x="7128" y="6059"/>
                </a:cubicBezTo>
                <a:cubicBezTo>
                  <a:pt x="7467" y="6433"/>
                  <a:pt x="7601" y="7120"/>
                  <a:pt x="7048" y="7352"/>
                </a:cubicBezTo>
                <a:cubicBezTo>
                  <a:pt x="6867" y="7427"/>
                  <a:pt x="6686" y="7462"/>
                  <a:pt x="6512" y="7462"/>
                </a:cubicBezTo>
                <a:cubicBezTo>
                  <a:pt x="5956" y="7462"/>
                  <a:pt x="5464" y="7108"/>
                  <a:pt x="5219" y="6558"/>
                </a:cubicBezTo>
                <a:cubicBezTo>
                  <a:pt x="4969" y="6005"/>
                  <a:pt x="4925" y="5211"/>
                  <a:pt x="5514" y="4872"/>
                </a:cubicBezTo>
                <a:cubicBezTo>
                  <a:pt x="5790" y="4709"/>
                  <a:pt x="6119" y="4647"/>
                  <a:pt x="6448" y="4647"/>
                </a:cubicBezTo>
                <a:cubicBezTo>
                  <a:pt x="6713" y="4647"/>
                  <a:pt x="6979" y="4688"/>
                  <a:pt x="7218" y="4747"/>
                </a:cubicBezTo>
                <a:cubicBezTo>
                  <a:pt x="7904" y="4917"/>
                  <a:pt x="8458" y="5336"/>
                  <a:pt x="8636" y="6041"/>
                </a:cubicBezTo>
                <a:cubicBezTo>
                  <a:pt x="8823" y="6817"/>
                  <a:pt x="8484" y="7709"/>
                  <a:pt x="7824" y="8155"/>
                </a:cubicBezTo>
                <a:cubicBezTo>
                  <a:pt x="7462" y="8403"/>
                  <a:pt x="7019" y="8515"/>
                  <a:pt x="6574" y="8515"/>
                </a:cubicBezTo>
                <a:cubicBezTo>
                  <a:pt x="6184" y="8515"/>
                  <a:pt x="5792" y="8429"/>
                  <a:pt x="5451" y="8271"/>
                </a:cubicBezTo>
                <a:cubicBezTo>
                  <a:pt x="4077" y="7638"/>
                  <a:pt x="3390" y="5577"/>
                  <a:pt x="4077" y="4230"/>
                </a:cubicBezTo>
                <a:cubicBezTo>
                  <a:pt x="4496" y="3397"/>
                  <a:pt x="5313" y="3063"/>
                  <a:pt x="6183" y="3063"/>
                </a:cubicBezTo>
                <a:cubicBezTo>
                  <a:pt x="7093" y="3063"/>
                  <a:pt x="8060" y="3428"/>
                  <a:pt x="8689" y="3971"/>
                </a:cubicBezTo>
                <a:cubicBezTo>
                  <a:pt x="9778" y="4917"/>
                  <a:pt x="10054" y="6603"/>
                  <a:pt x="9528" y="7914"/>
                </a:cubicBezTo>
                <a:cubicBezTo>
                  <a:pt x="9225" y="8681"/>
                  <a:pt x="8600" y="9235"/>
                  <a:pt x="7878" y="9609"/>
                </a:cubicBezTo>
                <a:cubicBezTo>
                  <a:pt x="7420" y="9840"/>
                  <a:pt x="6948" y="9947"/>
                  <a:pt x="6475" y="9947"/>
                </a:cubicBezTo>
                <a:cubicBezTo>
                  <a:pt x="6016" y="9947"/>
                  <a:pt x="5555" y="9847"/>
                  <a:pt x="5103" y="9663"/>
                </a:cubicBezTo>
                <a:cubicBezTo>
                  <a:pt x="4291" y="9342"/>
                  <a:pt x="3569" y="8788"/>
                  <a:pt x="3087" y="8048"/>
                </a:cubicBezTo>
                <a:cubicBezTo>
                  <a:pt x="2605" y="7308"/>
                  <a:pt x="2302" y="6407"/>
                  <a:pt x="2204" y="5523"/>
                </a:cubicBezTo>
                <a:cubicBezTo>
                  <a:pt x="2159" y="5086"/>
                  <a:pt x="2159" y="4631"/>
                  <a:pt x="2275" y="4203"/>
                </a:cubicBezTo>
                <a:cubicBezTo>
                  <a:pt x="2400" y="3748"/>
                  <a:pt x="2686" y="3347"/>
                  <a:pt x="2998" y="3008"/>
                </a:cubicBezTo>
                <a:cubicBezTo>
                  <a:pt x="3685" y="2276"/>
                  <a:pt x="4621" y="1848"/>
                  <a:pt x="5576" y="1625"/>
                </a:cubicBezTo>
                <a:cubicBezTo>
                  <a:pt x="5877" y="1554"/>
                  <a:pt x="6174" y="1521"/>
                  <a:pt x="6468" y="1521"/>
                </a:cubicBezTo>
                <a:cubicBezTo>
                  <a:pt x="7099" y="1521"/>
                  <a:pt x="7715" y="1673"/>
                  <a:pt x="8324" y="1928"/>
                </a:cubicBezTo>
                <a:cubicBezTo>
                  <a:pt x="9171" y="2276"/>
                  <a:pt x="9992" y="2820"/>
                  <a:pt x="10563" y="3543"/>
                </a:cubicBezTo>
                <a:cubicBezTo>
                  <a:pt x="11776" y="5095"/>
                  <a:pt x="11205" y="7343"/>
                  <a:pt x="10224" y="8860"/>
                </a:cubicBezTo>
                <a:cubicBezTo>
                  <a:pt x="9983" y="9226"/>
                  <a:pt x="9698" y="9565"/>
                  <a:pt x="9367" y="9850"/>
                </a:cubicBezTo>
                <a:cubicBezTo>
                  <a:pt x="8993" y="10171"/>
                  <a:pt x="8538" y="10385"/>
                  <a:pt x="8083" y="10564"/>
                </a:cubicBezTo>
                <a:cubicBezTo>
                  <a:pt x="7442" y="10821"/>
                  <a:pt x="6773" y="10970"/>
                  <a:pt x="6095" y="10970"/>
                </a:cubicBezTo>
                <a:cubicBezTo>
                  <a:pt x="5763" y="10970"/>
                  <a:pt x="5429" y="10934"/>
                  <a:pt x="5094" y="10858"/>
                </a:cubicBezTo>
                <a:cubicBezTo>
                  <a:pt x="4202" y="10653"/>
                  <a:pt x="3381" y="10198"/>
                  <a:pt x="2766" y="9511"/>
                </a:cubicBezTo>
                <a:cubicBezTo>
                  <a:pt x="2115" y="8780"/>
                  <a:pt x="1669" y="7807"/>
                  <a:pt x="1419" y="6870"/>
                </a:cubicBezTo>
                <a:cubicBezTo>
                  <a:pt x="1160" y="5925"/>
                  <a:pt x="1107" y="4917"/>
                  <a:pt x="1392" y="3971"/>
                </a:cubicBezTo>
                <a:cubicBezTo>
                  <a:pt x="1651" y="3097"/>
                  <a:pt x="2213" y="2392"/>
                  <a:pt x="2909" y="1812"/>
                </a:cubicBezTo>
                <a:cubicBezTo>
                  <a:pt x="3274" y="1500"/>
                  <a:pt x="3658" y="1206"/>
                  <a:pt x="4086" y="974"/>
                </a:cubicBezTo>
                <a:cubicBezTo>
                  <a:pt x="4550" y="724"/>
                  <a:pt x="5050" y="608"/>
                  <a:pt x="5567" y="554"/>
                </a:cubicBezTo>
                <a:cubicBezTo>
                  <a:pt x="5835" y="523"/>
                  <a:pt x="6100" y="508"/>
                  <a:pt x="6363" y="508"/>
                </a:cubicBezTo>
                <a:cubicBezTo>
                  <a:pt x="7082" y="508"/>
                  <a:pt x="7785" y="625"/>
                  <a:pt x="8484" y="867"/>
                </a:cubicBezTo>
                <a:cubicBezTo>
                  <a:pt x="9332" y="1161"/>
                  <a:pt x="10144" y="1607"/>
                  <a:pt x="10822" y="2205"/>
                </a:cubicBezTo>
                <a:cubicBezTo>
                  <a:pt x="11482" y="2785"/>
                  <a:pt x="12071" y="3525"/>
                  <a:pt x="12258" y="4399"/>
                </a:cubicBezTo>
                <a:cubicBezTo>
                  <a:pt x="12365" y="4890"/>
                  <a:pt x="12374" y="5390"/>
                  <a:pt x="12374" y="5880"/>
                </a:cubicBezTo>
                <a:cubicBezTo>
                  <a:pt x="12374" y="6407"/>
                  <a:pt x="12347" y="6897"/>
                  <a:pt x="12195" y="7406"/>
                </a:cubicBezTo>
                <a:cubicBezTo>
                  <a:pt x="11901" y="8405"/>
                  <a:pt x="11419" y="9297"/>
                  <a:pt x="10723" y="10082"/>
                </a:cubicBezTo>
                <a:cubicBezTo>
                  <a:pt x="10117" y="10769"/>
                  <a:pt x="9367" y="11492"/>
                  <a:pt x="8511" y="11857"/>
                </a:cubicBezTo>
                <a:cubicBezTo>
                  <a:pt x="7960" y="12088"/>
                  <a:pt x="7361" y="12182"/>
                  <a:pt x="6763" y="12182"/>
                </a:cubicBezTo>
                <a:cubicBezTo>
                  <a:pt x="6460" y="12182"/>
                  <a:pt x="6158" y="12158"/>
                  <a:pt x="5862" y="12116"/>
                </a:cubicBezTo>
                <a:cubicBezTo>
                  <a:pt x="4987" y="11991"/>
                  <a:pt x="4068" y="11715"/>
                  <a:pt x="3328" y="11215"/>
                </a:cubicBezTo>
                <a:cubicBezTo>
                  <a:pt x="2935" y="10947"/>
                  <a:pt x="2596" y="10599"/>
                  <a:pt x="2284" y="10243"/>
                </a:cubicBezTo>
                <a:cubicBezTo>
                  <a:pt x="1981" y="9877"/>
                  <a:pt x="1660" y="9484"/>
                  <a:pt x="1428" y="9065"/>
                </a:cubicBezTo>
                <a:cubicBezTo>
                  <a:pt x="1205" y="8655"/>
                  <a:pt x="1133" y="8200"/>
                  <a:pt x="964" y="7780"/>
                </a:cubicBezTo>
                <a:cubicBezTo>
                  <a:pt x="821" y="7415"/>
                  <a:pt x="509" y="7022"/>
                  <a:pt x="527" y="6621"/>
                </a:cubicBezTo>
                <a:cubicBezTo>
                  <a:pt x="536" y="6456"/>
                  <a:pt x="415" y="6373"/>
                  <a:pt x="290" y="6373"/>
                </a:cubicBezTo>
                <a:cubicBezTo>
                  <a:pt x="165" y="6373"/>
                  <a:pt x="36" y="6456"/>
                  <a:pt x="27" y="6621"/>
                </a:cubicBezTo>
                <a:cubicBezTo>
                  <a:pt x="0" y="7129"/>
                  <a:pt x="357" y="7548"/>
                  <a:pt x="518" y="8012"/>
                </a:cubicBezTo>
                <a:cubicBezTo>
                  <a:pt x="705" y="8548"/>
                  <a:pt x="821" y="9083"/>
                  <a:pt x="1142" y="9556"/>
                </a:cubicBezTo>
                <a:cubicBezTo>
                  <a:pt x="1749" y="10448"/>
                  <a:pt x="2463" y="11331"/>
                  <a:pt x="3417" y="11866"/>
                </a:cubicBezTo>
                <a:cubicBezTo>
                  <a:pt x="4309" y="12348"/>
                  <a:pt x="5362" y="12616"/>
                  <a:pt x="6370" y="12669"/>
                </a:cubicBezTo>
                <a:cubicBezTo>
                  <a:pt x="6500" y="12677"/>
                  <a:pt x="6631" y="12681"/>
                  <a:pt x="6763" y="12681"/>
                </a:cubicBezTo>
                <a:cubicBezTo>
                  <a:pt x="7649" y="12681"/>
                  <a:pt x="8550" y="12491"/>
                  <a:pt x="9296" y="12009"/>
                </a:cubicBezTo>
                <a:cubicBezTo>
                  <a:pt x="10233" y="11402"/>
                  <a:pt x="11071" y="10564"/>
                  <a:pt x="11714" y="9645"/>
                </a:cubicBezTo>
                <a:cubicBezTo>
                  <a:pt x="12026" y="9199"/>
                  <a:pt x="12249" y="8708"/>
                  <a:pt x="12454" y="8200"/>
                </a:cubicBezTo>
                <a:cubicBezTo>
                  <a:pt x="12686" y="7593"/>
                  <a:pt x="12865" y="6977"/>
                  <a:pt x="12873" y="6326"/>
                </a:cubicBezTo>
                <a:cubicBezTo>
                  <a:pt x="12900" y="5256"/>
                  <a:pt x="12882" y="4158"/>
                  <a:pt x="12320" y="3213"/>
                </a:cubicBezTo>
                <a:cubicBezTo>
                  <a:pt x="11812" y="2330"/>
                  <a:pt x="11027" y="1625"/>
                  <a:pt x="10161" y="1099"/>
                </a:cubicBezTo>
                <a:cubicBezTo>
                  <a:pt x="9260" y="563"/>
                  <a:pt x="8235" y="171"/>
                  <a:pt x="7191" y="46"/>
                </a:cubicBezTo>
                <a:cubicBezTo>
                  <a:pt x="6933" y="15"/>
                  <a:pt x="6673" y="0"/>
                  <a:pt x="64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 name="Google Shape;33;p2"/>
          <p:cNvSpPr/>
          <p:nvPr/>
        </p:nvSpPr>
        <p:spPr>
          <a:xfrm>
            <a:off x="257725" y="1017725"/>
            <a:ext cx="505800" cy="5058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 name="Google Shape;34;p2"/>
          <p:cNvSpPr/>
          <p:nvPr/>
        </p:nvSpPr>
        <p:spPr>
          <a:xfrm>
            <a:off x="5693300" y="454675"/>
            <a:ext cx="341100" cy="341100"/>
          </a:xfrm>
          <a:prstGeom prst="ellipse">
            <a:avLst/>
          </a:prstGeom>
          <a:solidFill>
            <a:srgbClr val="DCC2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 name="Google Shape;35;p2"/>
          <p:cNvSpPr/>
          <p:nvPr/>
        </p:nvSpPr>
        <p:spPr>
          <a:xfrm>
            <a:off x="5872500" y="4490075"/>
            <a:ext cx="505800" cy="5058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 name="Google Shape;36;p2"/>
          <p:cNvSpPr/>
          <p:nvPr/>
        </p:nvSpPr>
        <p:spPr>
          <a:xfrm rot="-6491823">
            <a:off x="-953858" y="-2366233"/>
            <a:ext cx="2072616" cy="3656976"/>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231"/>
        <p:cNvGrpSpPr/>
        <p:nvPr/>
      </p:nvGrpSpPr>
      <p:grpSpPr>
        <a:xfrm>
          <a:off x="0" y="0"/>
          <a:ext cx="0" cy="0"/>
          <a:chOff x="0" y="0"/>
          <a:chExt cx="0" cy="0"/>
        </a:xfrm>
      </p:grpSpPr>
      <p:sp>
        <p:nvSpPr>
          <p:cNvPr id="232" name="Google Shape;232;p11"/>
          <p:cNvSpPr txBox="1">
            <a:spLocks noGrp="1"/>
          </p:cNvSpPr>
          <p:nvPr>
            <p:ph type="title" hasCustomPrompt="1"/>
          </p:nvPr>
        </p:nvSpPr>
        <p:spPr>
          <a:xfrm>
            <a:off x="2263350" y="1610225"/>
            <a:ext cx="4617300" cy="1511100"/>
          </a:xfrm>
          <a:prstGeom prst="rect">
            <a:avLst/>
          </a:prstGeom>
        </p:spPr>
        <p:txBody>
          <a:bodyPr spcFirstLastPara="1" wrap="square" lIns="91425" tIns="91425" rIns="91425" bIns="91425" anchor="ctr"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233" name="Google Shape;233;p11"/>
          <p:cNvSpPr txBox="1">
            <a:spLocks noGrp="1"/>
          </p:cNvSpPr>
          <p:nvPr>
            <p:ph type="subTitle" idx="1"/>
          </p:nvPr>
        </p:nvSpPr>
        <p:spPr>
          <a:xfrm>
            <a:off x="2263350" y="3121375"/>
            <a:ext cx="4617300" cy="411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4" name="Google Shape;234;p11"/>
          <p:cNvSpPr/>
          <p:nvPr/>
        </p:nvSpPr>
        <p:spPr>
          <a:xfrm rot="3839224">
            <a:off x="-720770" y="-1509344"/>
            <a:ext cx="1552563" cy="409768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5" name="Google Shape;235;p11"/>
          <p:cNvSpPr/>
          <p:nvPr/>
        </p:nvSpPr>
        <p:spPr>
          <a:xfrm rot="-10325488">
            <a:off x="-1392066" y="4295353"/>
            <a:ext cx="4588780" cy="2054410"/>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6" name="Google Shape;236;p11"/>
          <p:cNvSpPr/>
          <p:nvPr/>
        </p:nvSpPr>
        <p:spPr>
          <a:xfrm rot="-4206328">
            <a:off x="5677662" y="3351851"/>
            <a:ext cx="4210861" cy="3636956"/>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7" name="Google Shape;237;p11"/>
          <p:cNvSpPr/>
          <p:nvPr/>
        </p:nvSpPr>
        <p:spPr>
          <a:xfrm rot="1505644">
            <a:off x="5880459" y="-1045366"/>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8" name="Google Shape;238;p11"/>
          <p:cNvSpPr/>
          <p:nvPr/>
        </p:nvSpPr>
        <p:spPr>
          <a:xfrm>
            <a:off x="-1128675" y="2021399"/>
            <a:ext cx="1841810" cy="324967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9" name="Google Shape;239;p11"/>
          <p:cNvSpPr/>
          <p:nvPr/>
        </p:nvSpPr>
        <p:spPr>
          <a:xfrm rot="-1450372">
            <a:off x="4979664" y="3925686"/>
            <a:ext cx="3511359" cy="172698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0" name="Google Shape;240;p11"/>
          <p:cNvSpPr/>
          <p:nvPr/>
        </p:nvSpPr>
        <p:spPr>
          <a:xfrm>
            <a:off x="1934150" y="-4185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1" name="Google Shape;241;p11"/>
          <p:cNvSpPr/>
          <p:nvPr/>
        </p:nvSpPr>
        <p:spPr>
          <a:xfrm>
            <a:off x="1677950" y="416410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2" name="Google Shape;242;p11"/>
          <p:cNvSpPr/>
          <p:nvPr/>
        </p:nvSpPr>
        <p:spPr>
          <a:xfrm>
            <a:off x="6259082" y="238950"/>
            <a:ext cx="4020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dk2"/>
        </a:solidFill>
        <a:effectLst/>
      </p:bgPr>
    </p:bg>
    <p:spTree>
      <p:nvGrpSpPr>
        <p:cNvPr id="1" name="Shape 243"/>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1">
  <p:cSld name="CUSTOM_10">
    <p:spTree>
      <p:nvGrpSpPr>
        <p:cNvPr id="1" name="Shape 267"/>
        <p:cNvGrpSpPr/>
        <p:nvPr/>
      </p:nvGrpSpPr>
      <p:grpSpPr>
        <a:xfrm>
          <a:off x="0" y="0"/>
          <a:ext cx="0" cy="0"/>
          <a:chOff x="0" y="0"/>
          <a:chExt cx="0" cy="0"/>
        </a:xfrm>
      </p:grpSpPr>
      <p:sp>
        <p:nvSpPr>
          <p:cNvPr id="268" name="Google Shape;268;p14"/>
          <p:cNvSpPr txBox="1">
            <a:spLocks noGrp="1"/>
          </p:cNvSpPr>
          <p:nvPr>
            <p:ph type="title"/>
          </p:nvPr>
        </p:nvSpPr>
        <p:spPr>
          <a:xfrm>
            <a:off x="4289800" y="2164113"/>
            <a:ext cx="3873000" cy="1463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0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269" name="Google Shape;269;p14"/>
          <p:cNvSpPr txBox="1">
            <a:spLocks noGrp="1"/>
          </p:cNvSpPr>
          <p:nvPr>
            <p:ph type="title" idx="2" hasCustomPrompt="1"/>
          </p:nvPr>
        </p:nvSpPr>
        <p:spPr>
          <a:xfrm>
            <a:off x="5621950" y="1144700"/>
            <a:ext cx="12087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solidFill>
                  <a:schemeClr val="dk1"/>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270" name="Google Shape;270;p14"/>
          <p:cNvSpPr txBox="1">
            <a:spLocks noGrp="1"/>
          </p:cNvSpPr>
          <p:nvPr>
            <p:ph type="subTitle" idx="1"/>
          </p:nvPr>
        </p:nvSpPr>
        <p:spPr>
          <a:xfrm>
            <a:off x="4289800" y="3538588"/>
            <a:ext cx="3873000" cy="637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1600"/>
              <a:buNone/>
              <a:defRPr sz="1600">
                <a:solidFill>
                  <a:schemeClr val="dk1"/>
                </a:solidFill>
              </a:defRPr>
            </a:lvl1pPr>
            <a:lvl2pPr lvl="1" algn="r" rtl="0">
              <a:lnSpc>
                <a:spcPct val="100000"/>
              </a:lnSpc>
              <a:spcBef>
                <a:spcPts val="0"/>
              </a:spcBef>
              <a:spcAft>
                <a:spcPts val="0"/>
              </a:spcAft>
              <a:buClr>
                <a:schemeClr val="dk1"/>
              </a:buClr>
              <a:buSzPts val="1600"/>
              <a:buNone/>
              <a:defRPr sz="1600">
                <a:solidFill>
                  <a:schemeClr val="dk1"/>
                </a:solidFill>
              </a:defRPr>
            </a:lvl2pPr>
            <a:lvl3pPr lvl="2" algn="r" rtl="0">
              <a:lnSpc>
                <a:spcPct val="100000"/>
              </a:lnSpc>
              <a:spcBef>
                <a:spcPts val="0"/>
              </a:spcBef>
              <a:spcAft>
                <a:spcPts val="0"/>
              </a:spcAft>
              <a:buClr>
                <a:schemeClr val="dk1"/>
              </a:buClr>
              <a:buSzPts val="1600"/>
              <a:buNone/>
              <a:defRPr sz="1600">
                <a:solidFill>
                  <a:schemeClr val="dk1"/>
                </a:solidFill>
              </a:defRPr>
            </a:lvl3pPr>
            <a:lvl4pPr lvl="3" algn="r" rtl="0">
              <a:lnSpc>
                <a:spcPct val="100000"/>
              </a:lnSpc>
              <a:spcBef>
                <a:spcPts val="0"/>
              </a:spcBef>
              <a:spcAft>
                <a:spcPts val="0"/>
              </a:spcAft>
              <a:buClr>
                <a:schemeClr val="dk1"/>
              </a:buClr>
              <a:buSzPts val="1600"/>
              <a:buNone/>
              <a:defRPr sz="1600">
                <a:solidFill>
                  <a:schemeClr val="dk1"/>
                </a:solidFill>
              </a:defRPr>
            </a:lvl4pPr>
            <a:lvl5pPr lvl="4" algn="r" rtl="0">
              <a:lnSpc>
                <a:spcPct val="100000"/>
              </a:lnSpc>
              <a:spcBef>
                <a:spcPts val="0"/>
              </a:spcBef>
              <a:spcAft>
                <a:spcPts val="0"/>
              </a:spcAft>
              <a:buClr>
                <a:schemeClr val="dk1"/>
              </a:buClr>
              <a:buSzPts val="1600"/>
              <a:buNone/>
              <a:defRPr sz="1600">
                <a:solidFill>
                  <a:schemeClr val="dk1"/>
                </a:solidFill>
              </a:defRPr>
            </a:lvl5pPr>
            <a:lvl6pPr lvl="5" algn="r" rtl="0">
              <a:lnSpc>
                <a:spcPct val="100000"/>
              </a:lnSpc>
              <a:spcBef>
                <a:spcPts val="0"/>
              </a:spcBef>
              <a:spcAft>
                <a:spcPts val="0"/>
              </a:spcAft>
              <a:buClr>
                <a:schemeClr val="dk1"/>
              </a:buClr>
              <a:buSzPts val="1600"/>
              <a:buNone/>
              <a:defRPr sz="1600">
                <a:solidFill>
                  <a:schemeClr val="dk1"/>
                </a:solidFill>
              </a:defRPr>
            </a:lvl6pPr>
            <a:lvl7pPr lvl="6" algn="r" rtl="0">
              <a:lnSpc>
                <a:spcPct val="100000"/>
              </a:lnSpc>
              <a:spcBef>
                <a:spcPts val="0"/>
              </a:spcBef>
              <a:spcAft>
                <a:spcPts val="0"/>
              </a:spcAft>
              <a:buClr>
                <a:schemeClr val="dk1"/>
              </a:buClr>
              <a:buSzPts val="1600"/>
              <a:buNone/>
              <a:defRPr sz="1600">
                <a:solidFill>
                  <a:schemeClr val="dk1"/>
                </a:solidFill>
              </a:defRPr>
            </a:lvl7pPr>
            <a:lvl8pPr lvl="7" algn="r" rtl="0">
              <a:lnSpc>
                <a:spcPct val="100000"/>
              </a:lnSpc>
              <a:spcBef>
                <a:spcPts val="0"/>
              </a:spcBef>
              <a:spcAft>
                <a:spcPts val="0"/>
              </a:spcAft>
              <a:buClr>
                <a:schemeClr val="dk1"/>
              </a:buClr>
              <a:buSzPts val="1600"/>
              <a:buNone/>
              <a:defRPr sz="1600">
                <a:solidFill>
                  <a:schemeClr val="dk1"/>
                </a:solidFill>
              </a:defRPr>
            </a:lvl8pPr>
            <a:lvl9pPr lvl="8" algn="r" rtl="0">
              <a:lnSpc>
                <a:spcPct val="100000"/>
              </a:lnSpc>
              <a:spcBef>
                <a:spcPts val="0"/>
              </a:spcBef>
              <a:spcAft>
                <a:spcPts val="0"/>
              </a:spcAft>
              <a:buClr>
                <a:schemeClr val="dk1"/>
              </a:buClr>
              <a:buSzPts val="1600"/>
              <a:buNone/>
              <a:defRPr sz="1600">
                <a:solidFill>
                  <a:schemeClr val="dk1"/>
                </a:solidFill>
              </a:defRPr>
            </a:lvl9pPr>
          </a:lstStyle>
          <a:p>
            <a:endParaRPr/>
          </a:p>
        </p:txBody>
      </p:sp>
      <p:sp>
        <p:nvSpPr>
          <p:cNvPr id="271" name="Google Shape;271;p14"/>
          <p:cNvSpPr/>
          <p:nvPr/>
        </p:nvSpPr>
        <p:spPr>
          <a:xfrm rot="3839239">
            <a:off x="-208022" y="-2116920"/>
            <a:ext cx="2012970" cy="531283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2" name="Google Shape;272;p14"/>
          <p:cNvSpPr/>
          <p:nvPr/>
        </p:nvSpPr>
        <p:spPr>
          <a:xfrm rot="-10325474">
            <a:off x="-1518044" y="4207851"/>
            <a:ext cx="5660417" cy="253417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4"/>
          <p:cNvSpPr/>
          <p:nvPr/>
        </p:nvSpPr>
        <p:spPr>
          <a:xfrm rot="-4206328">
            <a:off x="5891837" y="3180401"/>
            <a:ext cx="4210861" cy="3636956"/>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4"/>
          <p:cNvSpPr/>
          <p:nvPr/>
        </p:nvSpPr>
        <p:spPr>
          <a:xfrm rot="1505644">
            <a:off x="5937059" y="-1075691"/>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4"/>
          <p:cNvSpPr/>
          <p:nvPr/>
        </p:nvSpPr>
        <p:spPr>
          <a:xfrm rot="-1450372">
            <a:off x="3208014" y="4448361"/>
            <a:ext cx="3511359" cy="172698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4"/>
          <p:cNvSpPr/>
          <p:nvPr/>
        </p:nvSpPr>
        <p:spPr>
          <a:xfrm>
            <a:off x="3008350" y="187050"/>
            <a:ext cx="505800" cy="5058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4"/>
          <p:cNvSpPr/>
          <p:nvPr/>
        </p:nvSpPr>
        <p:spPr>
          <a:xfrm>
            <a:off x="2058950" y="4176400"/>
            <a:ext cx="256200" cy="256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4"/>
          <p:cNvSpPr/>
          <p:nvPr/>
        </p:nvSpPr>
        <p:spPr>
          <a:xfrm>
            <a:off x="6025307" y="137500"/>
            <a:ext cx="402000" cy="4020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9" name="Google Shape;279;p14"/>
          <p:cNvSpPr/>
          <p:nvPr/>
        </p:nvSpPr>
        <p:spPr>
          <a:xfrm rot="3695909">
            <a:off x="-2573499" y="2387123"/>
            <a:ext cx="5104551" cy="2510586"/>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2">
  <p:cSld name="CUSTOM_10_1">
    <p:spTree>
      <p:nvGrpSpPr>
        <p:cNvPr id="1" name="Shape 280"/>
        <p:cNvGrpSpPr/>
        <p:nvPr/>
      </p:nvGrpSpPr>
      <p:grpSpPr>
        <a:xfrm>
          <a:off x="0" y="0"/>
          <a:ext cx="0" cy="0"/>
          <a:chOff x="0" y="0"/>
          <a:chExt cx="0" cy="0"/>
        </a:xfrm>
      </p:grpSpPr>
      <p:sp>
        <p:nvSpPr>
          <p:cNvPr id="281" name="Google Shape;281;p15"/>
          <p:cNvSpPr txBox="1">
            <a:spLocks noGrp="1"/>
          </p:cNvSpPr>
          <p:nvPr>
            <p:ph type="title"/>
          </p:nvPr>
        </p:nvSpPr>
        <p:spPr>
          <a:xfrm>
            <a:off x="941825" y="2164119"/>
            <a:ext cx="3873000" cy="1463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50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282" name="Google Shape;282;p15"/>
          <p:cNvSpPr txBox="1">
            <a:spLocks noGrp="1"/>
          </p:cNvSpPr>
          <p:nvPr>
            <p:ph type="title" idx="2" hasCustomPrompt="1"/>
          </p:nvPr>
        </p:nvSpPr>
        <p:spPr>
          <a:xfrm>
            <a:off x="2273975" y="1144706"/>
            <a:ext cx="12087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solidFill>
                  <a:schemeClr val="dk1"/>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283" name="Google Shape;283;p15"/>
          <p:cNvSpPr txBox="1">
            <a:spLocks noGrp="1"/>
          </p:cNvSpPr>
          <p:nvPr>
            <p:ph type="subTitle" idx="1"/>
          </p:nvPr>
        </p:nvSpPr>
        <p:spPr>
          <a:xfrm>
            <a:off x="941825" y="3538594"/>
            <a:ext cx="3873000" cy="637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1600"/>
              <a:buNone/>
              <a:defRPr sz="1600">
                <a:solidFill>
                  <a:schemeClr val="dk1"/>
                </a:solidFill>
              </a:defRPr>
            </a:lvl1pPr>
            <a:lvl2pPr lvl="1" algn="r" rtl="0">
              <a:lnSpc>
                <a:spcPct val="100000"/>
              </a:lnSpc>
              <a:spcBef>
                <a:spcPts val="0"/>
              </a:spcBef>
              <a:spcAft>
                <a:spcPts val="0"/>
              </a:spcAft>
              <a:buClr>
                <a:schemeClr val="dk1"/>
              </a:buClr>
              <a:buSzPts val="1600"/>
              <a:buNone/>
              <a:defRPr sz="1600">
                <a:solidFill>
                  <a:schemeClr val="dk1"/>
                </a:solidFill>
              </a:defRPr>
            </a:lvl2pPr>
            <a:lvl3pPr lvl="2" algn="r" rtl="0">
              <a:lnSpc>
                <a:spcPct val="100000"/>
              </a:lnSpc>
              <a:spcBef>
                <a:spcPts val="0"/>
              </a:spcBef>
              <a:spcAft>
                <a:spcPts val="0"/>
              </a:spcAft>
              <a:buClr>
                <a:schemeClr val="dk1"/>
              </a:buClr>
              <a:buSzPts val="1600"/>
              <a:buNone/>
              <a:defRPr sz="1600">
                <a:solidFill>
                  <a:schemeClr val="dk1"/>
                </a:solidFill>
              </a:defRPr>
            </a:lvl3pPr>
            <a:lvl4pPr lvl="3" algn="r" rtl="0">
              <a:lnSpc>
                <a:spcPct val="100000"/>
              </a:lnSpc>
              <a:spcBef>
                <a:spcPts val="0"/>
              </a:spcBef>
              <a:spcAft>
                <a:spcPts val="0"/>
              </a:spcAft>
              <a:buClr>
                <a:schemeClr val="dk1"/>
              </a:buClr>
              <a:buSzPts val="1600"/>
              <a:buNone/>
              <a:defRPr sz="1600">
                <a:solidFill>
                  <a:schemeClr val="dk1"/>
                </a:solidFill>
              </a:defRPr>
            </a:lvl4pPr>
            <a:lvl5pPr lvl="4" algn="r" rtl="0">
              <a:lnSpc>
                <a:spcPct val="100000"/>
              </a:lnSpc>
              <a:spcBef>
                <a:spcPts val="0"/>
              </a:spcBef>
              <a:spcAft>
                <a:spcPts val="0"/>
              </a:spcAft>
              <a:buClr>
                <a:schemeClr val="dk1"/>
              </a:buClr>
              <a:buSzPts val="1600"/>
              <a:buNone/>
              <a:defRPr sz="1600">
                <a:solidFill>
                  <a:schemeClr val="dk1"/>
                </a:solidFill>
              </a:defRPr>
            </a:lvl5pPr>
            <a:lvl6pPr lvl="5" algn="r" rtl="0">
              <a:lnSpc>
                <a:spcPct val="100000"/>
              </a:lnSpc>
              <a:spcBef>
                <a:spcPts val="0"/>
              </a:spcBef>
              <a:spcAft>
                <a:spcPts val="0"/>
              </a:spcAft>
              <a:buClr>
                <a:schemeClr val="dk1"/>
              </a:buClr>
              <a:buSzPts val="1600"/>
              <a:buNone/>
              <a:defRPr sz="1600">
                <a:solidFill>
                  <a:schemeClr val="dk1"/>
                </a:solidFill>
              </a:defRPr>
            </a:lvl6pPr>
            <a:lvl7pPr lvl="6" algn="r" rtl="0">
              <a:lnSpc>
                <a:spcPct val="100000"/>
              </a:lnSpc>
              <a:spcBef>
                <a:spcPts val="0"/>
              </a:spcBef>
              <a:spcAft>
                <a:spcPts val="0"/>
              </a:spcAft>
              <a:buClr>
                <a:schemeClr val="dk1"/>
              </a:buClr>
              <a:buSzPts val="1600"/>
              <a:buNone/>
              <a:defRPr sz="1600">
                <a:solidFill>
                  <a:schemeClr val="dk1"/>
                </a:solidFill>
              </a:defRPr>
            </a:lvl7pPr>
            <a:lvl8pPr lvl="7" algn="r" rtl="0">
              <a:lnSpc>
                <a:spcPct val="100000"/>
              </a:lnSpc>
              <a:spcBef>
                <a:spcPts val="0"/>
              </a:spcBef>
              <a:spcAft>
                <a:spcPts val="0"/>
              </a:spcAft>
              <a:buClr>
                <a:schemeClr val="dk1"/>
              </a:buClr>
              <a:buSzPts val="1600"/>
              <a:buNone/>
              <a:defRPr sz="1600">
                <a:solidFill>
                  <a:schemeClr val="dk1"/>
                </a:solidFill>
              </a:defRPr>
            </a:lvl8pPr>
            <a:lvl9pPr lvl="8" algn="r" rtl="0">
              <a:lnSpc>
                <a:spcPct val="100000"/>
              </a:lnSpc>
              <a:spcBef>
                <a:spcPts val="0"/>
              </a:spcBef>
              <a:spcAft>
                <a:spcPts val="0"/>
              </a:spcAft>
              <a:buClr>
                <a:schemeClr val="dk1"/>
              </a:buClr>
              <a:buSzPts val="1600"/>
              <a:buNone/>
              <a:defRPr sz="1600">
                <a:solidFill>
                  <a:schemeClr val="dk1"/>
                </a:solidFill>
              </a:defRPr>
            </a:lvl9pPr>
          </a:lstStyle>
          <a:p>
            <a:endParaRPr/>
          </a:p>
        </p:txBody>
      </p:sp>
      <p:sp>
        <p:nvSpPr>
          <p:cNvPr id="284" name="Google Shape;284;p15"/>
          <p:cNvSpPr/>
          <p:nvPr/>
        </p:nvSpPr>
        <p:spPr>
          <a:xfrm rot="-1321275">
            <a:off x="6934688" y="-2339247"/>
            <a:ext cx="3353155" cy="4856000"/>
          </a:xfrm>
          <a:custGeom>
            <a:avLst/>
            <a:gdLst/>
            <a:ahLst/>
            <a:cxnLst/>
            <a:rect l="l" t="t" r="r" b="b"/>
            <a:pathLst>
              <a:path w="11099" h="16075" extrusionOk="0">
                <a:moveTo>
                  <a:pt x="4208" y="1"/>
                </a:moveTo>
                <a:cubicBezTo>
                  <a:pt x="4090" y="1"/>
                  <a:pt x="3966" y="13"/>
                  <a:pt x="3837" y="39"/>
                </a:cubicBezTo>
                <a:cubicBezTo>
                  <a:pt x="2365" y="333"/>
                  <a:pt x="1027" y="1904"/>
                  <a:pt x="545" y="3206"/>
                </a:cubicBezTo>
                <a:cubicBezTo>
                  <a:pt x="1" y="4669"/>
                  <a:pt x="170" y="6373"/>
                  <a:pt x="1009" y="7702"/>
                </a:cubicBezTo>
                <a:cubicBezTo>
                  <a:pt x="1294" y="8157"/>
                  <a:pt x="1651" y="8567"/>
                  <a:pt x="1856" y="9058"/>
                </a:cubicBezTo>
                <a:cubicBezTo>
                  <a:pt x="2026" y="9433"/>
                  <a:pt x="2088" y="9843"/>
                  <a:pt x="2124" y="10254"/>
                </a:cubicBezTo>
                <a:cubicBezTo>
                  <a:pt x="2204" y="11101"/>
                  <a:pt x="2142" y="11966"/>
                  <a:pt x="2231" y="12814"/>
                </a:cubicBezTo>
                <a:cubicBezTo>
                  <a:pt x="2320" y="13670"/>
                  <a:pt x="2579" y="14545"/>
                  <a:pt x="3203" y="15142"/>
                </a:cubicBezTo>
                <a:cubicBezTo>
                  <a:pt x="3667" y="15597"/>
                  <a:pt x="4292" y="15856"/>
                  <a:pt x="4934" y="15990"/>
                </a:cubicBezTo>
                <a:cubicBezTo>
                  <a:pt x="5224" y="16046"/>
                  <a:pt x="5520" y="16074"/>
                  <a:pt x="5816" y="16074"/>
                </a:cubicBezTo>
                <a:cubicBezTo>
                  <a:pt x="6835" y="16074"/>
                  <a:pt x="7856" y="15741"/>
                  <a:pt x="8610" y="15071"/>
                </a:cubicBezTo>
                <a:cubicBezTo>
                  <a:pt x="9582" y="14206"/>
                  <a:pt x="10028" y="12769"/>
                  <a:pt x="9591" y="11556"/>
                </a:cubicBezTo>
                <a:cubicBezTo>
                  <a:pt x="9395" y="11012"/>
                  <a:pt x="9029" y="10512"/>
                  <a:pt x="8957" y="9932"/>
                </a:cubicBezTo>
                <a:cubicBezTo>
                  <a:pt x="8868" y="9201"/>
                  <a:pt x="9270" y="8496"/>
                  <a:pt x="9635" y="7845"/>
                </a:cubicBezTo>
                <a:cubicBezTo>
                  <a:pt x="10447" y="6364"/>
                  <a:pt x="11099" y="4544"/>
                  <a:pt x="10340" y="3028"/>
                </a:cubicBezTo>
                <a:cubicBezTo>
                  <a:pt x="10082" y="2528"/>
                  <a:pt x="9635" y="2073"/>
                  <a:pt x="9073" y="2002"/>
                </a:cubicBezTo>
                <a:cubicBezTo>
                  <a:pt x="9011" y="1994"/>
                  <a:pt x="8949" y="1991"/>
                  <a:pt x="8887" y="1991"/>
                </a:cubicBezTo>
                <a:cubicBezTo>
                  <a:pt x="8565" y="1991"/>
                  <a:pt x="8243" y="2078"/>
                  <a:pt x="7926" y="2078"/>
                </a:cubicBezTo>
                <a:cubicBezTo>
                  <a:pt x="7883" y="2078"/>
                  <a:pt x="7840" y="2077"/>
                  <a:pt x="7798" y="2073"/>
                </a:cubicBezTo>
                <a:cubicBezTo>
                  <a:pt x="6368" y="1941"/>
                  <a:pt x="5704" y="1"/>
                  <a:pt x="42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5" name="Google Shape;285;p15"/>
          <p:cNvSpPr/>
          <p:nvPr/>
        </p:nvSpPr>
        <p:spPr>
          <a:xfrm rot="199846">
            <a:off x="-2239362" y="602202"/>
            <a:ext cx="3069369" cy="3939103"/>
          </a:xfrm>
          <a:custGeom>
            <a:avLst/>
            <a:gdLst/>
            <a:ahLst/>
            <a:cxnLst/>
            <a:rect l="l" t="t" r="r" b="b"/>
            <a:pathLst>
              <a:path w="12848" h="16490" extrusionOk="0">
                <a:moveTo>
                  <a:pt x="7948" y="0"/>
                </a:moveTo>
                <a:cubicBezTo>
                  <a:pt x="6797" y="0"/>
                  <a:pt x="5611" y="493"/>
                  <a:pt x="4640" y="1156"/>
                </a:cubicBezTo>
                <a:cubicBezTo>
                  <a:pt x="1749" y="3128"/>
                  <a:pt x="1" y="6572"/>
                  <a:pt x="634" y="10051"/>
                </a:cubicBezTo>
                <a:cubicBezTo>
                  <a:pt x="973" y="11942"/>
                  <a:pt x="2088" y="13690"/>
                  <a:pt x="3676" y="14823"/>
                </a:cubicBezTo>
                <a:cubicBezTo>
                  <a:pt x="4042" y="15082"/>
                  <a:pt x="4461" y="15323"/>
                  <a:pt x="4916" y="15368"/>
                </a:cubicBezTo>
                <a:cubicBezTo>
                  <a:pt x="4973" y="15373"/>
                  <a:pt x="5030" y="15375"/>
                  <a:pt x="5087" y="15375"/>
                </a:cubicBezTo>
                <a:cubicBezTo>
                  <a:pt x="5705" y="15375"/>
                  <a:pt x="6375" y="15095"/>
                  <a:pt x="6951" y="15095"/>
                </a:cubicBezTo>
                <a:cubicBezTo>
                  <a:pt x="7227" y="15095"/>
                  <a:pt x="7482" y="15159"/>
                  <a:pt x="7700" y="15350"/>
                </a:cubicBezTo>
                <a:cubicBezTo>
                  <a:pt x="8057" y="15662"/>
                  <a:pt x="8155" y="16224"/>
                  <a:pt x="8583" y="16420"/>
                </a:cubicBezTo>
                <a:cubicBezTo>
                  <a:pt x="8703" y="16473"/>
                  <a:pt x="8833" y="16490"/>
                  <a:pt x="8966" y="16490"/>
                </a:cubicBezTo>
                <a:cubicBezTo>
                  <a:pt x="9081" y="16490"/>
                  <a:pt x="9199" y="16477"/>
                  <a:pt x="9315" y="16465"/>
                </a:cubicBezTo>
                <a:cubicBezTo>
                  <a:pt x="10091" y="16376"/>
                  <a:pt x="10894" y="16286"/>
                  <a:pt x="11580" y="15921"/>
                </a:cubicBezTo>
                <a:cubicBezTo>
                  <a:pt x="12276" y="15555"/>
                  <a:pt x="12847" y="14868"/>
                  <a:pt x="12812" y="14101"/>
                </a:cubicBezTo>
                <a:cubicBezTo>
                  <a:pt x="12767" y="13120"/>
                  <a:pt x="11821" y="12406"/>
                  <a:pt x="11563" y="11460"/>
                </a:cubicBezTo>
                <a:cubicBezTo>
                  <a:pt x="11313" y="10532"/>
                  <a:pt x="11750" y="9587"/>
                  <a:pt x="12071" y="8677"/>
                </a:cubicBezTo>
                <a:cubicBezTo>
                  <a:pt x="12392" y="7776"/>
                  <a:pt x="12553" y="6661"/>
                  <a:pt x="11884" y="5956"/>
                </a:cubicBezTo>
                <a:cubicBezTo>
                  <a:pt x="11572" y="5626"/>
                  <a:pt x="11090" y="5430"/>
                  <a:pt x="10876" y="5010"/>
                </a:cubicBezTo>
                <a:cubicBezTo>
                  <a:pt x="10769" y="4814"/>
                  <a:pt x="10751" y="4582"/>
                  <a:pt x="10724" y="4368"/>
                </a:cubicBezTo>
                <a:cubicBezTo>
                  <a:pt x="10635" y="3529"/>
                  <a:pt x="10555" y="2691"/>
                  <a:pt x="10465" y="1852"/>
                </a:cubicBezTo>
                <a:cubicBezTo>
                  <a:pt x="10439" y="1594"/>
                  <a:pt x="10412" y="1335"/>
                  <a:pt x="10296" y="1094"/>
                </a:cubicBezTo>
                <a:cubicBezTo>
                  <a:pt x="10126" y="719"/>
                  <a:pt x="9761" y="461"/>
                  <a:pt x="9377" y="291"/>
                </a:cubicBezTo>
                <a:cubicBezTo>
                  <a:pt x="8920" y="89"/>
                  <a:pt x="8437" y="0"/>
                  <a:pt x="7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6" name="Google Shape;286;p15"/>
          <p:cNvSpPr/>
          <p:nvPr/>
        </p:nvSpPr>
        <p:spPr>
          <a:xfrm rot="5399944">
            <a:off x="-2586540" y="494100"/>
            <a:ext cx="4357172" cy="2142988"/>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7" name="Google Shape;287;p15"/>
          <p:cNvSpPr/>
          <p:nvPr/>
        </p:nvSpPr>
        <p:spPr>
          <a:xfrm rot="-1509846">
            <a:off x="4976019" y="-1914261"/>
            <a:ext cx="3409003" cy="2944451"/>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8" name="Google Shape;288;p15"/>
          <p:cNvSpPr/>
          <p:nvPr/>
        </p:nvSpPr>
        <p:spPr>
          <a:xfrm rot="8551573">
            <a:off x="6024521" y="3967448"/>
            <a:ext cx="3800789" cy="1521582"/>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9" name="Google Shape;289;p15"/>
          <p:cNvSpPr/>
          <p:nvPr/>
        </p:nvSpPr>
        <p:spPr>
          <a:xfrm>
            <a:off x="8430775" y="2881550"/>
            <a:ext cx="505800" cy="5058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0" name="Google Shape;290;p15"/>
          <p:cNvSpPr/>
          <p:nvPr/>
        </p:nvSpPr>
        <p:spPr>
          <a:xfrm rot="-10608494">
            <a:off x="4501940" y="4296025"/>
            <a:ext cx="4357146" cy="2142978"/>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1" name="Google Shape;291;p15"/>
          <p:cNvSpPr/>
          <p:nvPr/>
        </p:nvSpPr>
        <p:spPr>
          <a:xfrm>
            <a:off x="2184275" y="4687138"/>
            <a:ext cx="364500" cy="3648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2" name="Google Shape;292;p15"/>
          <p:cNvSpPr/>
          <p:nvPr/>
        </p:nvSpPr>
        <p:spPr>
          <a:xfrm>
            <a:off x="1909475" y="-93500"/>
            <a:ext cx="364500" cy="3645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93" name="Google Shape;293;p15"/>
          <p:cNvGrpSpPr/>
          <p:nvPr/>
        </p:nvGrpSpPr>
        <p:grpSpPr>
          <a:xfrm>
            <a:off x="706224" y="4476628"/>
            <a:ext cx="1435395" cy="1436264"/>
            <a:chOff x="6975798" y="1629382"/>
            <a:chExt cx="619853" cy="620229"/>
          </a:xfrm>
        </p:grpSpPr>
        <p:sp>
          <p:nvSpPr>
            <p:cNvPr id="294" name="Google Shape;294;p15"/>
            <p:cNvSpPr/>
            <p:nvPr/>
          </p:nvSpPr>
          <p:spPr>
            <a:xfrm>
              <a:off x="6975798" y="1871667"/>
              <a:ext cx="617744" cy="150292"/>
            </a:xfrm>
            <a:custGeom>
              <a:avLst/>
              <a:gdLst/>
              <a:ahLst/>
              <a:cxnLst/>
              <a:rect l="l" t="t" r="r" b="b"/>
              <a:pathLst>
                <a:path w="13168" h="3204" extrusionOk="0">
                  <a:moveTo>
                    <a:pt x="152" y="1"/>
                  </a:moveTo>
                  <a:cubicBezTo>
                    <a:pt x="72" y="340"/>
                    <a:pt x="27" y="696"/>
                    <a:pt x="0" y="1053"/>
                  </a:cubicBezTo>
                  <a:cubicBezTo>
                    <a:pt x="693" y="1502"/>
                    <a:pt x="1220" y="2302"/>
                    <a:pt x="1938" y="2302"/>
                  </a:cubicBezTo>
                  <a:cubicBezTo>
                    <a:pt x="2191" y="2302"/>
                    <a:pt x="2468" y="2203"/>
                    <a:pt x="2784" y="1954"/>
                  </a:cubicBezTo>
                  <a:cubicBezTo>
                    <a:pt x="3315" y="1539"/>
                    <a:pt x="3820" y="1216"/>
                    <a:pt x="4395" y="1216"/>
                  </a:cubicBezTo>
                  <a:cubicBezTo>
                    <a:pt x="4661" y="1216"/>
                    <a:pt x="4941" y="1285"/>
                    <a:pt x="5246" y="1446"/>
                  </a:cubicBezTo>
                  <a:cubicBezTo>
                    <a:pt x="6034" y="1869"/>
                    <a:pt x="6709" y="3147"/>
                    <a:pt x="7599" y="3147"/>
                  </a:cubicBezTo>
                  <a:cubicBezTo>
                    <a:pt x="7796" y="3147"/>
                    <a:pt x="8004" y="3085"/>
                    <a:pt x="8225" y="2936"/>
                  </a:cubicBezTo>
                  <a:cubicBezTo>
                    <a:pt x="8876" y="2505"/>
                    <a:pt x="9392" y="1919"/>
                    <a:pt x="10194" y="1919"/>
                  </a:cubicBezTo>
                  <a:cubicBezTo>
                    <a:pt x="10272" y="1919"/>
                    <a:pt x="10354" y="1924"/>
                    <a:pt x="10438" y="1936"/>
                  </a:cubicBezTo>
                  <a:cubicBezTo>
                    <a:pt x="11428" y="2079"/>
                    <a:pt x="12035" y="2971"/>
                    <a:pt x="12980" y="3203"/>
                  </a:cubicBezTo>
                  <a:cubicBezTo>
                    <a:pt x="13061" y="2891"/>
                    <a:pt x="13123" y="2579"/>
                    <a:pt x="13168" y="2258"/>
                  </a:cubicBezTo>
                  <a:cubicBezTo>
                    <a:pt x="12579" y="2222"/>
                    <a:pt x="11999" y="2070"/>
                    <a:pt x="11491" y="1749"/>
                  </a:cubicBezTo>
                  <a:cubicBezTo>
                    <a:pt x="11232" y="1580"/>
                    <a:pt x="11009" y="1330"/>
                    <a:pt x="10732" y="1205"/>
                  </a:cubicBezTo>
                  <a:cubicBezTo>
                    <a:pt x="10571" y="1126"/>
                    <a:pt x="10419" y="1099"/>
                    <a:pt x="10267" y="1099"/>
                  </a:cubicBezTo>
                  <a:cubicBezTo>
                    <a:pt x="10023" y="1099"/>
                    <a:pt x="9783" y="1170"/>
                    <a:pt x="9519" y="1214"/>
                  </a:cubicBezTo>
                  <a:cubicBezTo>
                    <a:pt x="9323" y="1248"/>
                    <a:pt x="9131" y="1266"/>
                    <a:pt x="8940" y="1266"/>
                  </a:cubicBezTo>
                  <a:cubicBezTo>
                    <a:pt x="8680" y="1266"/>
                    <a:pt x="8422" y="1232"/>
                    <a:pt x="8154" y="1160"/>
                  </a:cubicBezTo>
                  <a:cubicBezTo>
                    <a:pt x="7196" y="893"/>
                    <a:pt x="6375" y="181"/>
                    <a:pt x="5396" y="181"/>
                  </a:cubicBezTo>
                  <a:cubicBezTo>
                    <a:pt x="5198" y="181"/>
                    <a:pt x="4994" y="210"/>
                    <a:pt x="4782" y="277"/>
                  </a:cubicBezTo>
                  <a:cubicBezTo>
                    <a:pt x="4023" y="526"/>
                    <a:pt x="3375" y="725"/>
                    <a:pt x="2684" y="725"/>
                  </a:cubicBezTo>
                  <a:cubicBezTo>
                    <a:pt x="2286" y="725"/>
                    <a:pt x="1874" y="660"/>
                    <a:pt x="1419" y="500"/>
                  </a:cubicBezTo>
                  <a:cubicBezTo>
                    <a:pt x="1053" y="375"/>
                    <a:pt x="598" y="206"/>
                    <a:pt x="15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5" name="Google Shape;295;p15"/>
            <p:cNvSpPr/>
            <p:nvPr/>
          </p:nvSpPr>
          <p:spPr>
            <a:xfrm>
              <a:off x="6978284" y="1978572"/>
              <a:ext cx="590581" cy="132467"/>
            </a:xfrm>
            <a:custGeom>
              <a:avLst/>
              <a:gdLst/>
              <a:ahLst/>
              <a:cxnLst/>
              <a:rect l="l" t="t" r="r" b="b"/>
              <a:pathLst>
                <a:path w="12589" h="2824" extrusionOk="0">
                  <a:moveTo>
                    <a:pt x="4351" y="0"/>
                  </a:moveTo>
                  <a:cubicBezTo>
                    <a:pt x="3965" y="0"/>
                    <a:pt x="3623" y="271"/>
                    <a:pt x="3212" y="576"/>
                  </a:cubicBezTo>
                  <a:cubicBezTo>
                    <a:pt x="2784" y="891"/>
                    <a:pt x="2309" y="1060"/>
                    <a:pt x="1834" y="1060"/>
                  </a:cubicBezTo>
                  <a:cubicBezTo>
                    <a:pt x="1419" y="1060"/>
                    <a:pt x="1003" y="931"/>
                    <a:pt x="616" y="657"/>
                  </a:cubicBezTo>
                  <a:cubicBezTo>
                    <a:pt x="402" y="505"/>
                    <a:pt x="206" y="291"/>
                    <a:pt x="1" y="77"/>
                  </a:cubicBezTo>
                  <a:lnTo>
                    <a:pt x="1" y="77"/>
                  </a:lnTo>
                  <a:cubicBezTo>
                    <a:pt x="126" y="978"/>
                    <a:pt x="429" y="1825"/>
                    <a:pt x="875" y="2566"/>
                  </a:cubicBezTo>
                  <a:cubicBezTo>
                    <a:pt x="967" y="2577"/>
                    <a:pt x="1060" y="2582"/>
                    <a:pt x="1152" y="2582"/>
                  </a:cubicBezTo>
                  <a:cubicBezTo>
                    <a:pt x="1516" y="2582"/>
                    <a:pt x="1879" y="2494"/>
                    <a:pt x="2213" y="2280"/>
                  </a:cubicBezTo>
                  <a:cubicBezTo>
                    <a:pt x="2780" y="1923"/>
                    <a:pt x="3279" y="1526"/>
                    <a:pt x="3869" y="1526"/>
                  </a:cubicBezTo>
                  <a:cubicBezTo>
                    <a:pt x="4105" y="1526"/>
                    <a:pt x="4355" y="1589"/>
                    <a:pt x="4631" y="1745"/>
                  </a:cubicBezTo>
                  <a:cubicBezTo>
                    <a:pt x="5130" y="2030"/>
                    <a:pt x="5478" y="2548"/>
                    <a:pt x="6040" y="2735"/>
                  </a:cubicBezTo>
                  <a:cubicBezTo>
                    <a:pt x="6224" y="2796"/>
                    <a:pt x="6399" y="2824"/>
                    <a:pt x="6566" y="2824"/>
                  </a:cubicBezTo>
                  <a:cubicBezTo>
                    <a:pt x="7055" y="2824"/>
                    <a:pt x="7486" y="2591"/>
                    <a:pt x="7932" y="2298"/>
                  </a:cubicBezTo>
                  <a:cubicBezTo>
                    <a:pt x="8507" y="1917"/>
                    <a:pt x="9060" y="1649"/>
                    <a:pt x="9671" y="1649"/>
                  </a:cubicBezTo>
                  <a:cubicBezTo>
                    <a:pt x="9932" y="1649"/>
                    <a:pt x="10204" y="1698"/>
                    <a:pt x="10492" y="1807"/>
                  </a:cubicBezTo>
                  <a:cubicBezTo>
                    <a:pt x="11072" y="2021"/>
                    <a:pt x="11580" y="2441"/>
                    <a:pt x="12133" y="2699"/>
                  </a:cubicBezTo>
                  <a:cubicBezTo>
                    <a:pt x="12303" y="2441"/>
                    <a:pt x="12455" y="2155"/>
                    <a:pt x="12588" y="1870"/>
                  </a:cubicBezTo>
                  <a:cubicBezTo>
                    <a:pt x="12160" y="1763"/>
                    <a:pt x="11750" y="1558"/>
                    <a:pt x="11357" y="1281"/>
                  </a:cubicBezTo>
                  <a:cubicBezTo>
                    <a:pt x="10964" y="1007"/>
                    <a:pt x="10582" y="673"/>
                    <a:pt x="10125" y="673"/>
                  </a:cubicBezTo>
                  <a:cubicBezTo>
                    <a:pt x="10000" y="673"/>
                    <a:pt x="9871" y="698"/>
                    <a:pt x="9734" y="755"/>
                  </a:cubicBezTo>
                  <a:cubicBezTo>
                    <a:pt x="9341" y="915"/>
                    <a:pt x="9038" y="1299"/>
                    <a:pt x="8681" y="1531"/>
                  </a:cubicBezTo>
                  <a:cubicBezTo>
                    <a:pt x="8309" y="1782"/>
                    <a:pt x="7917" y="1907"/>
                    <a:pt x="7527" y="1907"/>
                  </a:cubicBezTo>
                  <a:cubicBezTo>
                    <a:pt x="7112" y="1907"/>
                    <a:pt x="6698" y="1766"/>
                    <a:pt x="6308" y="1486"/>
                  </a:cubicBezTo>
                  <a:cubicBezTo>
                    <a:pt x="5862" y="1165"/>
                    <a:pt x="5541" y="710"/>
                    <a:pt x="5130" y="353"/>
                  </a:cubicBezTo>
                  <a:cubicBezTo>
                    <a:pt x="4837" y="100"/>
                    <a:pt x="4586" y="0"/>
                    <a:pt x="43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6" name="Google Shape;296;p15"/>
            <p:cNvSpPr/>
            <p:nvPr/>
          </p:nvSpPr>
          <p:spPr>
            <a:xfrm>
              <a:off x="6997564" y="1779584"/>
              <a:ext cx="598087" cy="150714"/>
            </a:xfrm>
            <a:custGeom>
              <a:avLst/>
              <a:gdLst/>
              <a:ahLst/>
              <a:cxnLst/>
              <a:rect l="l" t="t" r="r" b="b"/>
              <a:pathLst>
                <a:path w="12749" h="3213" extrusionOk="0">
                  <a:moveTo>
                    <a:pt x="473" y="1"/>
                  </a:moveTo>
                  <a:cubicBezTo>
                    <a:pt x="286" y="304"/>
                    <a:pt x="134" y="625"/>
                    <a:pt x="0" y="955"/>
                  </a:cubicBezTo>
                  <a:cubicBezTo>
                    <a:pt x="259" y="1080"/>
                    <a:pt x="509" y="1187"/>
                    <a:pt x="669" y="1268"/>
                  </a:cubicBezTo>
                  <a:cubicBezTo>
                    <a:pt x="1215" y="1513"/>
                    <a:pt x="1811" y="1719"/>
                    <a:pt x="2417" y="1719"/>
                  </a:cubicBezTo>
                  <a:cubicBezTo>
                    <a:pt x="2583" y="1719"/>
                    <a:pt x="2750" y="1704"/>
                    <a:pt x="2917" y="1669"/>
                  </a:cubicBezTo>
                  <a:cubicBezTo>
                    <a:pt x="3746" y="1485"/>
                    <a:pt x="4386" y="1141"/>
                    <a:pt x="5133" y="1141"/>
                  </a:cubicBezTo>
                  <a:cubicBezTo>
                    <a:pt x="5399" y="1141"/>
                    <a:pt x="5679" y="1184"/>
                    <a:pt x="5986" y="1294"/>
                  </a:cubicBezTo>
                  <a:cubicBezTo>
                    <a:pt x="6504" y="1482"/>
                    <a:pt x="6968" y="1758"/>
                    <a:pt x="7467" y="1972"/>
                  </a:cubicBezTo>
                  <a:cubicBezTo>
                    <a:pt x="7822" y="2122"/>
                    <a:pt x="8135" y="2174"/>
                    <a:pt x="8454" y="2174"/>
                  </a:cubicBezTo>
                  <a:cubicBezTo>
                    <a:pt x="8745" y="2174"/>
                    <a:pt x="9040" y="2131"/>
                    <a:pt x="9376" y="2080"/>
                  </a:cubicBezTo>
                  <a:cubicBezTo>
                    <a:pt x="9493" y="2061"/>
                    <a:pt x="9603" y="2052"/>
                    <a:pt x="9707" y="2052"/>
                  </a:cubicBezTo>
                  <a:cubicBezTo>
                    <a:pt x="10740" y="2052"/>
                    <a:pt x="11246" y="2898"/>
                    <a:pt x="12267" y="3141"/>
                  </a:cubicBezTo>
                  <a:cubicBezTo>
                    <a:pt x="12427" y="3186"/>
                    <a:pt x="12588" y="3204"/>
                    <a:pt x="12748" y="3212"/>
                  </a:cubicBezTo>
                  <a:cubicBezTo>
                    <a:pt x="12739" y="2865"/>
                    <a:pt x="12695" y="2517"/>
                    <a:pt x="12632" y="2178"/>
                  </a:cubicBezTo>
                  <a:cubicBezTo>
                    <a:pt x="12088" y="2080"/>
                    <a:pt x="11562" y="1857"/>
                    <a:pt x="11116" y="1518"/>
                  </a:cubicBezTo>
                  <a:cubicBezTo>
                    <a:pt x="10616" y="1143"/>
                    <a:pt x="10313" y="483"/>
                    <a:pt x="9662" y="420"/>
                  </a:cubicBezTo>
                  <a:cubicBezTo>
                    <a:pt x="9632" y="418"/>
                    <a:pt x="9602" y="417"/>
                    <a:pt x="9572" y="417"/>
                  </a:cubicBezTo>
                  <a:cubicBezTo>
                    <a:pt x="8964" y="417"/>
                    <a:pt x="8392" y="918"/>
                    <a:pt x="7788" y="1054"/>
                  </a:cubicBezTo>
                  <a:cubicBezTo>
                    <a:pt x="7659" y="1080"/>
                    <a:pt x="7530" y="1093"/>
                    <a:pt x="7403" y="1093"/>
                  </a:cubicBezTo>
                  <a:cubicBezTo>
                    <a:pt x="7054" y="1093"/>
                    <a:pt x="6717" y="993"/>
                    <a:pt x="6423" y="777"/>
                  </a:cubicBezTo>
                  <a:cubicBezTo>
                    <a:pt x="6227" y="634"/>
                    <a:pt x="6111" y="411"/>
                    <a:pt x="5924" y="260"/>
                  </a:cubicBezTo>
                  <a:cubicBezTo>
                    <a:pt x="5712" y="85"/>
                    <a:pt x="5519" y="10"/>
                    <a:pt x="5323" y="10"/>
                  </a:cubicBezTo>
                  <a:cubicBezTo>
                    <a:pt x="5138" y="10"/>
                    <a:pt x="4949" y="76"/>
                    <a:pt x="4737" y="188"/>
                  </a:cubicBezTo>
                  <a:cubicBezTo>
                    <a:pt x="3991" y="583"/>
                    <a:pt x="3281" y="1014"/>
                    <a:pt x="2455" y="1014"/>
                  </a:cubicBezTo>
                  <a:cubicBezTo>
                    <a:pt x="2273" y="1014"/>
                    <a:pt x="2086" y="993"/>
                    <a:pt x="1891" y="947"/>
                  </a:cubicBezTo>
                  <a:cubicBezTo>
                    <a:pt x="1401" y="831"/>
                    <a:pt x="1008" y="572"/>
                    <a:pt x="660" y="215"/>
                  </a:cubicBezTo>
                  <a:cubicBezTo>
                    <a:pt x="598" y="153"/>
                    <a:pt x="535" y="72"/>
                    <a:pt x="47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7" name="Google Shape;297;p15"/>
            <p:cNvSpPr/>
            <p:nvPr/>
          </p:nvSpPr>
          <p:spPr>
            <a:xfrm>
              <a:off x="7047757" y="1685016"/>
              <a:ext cx="527390" cy="143584"/>
            </a:xfrm>
            <a:custGeom>
              <a:avLst/>
              <a:gdLst/>
              <a:ahLst/>
              <a:cxnLst/>
              <a:rect l="l" t="t" r="r" b="b"/>
              <a:pathLst>
                <a:path w="11242" h="3061" extrusionOk="0">
                  <a:moveTo>
                    <a:pt x="4930" y="1"/>
                  </a:moveTo>
                  <a:cubicBezTo>
                    <a:pt x="3832" y="1"/>
                    <a:pt x="3035" y="1068"/>
                    <a:pt x="1891" y="1068"/>
                  </a:cubicBezTo>
                  <a:cubicBezTo>
                    <a:pt x="1816" y="1068"/>
                    <a:pt x="1739" y="1063"/>
                    <a:pt x="1660" y="1053"/>
                  </a:cubicBezTo>
                  <a:cubicBezTo>
                    <a:pt x="1250" y="1000"/>
                    <a:pt x="875" y="830"/>
                    <a:pt x="572" y="581"/>
                  </a:cubicBezTo>
                  <a:cubicBezTo>
                    <a:pt x="366" y="768"/>
                    <a:pt x="179" y="964"/>
                    <a:pt x="1" y="1178"/>
                  </a:cubicBezTo>
                  <a:cubicBezTo>
                    <a:pt x="442" y="1643"/>
                    <a:pt x="819" y="2016"/>
                    <a:pt x="1429" y="2016"/>
                  </a:cubicBezTo>
                  <a:cubicBezTo>
                    <a:pt x="1534" y="2016"/>
                    <a:pt x="1646" y="2005"/>
                    <a:pt x="1767" y="1981"/>
                  </a:cubicBezTo>
                  <a:cubicBezTo>
                    <a:pt x="2427" y="1856"/>
                    <a:pt x="2927" y="1410"/>
                    <a:pt x="3525" y="1143"/>
                  </a:cubicBezTo>
                  <a:cubicBezTo>
                    <a:pt x="3789" y="1024"/>
                    <a:pt x="4071" y="947"/>
                    <a:pt x="4354" y="947"/>
                  </a:cubicBezTo>
                  <a:cubicBezTo>
                    <a:pt x="4539" y="947"/>
                    <a:pt x="4725" y="980"/>
                    <a:pt x="4907" y="1053"/>
                  </a:cubicBezTo>
                  <a:cubicBezTo>
                    <a:pt x="5389" y="1250"/>
                    <a:pt x="5594" y="1758"/>
                    <a:pt x="6058" y="1972"/>
                  </a:cubicBezTo>
                  <a:cubicBezTo>
                    <a:pt x="6182" y="2030"/>
                    <a:pt x="6306" y="2054"/>
                    <a:pt x="6431" y="2054"/>
                  </a:cubicBezTo>
                  <a:cubicBezTo>
                    <a:pt x="6999" y="2054"/>
                    <a:pt x="7575" y="1552"/>
                    <a:pt x="8146" y="1428"/>
                  </a:cubicBezTo>
                  <a:cubicBezTo>
                    <a:pt x="8301" y="1393"/>
                    <a:pt x="8458" y="1374"/>
                    <a:pt x="8613" y="1374"/>
                  </a:cubicBezTo>
                  <a:cubicBezTo>
                    <a:pt x="8893" y="1374"/>
                    <a:pt x="9166" y="1436"/>
                    <a:pt x="9412" y="1580"/>
                  </a:cubicBezTo>
                  <a:cubicBezTo>
                    <a:pt x="9921" y="1865"/>
                    <a:pt x="10206" y="2401"/>
                    <a:pt x="10661" y="2740"/>
                  </a:cubicBezTo>
                  <a:cubicBezTo>
                    <a:pt x="10840" y="2873"/>
                    <a:pt x="11036" y="2980"/>
                    <a:pt x="11241" y="3061"/>
                  </a:cubicBezTo>
                  <a:cubicBezTo>
                    <a:pt x="11009" y="2445"/>
                    <a:pt x="10679" y="1865"/>
                    <a:pt x="10278" y="1357"/>
                  </a:cubicBezTo>
                  <a:cubicBezTo>
                    <a:pt x="9873" y="1009"/>
                    <a:pt x="9505" y="345"/>
                    <a:pt x="8954" y="345"/>
                  </a:cubicBezTo>
                  <a:cubicBezTo>
                    <a:pt x="8897" y="345"/>
                    <a:pt x="8839" y="352"/>
                    <a:pt x="8779" y="367"/>
                  </a:cubicBezTo>
                  <a:cubicBezTo>
                    <a:pt x="8360" y="465"/>
                    <a:pt x="8012" y="795"/>
                    <a:pt x="7593" y="920"/>
                  </a:cubicBezTo>
                  <a:cubicBezTo>
                    <a:pt x="7420" y="971"/>
                    <a:pt x="7243" y="999"/>
                    <a:pt x="7068" y="999"/>
                  </a:cubicBezTo>
                  <a:cubicBezTo>
                    <a:pt x="6845" y="999"/>
                    <a:pt x="6625" y="953"/>
                    <a:pt x="6415" y="848"/>
                  </a:cubicBezTo>
                  <a:cubicBezTo>
                    <a:pt x="5880" y="572"/>
                    <a:pt x="5594" y="10"/>
                    <a:pt x="4943" y="1"/>
                  </a:cubicBezTo>
                  <a:cubicBezTo>
                    <a:pt x="4939" y="1"/>
                    <a:pt x="4934" y="1"/>
                    <a:pt x="49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8" name="Google Shape;298;p15"/>
            <p:cNvSpPr/>
            <p:nvPr/>
          </p:nvSpPr>
          <p:spPr>
            <a:xfrm>
              <a:off x="7112211" y="1629382"/>
              <a:ext cx="319380" cy="56195"/>
            </a:xfrm>
            <a:custGeom>
              <a:avLst/>
              <a:gdLst/>
              <a:ahLst/>
              <a:cxnLst/>
              <a:rect l="l" t="t" r="r" b="b"/>
              <a:pathLst>
                <a:path w="6808" h="1198" extrusionOk="0">
                  <a:moveTo>
                    <a:pt x="3694" y="0"/>
                  </a:moveTo>
                  <a:cubicBezTo>
                    <a:pt x="2329" y="0"/>
                    <a:pt x="1053" y="411"/>
                    <a:pt x="1" y="1124"/>
                  </a:cubicBezTo>
                  <a:cubicBezTo>
                    <a:pt x="122" y="1175"/>
                    <a:pt x="254" y="1197"/>
                    <a:pt x="393" y="1197"/>
                  </a:cubicBezTo>
                  <a:cubicBezTo>
                    <a:pt x="1108" y="1197"/>
                    <a:pt x="2006" y="613"/>
                    <a:pt x="2641" y="366"/>
                  </a:cubicBezTo>
                  <a:cubicBezTo>
                    <a:pt x="2960" y="237"/>
                    <a:pt x="3297" y="154"/>
                    <a:pt x="3633" y="154"/>
                  </a:cubicBezTo>
                  <a:cubicBezTo>
                    <a:pt x="3833" y="154"/>
                    <a:pt x="4033" y="184"/>
                    <a:pt x="4229" y="250"/>
                  </a:cubicBezTo>
                  <a:cubicBezTo>
                    <a:pt x="4675" y="393"/>
                    <a:pt x="4916" y="741"/>
                    <a:pt x="5291" y="991"/>
                  </a:cubicBezTo>
                  <a:cubicBezTo>
                    <a:pt x="5438" y="1093"/>
                    <a:pt x="5592" y="1134"/>
                    <a:pt x="5749" y="1134"/>
                  </a:cubicBezTo>
                  <a:cubicBezTo>
                    <a:pt x="6086" y="1134"/>
                    <a:pt x="6442" y="947"/>
                    <a:pt x="6807" y="776"/>
                  </a:cubicBezTo>
                  <a:cubicBezTo>
                    <a:pt x="5880" y="277"/>
                    <a:pt x="4818" y="0"/>
                    <a:pt x="36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9" name="Google Shape;299;p15"/>
            <p:cNvSpPr/>
            <p:nvPr/>
          </p:nvSpPr>
          <p:spPr>
            <a:xfrm>
              <a:off x="7054465" y="2099316"/>
              <a:ext cx="465419" cy="89077"/>
            </a:xfrm>
            <a:custGeom>
              <a:avLst/>
              <a:gdLst/>
              <a:ahLst/>
              <a:cxnLst/>
              <a:rect l="l" t="t" r="r" b="b"/>
              <a:pathLst>
                <a:path w="9921" h="1899" extrusionOk="0">
                  <a:moveTo>
                    <a:pt x="2202" y="1"/>
                  </a:moveTo>
                  <a:cubicBezTo>
                    <a:pt x="2165" y="1"/>
                    <a:pt x="2127" y="3"/>
                    <a:pt x="2088" y="10"/>
                  </a:cubicBezTo>
                  <a:cubicBezTo>
                    <a:pt x="1535" y="90"/>
                    <a:pt x="1133" y="625"/>
                    <a:pt x="616" y="839"/>
                  </a:cubicBezTo>
                  <a:cubicBezTo>
                    <a:pt x="420" y="919"/>
                    <a:pt x="215" y="973"/>
                    <a:pt x="0" y="1009"/>
                  </a:cubicBezTo>
                  <a:cubicBezTo>
                    <a:pt x="250" y="1285"/>
                    <a:pt x="527" y="1544"/>
                    <a:pt x="821" y="1776"/>
                  </a:cubicBezTo>
                  <a:cubicBezTo>
                    <a:pt x="1303" y="1382"/>
                    <a:pt x="1862" y="1131"/>
                    <a:pt x="2480" y="1131"/>
                  </a:cubicBezTo>
                  <a:cubicBezTo>
                    <a:pt x="2617" y="1131"/>
                    <a:pt x="2757" y="1143"/>
                    <a:pt x="2900" y="1169"/>
                  </a:cubicBezTo>
                  <a:cubicBezTo>
                    <a:pt x="3453" y="1258"/>
                    <a:pt x="3944" y="1517"/>
                    <a:pt x="4452" y="1713"/>
                  </a:cubicBezTo>
                  <a:cubicBezTo>
                    <a:pt x="4764" y="1834"/>
                    <a:pt x="5029" y="1898"/>
                    <a:pt x="5278" y="1898"/>
                  </a:cubicBezTo>
                  <a:cubicBezTo>
                    <a:pt x="5654" y="1898"/>
                    <a:pt x="5990" y="1751"/>
                    <a:pt x="6388" y="1428"/>
                  </a:cubicBezTo>
                  <a:cubicBezTo>
                    <a:pt x="6899" y="1004"/>
                    <a:pt x="7422" y="693"/>
                    <a:pt x="7985" y="693"/>
                  </a:cubicBezTo>
                  <a:cubicBezTo>
                    <a:pt x="8287" y="693"/>
                    <a:pt x="8601" y="782"/>
                    <a:pt x="8930" y="991"/>
                  </a:cubicBezTo>
                  <a:cubicBezTo>
                    <a:pt x="9127" y="1116"/>
                    <a:pt x="9323" y="1241"/>
                    <a:pt x="9510" y="1357"/>
                  </a:cubicBezTo>
                  <a:cubicBezTo>
                    <a:pt x="9653" y="1214"/>
                    <a:pt x="9796" y="1071"/>
                    <a:pt x="9921" y="919"/>
                  </a:cubicBezTo>
                  <a:cubicBezTo>
                    <a:pt x="9296" y="545"/>
                    <a:pt x="8698" y="63"/>
                    <a:pt x="8012" y="54"/>
                  </a:cubicBezTo>
                  <a:cubicBezTo>
                    <a:pt x="7405" y="54"/>
                    <a:pt x="6914" y="563"/>
                    <a:pt x="6424" y="848"/>
                  </a:cubicBezTo>
                  <a:cubicBezTo>
                    <a:pt x="5986" y="1107"/>
                    <a:pt x="5505" y="1276"/>
                    <a:pt x="4987" y="1276"/>
                  </a:cubicBezTo>
                  <a:cubicBezTo>
                    <a:pt x="4461" y="1276"/>
                    <a:pt x="3935" y="1116"/>
                    <a:pt x="3497" y="830"/>
                  </a:cubicBezTo>
                  <a:cubicBezTo>
                    <a:pt x="3065" y="547"/>
                    <a:pt x="2718" y="1"/>
                    <a:pt x="22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0" name="Google Shape;300;p15"/>
            <p:cNvSpPr/>
            <p:nvPr/>
          </p:nvSpPr>
          <p:spPr>
            <a:xfrm>
              <a:off x="7134821" y="2180422"/>
              <a:ext cx="326464" cy="69189"/>
            </a:xfrm>
            <a:custGeom>
              <a:avLst/>
              <a:gdLst/>
              <a:ahLst/>
              <a:cxnLst/>
              <a:rect l="l" t="t" r="r" b="b"/>
              <a:pathLst>
                <a:path w="6959" h="1475" extrusionOk="0">
                  <a:moveTo>
                    <a:pt x="6195" y="1"/>
                  </a:moveTo>
                  <a:cubicBezTo>
                    <a:pt x="6043" y="1"/>
                    <a:pt x="5883" y="45"/>
                    <a:pt x="5710" y="154"/>
                  </a:cubicBezTo>
                  <a:cubicBezTo>
                    <a:pt x="4925" y="655"/>
                    <a:pt x="4416" y="1211"/>
                    <a:pt x="3558" y="1211"/>
                  </a:cubicBezTo>
                  <a:cubicBezTo>
                    <a:pt x="3392" y="1211"/>
                    <a:pt x="3213" y="1191"/>
                    <a:pt x="3016" y="1144"/>
                  </a:cubicBezTo>
                  <a:cubicBezTo>
                    <a:pt x="2246" y="957"/>
                    <a:pt x="1491" y="443"/>
                    <a:pt x="744" y="443"/>
                  </a:cubicBezTo>
                  <a:cubicBezTo>
                    <a:pt x="495" y="443"/>
                    <a:pt x="248" y="500"/>
                    <a:pt x="0" y="645"/>
                  </a:cubicBezTo>
                  <a:cubicBezTo>
                    <a:pt x="946" y="1171"/>
                    <a:pt x="2043" y="1474"/>
                    <a:pt x="3212" y="1474"/>
                  </a:cubicBezTo>
                  <a:cubicBezTo>
                    <a:pt x="4604" y="1474"/>
                    <a:pt x="5897" y="1046"/>
                    <a:pt x="6959" y="314"/>
                  </a:cubicBezTo>
                  <a:cubicBezTo>
                    <a:pt x="6713" y="143"/>
                    <a:pt x="6467" y="1"/>
                    <a:pt x="61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425"/>
        <p:cNvGrpSpPr/>
        <p:nvPr/>
      </p:nvGrpSpPr>
      <p:grpSpPr>
        <a:xfrm>
          <a:off x="0" y="0"/>
          <a:ext cx="0" cy="0"/>
          <a:chOff x="0" y="0"/>
          <a:chExt cx="0" cy="0"/>
        </a:xfrm>
      </p:grpSpPr>
      <p:sp>
        <p:nvSpPr>
          <p:cNvPr id="426" name="Google Shape;426;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27" name="Google Shape;427;p21"/>
          <p:cNvSpPr/>
          <p:nvPr/>
        </p:nvSpPr>
        <p:spPr>
          <a:xfrm>
            <a:off x="1360434" y="4756561"/>
            <a:ext cx="3159279" cy="2162375"/>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28" name="Google Shape;428;p21"/>
          <p:cNvGrpSpPr/>
          <p:nvPr/>
        </p:nvGrpSpPr>
        <p:grpSpPr>
          <a:xfrm>
            <a:off x="8002762" y="-809970"/>
            <a:ext cx="1671011" cy="1767278"/>
            <a:chOff x="5509828" y="846939"/>
            <a:chExt cx="557915" cy="590056"/>
          </a:xfrm>
        </p:grpSpPr>
        <p:sp>
          <p:nvSpPr>
            <p:cNvPr id="429" name="Google Shape;429;p21"/>
            <p:cNvSpPr/>
            <p:nvPr/>
          </p:nvSpPr>
          <p:spPr>
            <a:xfrm>
              <a:off x="5509828" y="865233"/>
              <a:ext cx="198440" cy="274127"/>
            </a:xfrm>
            <a:custGeom>
              <a:avLst/>
              <a:gdLst/>
              <a:ahLst/>
              <a:cxnLst/>
              <a:rect l="l" t="t" r="r" b="b"/>
              <a:pathLst>
                <a:path w="4230" h="5844" extrusionOk="0">
                  <a:moveTo>
                    <a:pt x="4229" y="1"/>
                  </a:moveTo>
                  <a:lnTo>
                    <a:pt x="4229" y="1"/>
                  </a:lnTo>
                  <a:cubicBezTo>
                    <a:pt x="4176" y="9"/>
                    <a:pt x="4113" y="18"/>
                    <a:pt x="4051" y="18"/>
                  </a:cubicBezTo>
                  <a:cubicBezTo>
                    <a:pt x="3212" y="366"/>
                    <a:pt x="2418" y="1134"/>
                    <a:pt x="1874" y="1820"/>
                  </a:cubicBezTo>
                  <a:cubicBezTo>
                    <a:pt x="1089" y="2793"/>
                    <a:pt x="161" y="4185"/>
                    <a:pt x="28" y="5478"/>
                  </a:cubicBezTo>
                  <a:cubicBezTo>
                    <a:pt x="19" y="5603"/>
                    <a:pt x="10" y="5728"/>
                    <a:pt x="1" y="5844"/>
                  </a:cubicBezTo>
                  <a:cubicBezTo>
                    <a:pt x="358" y="5273"/>
                    <a:pt x="723" y="4693"/>
                    <a:pt x="1098" y="4131"/>
                  </a:cubicBezTo>
                  <a:cubicBezTo>
                    <a:pt x="1633" y="3337"/>
                    <a:pt x="2204" y="2570"/>
                    <a:pt x="2793" y="1812"/>
                  </a:cubicBezTo>
                  <a:cubicBezTo>
                    <a:pt x="3266" y="1205"/>
                    <a:pt x="3748" y="598"/>
                    <a:pt x="4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0" name="Google Shape;430;p21"/>
            <p:cNvSpPr/>
            <p:nvPr/>
          </p:nvSpPr>
          <p:spPr>
            <a:xfrm>
              <a:off x="5534127" y="850598"/>
              <a:ext cx="370843" cy="483382"/>
            </a:xfrm>
            <a:custGeom>
              <a:avLst/>
              <a:gdLst/>
              <a:ahLst/>
              <a:cxnLst/>
              <a:rect l="l" t="t" r="r" b="b"/>
              <a:pathLst>
                <a:path w="7905" h="10305" extrusionOk="0">
                  <a:moveTo>
                    <a:pt x="6762" y="0"/>
                  </a:moveTo>
                  <a:cubicBezTo>
                    <a:pt x="6646" y="161"/>
                    <a:pt x="6530" y="313"/>
                    <a:pt x="6406" y="473"/>
                  </a:cubicBezTo>
                  <a:cubicBezTo>
                    <a:pt x="4175" y="3355"/>
                    <a:pt x="1874" y="6200"/>
                    <a:pt x="0" y="9341"/>
                  </a:cubicBezTo>
                  <a:cubicBezTo>
                    <a:pt x="152" y="9680"/>
                    <a:pt x="357" y="10001"/>
                    <a:pt x="598" y="10304"/>
                  </a:cubicBezTo>
                  <a:cubicBezTo>
                    <a:pt x="964" y="9742"/>
                    <a:pt x="1347" y="9189"/>
                    <a:pt x="1749" y="8654"/>
                  </a:cubicBezTo>
                  <a:cubicBezTo>
                    <a:pt x="2355" y="7824"/>
                    <a:pt x="2998" y="7012"/>
                    <a:pt x="3622" y="6192"/>
                  </a:cubicBezTo>
                  <a:cubicBezTo>
                    <a:pt x="4265" y="5344"/>
                    <a:pt x="4871" y="4479"/>
                    <a:pt x="5496" y="3613"/>
                  </a:cubicBezTo>
                  <a:cubicBezTo>
                    <a:pt x="6290" y="2516"/>
                    <a:pt x="7101" y="1437"/>
                    <a:pt x="7904" y="348"/>
                  </a:cubicBezTo>
                  <a:cubicBezTo>
                    <a:pt x="7539" y="188"/>
                    <a:pt x="7146" y="72"/>
                    <a:pt x="67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1" name="Google Shape;431;p21"/>
            <p:cNvSpPr/>
            <p:nvPr/>
          </p:nvSpPr>
          <p:spPr>
            <a:xfrm>
              <a:off x="5580567" y="878649"/>
              <a:ext cx="406825" cy="522690"/>
            </a:xfrm>
            <a:custGeom>
              <a:avLst/>
              <a:gdLst/>
              <a:ahLst/>
              <a:cxnLst/>
              <a:rect l="l" t="t" r="r" b="b"/>
              <a:pathLst>
                <a:path w="8672" h="11143" extrusionOk="0">
                  <a:moveTo>
                    <a:pt x="7441" y="0"/>
                  </a:moveTo>
                  <a:cubicBezTo>
                    <a:pt x="7200" y="321"/>
                    <a:pt x="6959" y="651"/>
                    <a:pt x="6718" y="972"/>
                  </a:cubicBezTo>
                  <a:cubicBezTo>
                    <a:pt x="5433" y="2694"/>
                    <a:pt x="4211" y="4469"/>
                    <a:pt x="2900" y="6182"/>
                  </a:cubicBezTo>
                  <a:cubicBezTo>
                    <a:pt x="1901" y="7485"/>
                    <a:pt x="875" y="8778"/>
                    <a:pt x="1" y="10170"/>
                  </a:cubicBezTo>
                  <a:cubicBezTo>
                    <a:pt x="313" y="10527"/>
                    <a:pt x="652" y="10857"/>
                    <a:pt x="1035" y="11142"/>
                  </a:cubicBezTo>
                  <a:cubicBezTo>
                    <a:pt x="1499" y="10447"/>
                    <a:pt x="1972" y="9760"/>
                    <a:pt x="2454" y="9082"/>
                  </a:cubicBezTo>
                  <a:cubicBezTo>
                    <a:pt x="3738" y="7297"/>
                    <a:pt x="5077" y="5558"/>
                    <a:pt x="6433" y="3818"/>
                  </a:cubicBezTo>
                  <a:cubicBezTo>
                    <a:pt x="7182" y="2873"/>
                    <a:pt x="7931" y="1918"/>
                    <a:pt x="8672" y="972"/>
                  </a:cubicBezTo>
                  <a:cubicBezTo>
                    <a:pt x="8333" y="589"/>
                    <a:pt x="7905" y="268"/>
                    <a:pt x="74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2" name="Google Shape;432;p21"/>
            <p:cNvSpPr/>
            <p:nvPr/>
          </p:nvSpPr>
          <p:spPr>
            <a:xfrm>
              <a:off x="5651729" y="946011"/>
              <a:ext cx="394253" cy="489620"/>
            </a:xfrm>
            <a:custGeom>
              <a:avLst/>
              <a:gdLst/>
              <a:ahLst/>
              <a:cxnLst/>
              <a:rect l="l" t="t" r="r" b="b"/>
              <a:pathLst>
                <a:path w="8404" h="10438" extrusionOk="0">
                  <a:moveTo>
                    <a:pt x="7512" y="0"/>
                  </a:moveTo>
                  <a:cubicBezTo>
                    <a:pt x="7405" y="134"/>
                    <a:pt x="7297" y="277"/>
                    <a:pt x="7190" y="420"/>
                  </a:cubicBezTo>
                  <a:cubicBezTo>
                    <a:pt x="5834" y="2141"/>
                    <a:pt x="4470" y="3863"/>
                    <a:pt x="3149" y="5612"/>
                  </a:cubicBezTo>
                  <a:cubicBezTo>
                    <a:pt x="2061" y="7048"/>
                    <a:pt x="1008" y="8511"/>
                    <a:pt x="0" y="10010"/>
                  </a:cubicBezTo>
                  <a:cubicBezTo>
                    <a:pt x="63" y="10045"/>
                    <a:pt x="134" y="10081"/>
                    <a:pt x="196" y="10117"/>
                  </a:cubicBezTo>
                  <a:cubicBezTo>
                    <a:pt x="598" y="10304"/>
                    <a:pt x="1035" y="10393"/>
                    <a:pt x="1481" y="10438"/>
                  </a:cubicBezTo>
                  <a:cubicBezTo>
                    <a:pt x="1954" y="9831"/>
                    <a:pt x="2427" y="9225"/>
                    <a:pt x="2891" y="8609"/>
                  </a:cubicBezTo>
                  <a:cubicBezTo>
                    <a:pt x="4148" y="6959"/>
                    <a:pt x="5397" y="5299"/>
                    <a:pt x="6735" y="3711"/>
                  </a:cubicBezTo>
                  <a:cubicBezTo>
                    <a:pt x="7289" y="3051"/>
                    <a:pt x="7851" y="2400"/>
                    <a:pt x="8404" y="1731"/>
                  </a:cubicBezTo>
                  <a:cubicBezTo>
                    <a:pt x="8181" y="1133"/>
                    <a:pt x="7886" y="553"/>
                    <a:pt x="75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3" name="Google Shape;433;p21"/>
            <p:cNvSpPr/>
            <p:nvPr/>
          </p:nvSpPr>
          <p:spPr>
            <a:xfrm>
              <a:off x="5753804" y="1057326"/>
              <a:ext cx="313938" cy="379669"/>
            </a:xfrm>
            <a:custGeom>
              <a:avLst/>
              <a:gdLst/>
              <a:ahLst/>
              <a:cxnLst/>
              <a:rect l="l" t="t" r="r" b="b"/>
              <a:pathLst>
                <a:path w="6692" h="8094" extrusionOk="0">
                  <a:moveTo>
                    <a:pt x="6442" y="0"/>
                  </a:moveTo>
                  <a:cubicBezTo>
                    <a:pt x="5220" y="1463"/>
                    <a:pt x="3980" y="2900"/>
                    <a:pt x="2820" y="4416"/>
                  </a:cubicBezTo>
                  <a:cubicBezTo>
                    <a:pt x="1874" y="5638"/>
                    <a:pt x="955" y="6878"/>
                    <a:pt x="1" y="8092"/>
                  </a:cubicBezTo>
                  <a:cubicBezTo>
                    <a:pt x="58" y="8093"/>
                    <a:pt x="116" y="8093"/>
                    <a:pt x="173" y="8093"/>
                  </a:cubicBezTo>
                  <a:cubicBezTo>
                    <a:pt x="517" y="8093"/>
                    <a:pt x="859" y="8074"/>
                    <a:pt x="1187" y="8074"/>
                  </a:cubicBezTo>
                  <a:cubicBezTo>
                    <a:pt x="1428" y="8065"/>
                    <a:pt x="1660" y="8047"/>
                    <a:pt x="1892" y="8020"/>
                  </a:cubicBezTo>
                  <a:cubicBezTo>
                    <a:pt x="2097" y="7735"/>
                    <a:pt x="2311" y="7449"/>
                    <a:pt x="2517" y="7164"/>
                  </a:cubicBezTo>
                  <a:cubicBezTo>
                    <a:pt x="3890" y="5308"/>
                    <a:pt x="5291" y="3479"/>
                    <a:pt x="6692" y="1651"/>
                  </a:cubicBezTo>
                  <a:cubicBezTo>
                    <a:pt x="6674" y="1098"/>
                    <a:pt x="6585" y="544"/>
                    <a:pt x="644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4" name="Google Shape;434;p21"/>
            <p:cNvSpPr/>
            <p:nvPr/>
          </p:nvSpPr>
          <p:spPr>
            <a:xfrm>
              <a:off x="5881445" y="1180368"/>
              <a:ext cx="185023" cy="245232"/>
            </a:xfrm>
            <a:custGeom>
              <a:avLst/>
              <a:gdLst/>
              <a:ahLst/>
              <a:cxnLst/>
              <a:rect l="l" t="t" r="r" b="b"/>
              <a:pathLst>
                <a:path w="3944" h="5228" extrusionOk="0">
                  <a:moveTo>
                    <a:pt x="3944" y="0"/>
                  </a:moveTo>
                  <a:lnTo>
                    <a:pt x="3944" y="0"/>
                  </a:lnTo>
                  <a:cubicBezTo>
                    <a:pt x="2615" y="1731"/>
                    <a:pt x="1285" y="3470"/>
                    <a:pt x="1" y="5228"/>
                  </a:cubicBezTo>
                  <a:cubicBezTo>
                    <a:pt x="1089" y="4916"/>
                    <a:pt x="1972" y="4264"/>
                    <a:pt x="2731" y="3203"/>
                  </a:cubicBezTo>
                  <a:cubicBezTo>
                    <a:pt x="3435" y="2204"/>
                    <a:pt x="3828" y="1106"/>
                    <a:pt x="39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5" name="Google Shape;435;p21"/>
            <p:cNvSpPr/>
            <p:nvPr/>
          </p:nvSpPr>
          <p:spPr>
            <a:xfrm>
              <a:off x="5509828" y="846939"/>
              <a:ext cx="310608" cy="410018"/>
            </a:xfrm>
            <a:custGeom>
              <a:avLst/>
              <a:gdLst/>
              <a:ahLst/>
              <a:cxnLst/>
              <a:rect l="l" t="t" r="r" b="b"/>
              <a:pathLst>
                <a:path w="6621" h="8741" extrusionOk="0">
                  <a:moveTo>
                    <a:pt x="6460" y="0"/>
                  </a:moveTo>
                  <a:cubicBezTo>
                    <a:pt x="6406" y="0"/>
                    <a:pt x="6353" y="3"/>
                    <a:pt x="6299" y="7"/>
                  </a:cubicBezTo>
                  <a:cubicBezTo>
                    <a:pt x="5898" y="16"/>
                    <a:pt x="5541" y="132"/>
                    <a:pt x="5095" y="239"/>
                  </a:cubicBezTo>
                  <a:cubicBezTo>
                    <a:pt x="4988" y="364"/>
                    <a:pt x="4890" y="489"/>
                    <a:pt x="4791" y="605"/>
                  </a:cubicBezTo>
                  <a:cubicBezTo>
                    <a:pt x="3587" y="2086"/>
                    <a:pt x="2401" y="3575"/>
                    <a:pt x="1357" y="5163"/>
                  </a:cubicBezTo>
                  <a:cubicBezTo>
                    <a:pt x="893" y="5877"/>
                    <a:pt x="447" y="6600"/>
                    <a:pt x="1" y="7322"/>
                  </a:cubicBezTo>
                  <a:cubicBezTo>
                    <a:pt x="28" y="7804"/>
                    <a:pt x="108" y="8286"/>
                    <a:pt x="251" y="8741"/>
                  </a:cubicBezTo>
                  <a:cubicBezTo>
                    <a:pt x="545" y="8259"/>
                    <a:pt x="848" y="7786"/>
                    <a:pt x="1161" y="7322"/>
                  </a:cubicBezTo>
                  <a:cubicBezTo>
                    <a:pt x="2847" y="4789"/>
                    <a:pt x="4765" y="2416"/>
                    <a:pt x="6620" y="7"/>
                  </a:cubicBezTo>
                  <a:cubicBezTo>
                    <a:pt x="6567" y="3"/>
                    <a:pt x="6513" y="0"/>
                    <a:pt x="646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36" name="Google Shape;436;p21"/>
          <p:cNvSpPr/>
          <p:nvPr/>
        </p:nvSpPr>
        <p:spPr>
          <a:xfrm rot="-8100000">
            <a:off x="8415791" y="3170758"/>
            <a:ext cx="2295665" cy="2946122"/>
          </a:xfrm>
          <a:custGeom>
            <a:avLst/>
            <a:gdLst/>
            <a:ahLst/>
            <a:cxnLst/>
            <a:rect l="l" t="t" r="r" b="b"/>
            <a:pathLst>
              <a:path w="12848" h="16490" extrusionOk="0">
                <a:moveTo>
                  <a:pt x="7948" y="0"/>
                </a:moveTo>
                <a:cubicBezTo>
                  <a:pt x="6797" y="0"/>
                  <a:pt x="5611" y="493"/>
                  <a:pt x="4640" y="1156"/>
                </a:cubicBezTo>
                <a:cubicBezTo>
                  <a:pt x="1749" y="3128"/>
                  <a:pt x="1" y="6572"/>
                  <a:pt x="634" y="10051"/>
                </a:cubicBezTo>
                <a:cubicBezTo>
                  <a:pt x="973" y="11942"/>
                  <a:pt x="2088" y="13690"/>
                  <a:pt x="3676" y="14823"/>
                </a:cubicBezTo>
                <a:cubicBezTo>
                  <a:pt x="4042" y="15082"/>
                  <a:pt x="4461" y="15323"/>
                  <a:pt x="4916" y="15368"/>
                </a:cubicBezTo>
                <a:cubicBezTo>
                  <a:pt x="4973" y="15373"/>
                  <a:pt x="5030" y="15375"/>
                  <a:pt x="5087" y="15375"/>
                </a:cubicBezTo>
                <a:cubicBezTo>
                  <a:pt x="5705" y="15375"/>
                  <a:pt x="6375" y="15095"/>
                  <a:pt x="6951" y="15095"/>
                </a:cubicBezTo>
                <a:cubicBezTo>
                  <a:pt x="7227" y="15095"/>
                  <a:pt x="7482" y="15159"/>
                  <a:pt x="7700" y="15350"/>
                </a:cubicBezTo>
                <a:cubicBezTo>
                  <a:pt x="8057" y="15662"/>
                  <a:pt x="8155" y="16224"/>
                  <a:pt x="8583" y="16420"/>
                </a:cubicBezTo>
                <a:cubicBezTo>
                  <a:pt x="8703" y="16473"/>
                  <a:pt x="8833" y="16490"/>
                  <a:pt x="8966" y="16490"/>
                </a:cubicBezTo>
                <a:cubicBezTo>
                  <a:pt x="9081" y="16490"/>
                  <a:pt x="9199" y="16477"/>
                  <a:pt x="9315" y="16465"/>
                </a:cubicBezTo>
                <a:cubicBezTo>
                  <a:pt x="10091" y="16376"/>
                  <a:pt x="10894" y="16286"/>
                  <a:pt x="11580" y="15921"/>
                </a:cubicBezTo>
                <a:cubicBezTo>
                  <a:pt x="12276" y="15555"/>
                  <a:pt x="12847" y="14868"/>
                  <a:pt x="12812" y="14101"/>
                </a:cubicBezTo>
                <a:cubicBezTo>
                  <a:pt x="12767" y="13120"/>
                  <a:pt x="11821" y="12406"/>
                  <a:pt x="11563" y="11460"/>
                </a:cubicBezTo>
                <a:cubicBezTo>
                  <a:pt x="11313" y="10532"/>
                  <a:pt x="11750" y="9587"/>
                  <a:pt x="12071" y="8677"/>
                </a:cubicBezTo>
                <a:cubicBezTo>
                  <a:pt x="12392" y="7776"/>
                  <a:pt x="12553" y="6661"/>
                  <a:pt x="11884" y="5956"/>
                </a:cubicBezTo>
                <a:cubicBezTo>
                  <a:pt x="11572" y="5626"/>
                  <a:pt x="11090" y="5430"/>
                  <a:pt x="10876" y="5010"/>
                </a:cubicBezTo>
                <a:cubicBezTo>
                  <a:pt x="10769" y="4814"/>
                  <a:pt x="10751" y="4582"/>
                  <a:pt x="10724" y="4368"/>
                </a:cubicBezTo>
                <a:cubicBezTo>
                  <a:pt x="10635" y="3529"/>
                  <a:pt x="10555" y="2691"/>
                  <a:pt x="10465" y="1852"/>
                </a:cubicBezTo>
                <a:cubicBezTo>
                  <a:pt x="10439" y="1594"/>
                  <a:pt x="10412" y="1335"/>
                  <a:pt x="10296" y="1094"/>
                </a:cubicBezTo>
                <a:cubicBezTo>
                  <a:pt x="10126" y="719"/>
                  <a:pt x="9761" y="461"/>
                  <a:pt x="9377" y="291"/>
                </a:cubicBezTo>
                <a:cubicBezTo>
                  <a:pt x="8920" y="89"/>
                  <a:pt x="8437" y="0"/>
                  <a:pt x="7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7" name="Google Shape;437;p21"/>
          <p:cNvSpPr/>
          <p:nvPr/>
        </p:nvSpPr>
        <p:spPr>
          <a:xfrm rot="1123083">
            <a:off x="-2917546" y="-855053"/>
            <a:ext cx="3706500" cy="4382157"/>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8" name="Google Shape;438;p21"/>
          <p:cNvSpPr/>
          <p:nvPr/>
        </p:nvSpPr>
        <p:spPr>
          <a:xfrm>
            <a:off x="1020325" y="-9370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9" name="Google Shape;439;p21"/>
          <p:cNvSpPr/>
          <p:nvPr/>
        </p:nvSpPr>
        <p:spPr>
          <a:xfrm>
            <a:off x="4360175" y="475655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0" name="Google Shape;440;p21"/>
          <p:cNvSpPr/>
          <p:nvPr/>
        </p:nvSpPr>
        <p:spPr>
          <a:xfrm>
            <a:off x="7299625" y="106825"/>
            <a:ext cx="256200" cy="2562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1" name="Google Shape;441;p21"/>
          <p:cNvSpPr/>
          <p:nvPr/>
        </p:nvSpPr>
        <p:spPr>
          <a:xfrm>
            <a:off x="-913500" y="4261774"/>
            <a:ext cx="4742742" cy="233264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2" name="Google Shape;442;p21"/>
          <p:cNvSpPr/>
          <p:nvPr/>
        </p:nvSpPr>
        <p:spPr>
          <a:xfrm>
            <a:off x="8533750" y="1929124"/>
            <a:ext cx="4742742" cy="233264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2">
  <p:cSld name="TITLE_ONLY_2">
    <p:spTree>
      <p:nvGrpSpPr>
        <p:cNvPr id="1" name="Shape 443"/>
        <p:cNvGrpSpPr/>
        <p:nvPr/>
      </p:nvGrpSpPr>
      <p:grpSpPr>
        <a:xfrm>
          <a:off x="0" y="0"/>
          <a:ext cx="0" cy="0"/>
          <a:chOff x="0" y="0"/>
          <a:chExt cx="0" cy="0"/>
        </a:xfrm>
      </p:grpSpPr>
      <p:sp>
        <p:nvSpPr>
          <p:cNvPr id="444" name="Google Shape;444;p22"/>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grpSp>
        <p:nvGrpSpPr>
          <p:cNvPr id="445" name="Google Shape;445;p22"/>
          <p:cNvGrpSpPr/>
          <p:nvPr/>
        </p:nvGrpSpPr>
        <p:grpSpPr>
          <a:xfrm>
            <a:off x="-903058" y="-75625"/>
            <a:ext cx="1616284" cy="1614008"/>
            <a:chOff x="6277362" y="1629804"/>
            <a:chExt cx="620240" cy="619367"/>
          </a:xfrm>
        </p:grpSpPr>
        <p:sp>
          <p:nvSpPr>
            <p:cNvPr id="446" name="Google Shape;446;p22"/>
            <p:cNvSpPr/>
            <p:nvPr/>
          </p:nvSpPr>
          <p:spPr>
            <a:xfrm>
              <a:off x="6517538" y="1629804"/>
              <a:ext cx="54043" cy="619367"/>
            </a:xfrm>
            <a:custGeom>
              <a:avLst/>
              <a:gdLst/>
              <a:ahLst/>
              <a:cxnLst/>
              <a:rect l="l" t="t" r="r" b="b"/>
              <a:pathLst>
                <a:path w="1152" h="13204" extrusionOk="0">
                  <a:moveTo>
                    <a:pt x="1143" y="0"/>
                  </a:moveTo>
                  <a:cubicBezTo>
                    <a:pt x="830" y="18"/>
                    <a:pt x="518" y="54"/>
                    <a:pt x="215" y="116"/>
                  </a:cubicBezTo>
                  <a:cubicBezTo>
                    <a:pt x="179" y="741"/>
                    <a:pt x="99" y="1329"/>
                    <a:pt x="143" y="1963"/>
                  </a:cubicBezTo>
                  <a:cubicBezTo>
                    <a:pt x="242" y="3462"/>
                    <a:pt x="1" y="4942"/>
                    <a:pt x="90" y="6441"/>
                  </a:cubicBezTo>
                  <a:cubicBezTo>
                    <a:pt x="126" y="7182"/>
                    <a:pt x="161" y="7913"/>
                    <a:pt x="170" y="8654"/>
                  </a:cubicBezTo>
                  <a:cubicBezTo>
                    <a:pt x="170" y="9376"/>
                    <a:pt x="331" y="10090"/>
                    <a:pt x="358" y="10812"/>
                  </a:cubicBezTo>
                  <a:cubicBezTo>
                    <a:pt x="384" y="11490"/>
                    <a:pt x="349" y="12168"/>
                    <a:pt x="331" y="12846"/>
                  </a:cubicBezTo>
                  <a:cubicBezTo>
                    <a:pt x="331" y="12918"/>
                    <a:pt x="322" y="13007"/>
                    <a:pt x="313" y="13105"/>
                  </a:cubicBezTo>
                  <a:cubicBezTo>
                    <a:pt x="581" y="13159"/>
                    <a:pt x="848" y="13185"/>
                    <a:pt x="1125" y="13203"/>
                  </a:cubicBezTo>
                  <a:cubicBezTo>
                    <a:pt x="1116" y="12927"/>
                    <a:pt x="1116" y="12659"/>
                    <a:pt x="1098" y="12409"/>
                  </a:cubicBezTo>
                  <a:cubicBezTo>
                    <a:pt x="946" y="11000"/>
                    <a:pt x="830" y="9510"/>
                    <a:pt x="884" y="8092"/>
                  </a:cubicBezTo>
                  <a:cubicBezTo>
                    <a:pt x="929" y="6994"/>
                    <a:pt x="1080" y="5959"/>
                    <a:pt x="1009" y="4862"/>
                  </a:cubicBezTo>
                  <a:cubicBezTo>
                    <a:pt x="964" y="4148"/>
                    <a:pt x="1018" y="3426"/>
                    <a:pt x="1018" y="2703"/>
                  </a:cubicBezTo>
                  <a:cubicBezTo>
                    <a:pt x="1018" y="1963"/>
                    <a:pt x="1036" y="1240"/>
                    <a:pt x="1125" y="500"/>
                  </a:cubicBezTo>
                  <a:cubicBezTo>
                    <a:pt x="1143" y="330"/>
                    <a:pt x="1152" y="170"/>
                    <a:pt x="11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7" name="Google Shape;447;p22"/>
            <p:cNvSpPr/>
            <p:nvPr/>
          </p:nvSpPr>
          <p:spPr>
            <a:xfrm>
              <a:off x="6277362" y="1794689"/>
              <a:ext cx="40626" cy="297956"/>
            </a:xfrm>
            <a:custGeom>
              <a:avLst/>
              <a:gdLst/>
              <a:ahLst/>
              <a:cxnLst/>
              <a:rect l="l" t="t" r="r" b="b"/>
              <a:pathLst>
                <a:path w="866" h="6352" extrusionOk="0">
                  <a:moveTo>
                    <a:pt x="758" y="0"/>
                  </a:moveTo>
                  <a:lnTo>
                    <a:pt x="758" y="0"/>
                  </a:lnTo>
                  <a:cubicBezTo>
                    <a:pt x="277" y="919"/>
                    <a:pt x="0" y="1972"/>
                    <a:pt x="0" y="3087"/>
                  </a:cubicBezTo>
                  <a:cubicBezTo>
                    <a:pt x="0" y="4273"/>
                    <a:pt x="312" y="5388"/>
                    <a:pt x="865" y="6352"/>
                  </a:cubicBezTo>
                  <a:cubicBezTo>
                    <a:pt x="821" y="5371"/>
                    <a:pt x="776" y="4389"/>
                    <a:pt x="732" y="3408"/>
                  </a:cubicBezTo>
                  <a:cubicBezTo>
                    <a:pt x="678" y="2266"/>
                    <a:pt x="723" y="1133"/>
                    <a:pt x="75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8" name="Google Shape;448;p22"/>
            <p:cNvSpPr/>
            <p:nvPr/>
          </p:nvSpPr>
          <p:spPr>
            <a:xfrm>
              <a:off x="6348476" y="1703029"/>
              <a:ext cx="56952" cy="487557"/>
            </a:xfrm>
            <a:custGeom>
              <a:avLst/>
              <a:gdLst/>
              <a:ahLst/>
              <a:cxnLst/>
              <a:rect l="l" t="t" r="r" b="b"/>
              <a:pathLst>
                <a:path w="1214" h="10394" extrusionOk="0">
                  <a:moveTo>
                    <a:pt x="812" y="0"/>
                  </a:moveTo>
                  <a:lnTo>
                    <a:pt x="812" y="0"/>
                  </a:lnTo>
                  <a:cubicBezTo>
                    <a:pt x="554" y="223"/>
                    <a:pt x="322" y="455"/>
                    <a:pt x="99" y="705"/>
                  </a:cubicBezTo>
                  <a:cubicBezTo>
                    <a:pt x="126" y="1588"/>
                    <a:pt x="241" y="2480"/>
                    <a:pt x="295" y="3355"/>
                  </a:cubicBezTo>
                  <a:cubicBezTo>
                    <a:pt x="429" y="5326"/>
                    <a:pt x="170" y="7289"/>
                    <a:pt x="1" y="9251"/>
                  </a:cubicBezTo>
                  <a:cubicBezTo>
                    <a:pt x="349" y="9680"/>
                    <a:pt x="759" y="10063"/>
                    <a:pt x="1214" y="10393"/>
                  </a:cubicBezTo>
                  <a:cubicBezTo>
                    <a:pt x="1205" y="10224"/>
                    <a:pt x="1196" y="10054"/>
                    <a:pt x="1196" y="9894"/>
                  </a:cubicBezTo>
                  <a:cubicBezTo>
                    <a:pt x="1196" y="8716"/>
                    <a:pt x="1125" y="7548"/>
                    <a:pt x="991" y="6370"/>
                  </a:cubicBezTo>
                  <a:cubicBezTo>
                    <a:pt x="812" y="4782"/>
                    <a:pt x="643" y="3212"/>
                    <a:pt x="696" y="1597"/>
                  </a:cubicBezTo>
                  <a:cubicBezTo>
                    <a:pt x="714" y="1071"/>
                    <a:pt x="759" y="536"/>
                    <a:pt x="8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9" name="Google Shape;449;p22"/>
            <p:cNvSpPr/>
            <p:nvPr/>
          </p:nvSpPr>
          <p:spPr>
            <a:xfrm>
              <a:off x="6598317" y="1629804"/>
              <a:ext cx="57374" cy="619367"/>
            </a:xfrm>
            <a:custGeom>
              <a:avLst/>
              <a:gdLst/>
              <a:ahLst/>
              <a:cxnLst/>
              <a:rect l="l" t="t" r="r" b="b"/>
              <a:pathLst>
                <a:path w="1223" h="13204" extrusionOk="0">
                  <a:moveTo>
                    <a:pt x="125" y="0"/>
                  </a:moveTo>
                  <a:cubicBezTo>
                    <a:pt x="125" y="107"/>
                    <a:pt x="125" y="205"/>
                    <a:pt x="125" y="304"/>
                  </a:cubicBezTo>
                  <a:cubicBezTo>
                    <a:pt x="54" y="1731"/>
                    <a:pt x="0" y="3292"/>
                    <a:pt x="313" y="4693"/>
                  </a:cubicBezTo>
                  <a:cubicBezTo>
                    <a:pt x="482" y="5496"/>
                    <a:pt x="447" y="6272"/>
                    <a:pt x="357" y="7083"/>
                  </a:cubicBezTo>
                  <a:cubicBezTo>
                    <a:pt x="250" y="8083"/>
                    <a:pt x="241" y="9037"/>
                    <a:pt x="259" y="10045"/>
                  </a:cubicBezTo>
                  <a:cubicBezTo>
                    <a:pt x="268" y="10902"/>
                    <a:pt x="90" y="11758"/>
                    <a:pt x="170" y="12615"/>
                  </a:cubicBezTo>
                  <a:cubicBezTo>
                    <a:pt x="188" y="12784"/>
                    <a:pt x="188" y="12989"/>
                    <a:pt x="197" y="13203"/>
                  </a:cubicBezTo>
                  <a:cubicBezTo>
                    <a:pt x="536" y="13177"/>
                    <a:pt x="866" y="13132"/>
                    <a:pt x="1187" y="13061"/>
                  </a:cubicBezTo>
                  <a:cubicBezTo>
                    <a:pt x="1151" y="12623"/>
                    <a:pt x="1133" y="12195"/>
                    <a:pt x="1133" y="11740"/>
                  </a:cubicBezTo>
                  <a:cubicBezTo>
                    <a:pt x="1133" y="10170"/>
                    <a:pt x="1044" y="8591"/>
                    <a:pt x="1080" y="7012"/>
                  </a:cubicBezTo>
                  <a:cubicBezTo>
                    <a:pt x="1098" y="5986"/>
                    <a:pt x="1223" y="4987"/>
                    <a:pt x="1169" y="3961"/>
                  </a:cubicBezTo>
                  <a:cubicBezTo>
                    <a:pt x="1133" y="3265"/>
                    <a:pt x="1071" y="2578"/>
                    <a:pt x="1017" y="1883"/>
                  </a:cubicBezTo>
                  <a:cubicBezTo>
                    <a:pt x="973" y="1294"/>
                    <a:pt x="955" y="687"/>
                    <a:pt x="928" y="89"/>
                  </a:cubicBezTo>
                  <a:cubicBezTo>
                    <a:pt x="670" y="45"/>
                    <a:pt x="402" y="18"/>
                    <a:pt x="1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0" name="Google Shape;450;p22"/>
            <p:cNvSpPr/>
            <p:nvPr/>
          </p:nvSpPr>
          <p:spPr>
            <a:xfrm>
              <a:off x="6859884" y="1810169"/>
              <a:ext cx="37718" cy="247765"/>
            </a:xfrm>
            <a:custGeom>
              <a:avLst/>
              <a:gdLst/>
              <a:ahLst/>
              <a:cxnLst/>
              <a:rect l="l" t="t" r="r" b="b"/>
              <a:pathLst>
                <a:path w="804" h="5282" extrusionOk="0">
                  <a:moveTo>
                    <a:pt x="205" y="0"/>
                  </a:moveTo>
                  <a:cubicBezTo>
                    <a:pt x="187" y="161"/>
                    <a:pt x="170" y="312"/>
                    <a:pt x="152" y="473"/>
                  </a:cubicBezTo>
                  <a:cubicBezTo>
                    <a:pt x="0" y="1659"/>
                    <a:pt x="161" y="2971"/>
                    <a:pt x="321" y="4148"/>
                  </a:cubicBezTo>
                  <a:cubicBezTo>
                    <a:pt x="366" y="4541"/>
                    <a:pt x="339" y="4907"/>
                    <a:pt x="303" y="5281"/>
                  </a:cubicBezTo>
                  <a:cubicBezTo>
                    <a:pt x="625" y="4505"/>
                    <a:pt x="803" y="3649"/>
                    <a:pt x="803" y="2757"/>
                  </a:cubicBezTo>
                  <a:cubicBezTo>
                    <a:pt x="803" y="1775"/>
                    <a:pt x="589" y="839"/>
                    <a:pt x="2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1" name="Google Shape;451;p22"/>
            <p:cNvSpPr/>
            <p:nvPr/>
          </p:nvSpPr>
          <p:spPr>
            <a:xfrm>
              <a:off x="6792897" y="1711801"/>
              <a:ext cx="47335" cy="452423"/>
            </a:xfrm>
            <a:custGeom>
              <a:avLst/>
              <a:gdLst/>
              <a:ahLst/>
              <a:cxnLst/>
              <a:rect l="l" t="t" r="r" b="b"/>
              <a:pathLst>
                <a:path w="1009" h="9645" extrusionOk="0">
                  <a:moveTo>
                    <a:pt x="108" y="1"/>
                  </a:moveTo>
                  <a:cubicBezTo>
                    <a:pt x="99" y="206"/>
                    <a:pt x="90" y="411"/>
                    <a:pt x="108" y="616"/>
                  </a:cubicBezTo>
                  <a:cubicBezTo>
                    <a:pt x="144" y="1187"/>
                    <a:pt x="251" y="1731"/>
                    <a:pt x="268" y="2302"/>
                  </a:cubicBezTo>
                  <a:cubicBezTo>
                    <a:pt x="286" y="2945"/>
                    <a:pt x="268" y="3533"/>
                    <a:pt x="215" y="4167"/>
                  </a:cubicBezTo>
                  <a:cubicBezTo>
                    <a:pt x="72" y="5728"/>
                    <a:pt x="1" y="7245"/>
                    <a:pt x="135" y="8806"/>
                  </a:cubicBezTo>
                  <a:cubicBezTo>
                    <a:pt x="152" y="9073"/>
                    <a:pt x="170" y="9359"/>
                    <a:pt x="170" y="9644"/>
                  </a:cubicBezTo>
                  <a:cubicBezTo>
                    <a:pt x="483" y="9350"/>
                    <a:pt x="759" y="9029"/>
                    <a:pt x="1009" y="8681"/>
                  </a:cubicBezTo>
                  <a:cubicBezTo>
                    <a:pt x="1009" y="8547"/>
                    <a:pt x="1009" y="8413"/>
                    <a:pt x="1009" y="8279"/>
                  </a:cubicBezTo>
                  <a:cubicBezTo>
                    <a:pt x="1009" y="7048"/>
                    <a:pt x="955" y="5835"/>
                    <a:pt x="973" y="4604"/>
                  </a:cubicBezTo>
                  <a:cubicBezTo>
                    <a:pt x="1000" y="3373"/>
                    <a:pt x="902" y="2133"/>
                    <a:pt x="920" y="902"/>
                  </a:cubicBezTo>
                  <a:cubicBezTo>
                    <a:pt x="679" y="581"/>
                    <a:pt x="402" y="277"/>
                    <a:pt x="1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2" name="Google Shape;452;p22"/>
            <p:cNvSpPr/>
            <p:nvPr/>
          </p:nvSpPr>
          <p:spPr>
            <a:xfrm>
              <a:off x="6431319" y="1646128"/>
              <a:ext cx="74966" cy="593005"/>
            </a:xfrm>
            <a:custGeom>
              <a:avLst/>
              <a:gdLst/>
              <a:ahLst/>
              <a:cxnLst/>
              <a:rect l="l" t="t" r="r" b="b"/>
              <a:pathLst>
                <a:path w="1598" h="12642" extrusionOk="0">
                  <a:moveTo>
                    <a:pt x="1179" y="0"/>
                  </a:moveTo>
                  <a:lnTo>
                    <a:pt x="1179" y="0"/>
                  </a:lnTo>
                  <a:cubicBezTo>
                    <a:pt x="938" y="80"/>
                    <a:pt x="706" y="179"/>
                    <a:pt x="483" y="286"/>
                  </a:cubicBezTo>
                  <a:cubicBezTo>
                    <a:pt x="295" y="1936"/>
                    <a:pt x="1" y="3595"/>
                    <a:pt x="197" y="5264"/>
                  </a:cubicBezTo>
                  <a:cubicBezTo>
                    <a:pt x="269" y="5906"/>
                    <a:pt x="411" y="6539"/>
                    <a:pt x="394" y="7190"/>
                  </a:cubicBezTo>
                  <a:cubicBezTo>
                    <a:pt x="367" y="8029"/>
                    <a:pt x="313" y="8877"/>
                    <a:pt x="286" y="9715"/>
                  </a:cubicBezTo>
                  <a:cubicBezTo>
                    <a:pt x="260" y="10509"/>
                    <a:pt x="242" y="11348"/>
                    <a:pt x="322" y="12142"/>
                  </a:cubicBezTo>
                  <a:cubicBezTo>
                    <a:pt x="724" y="12347"/>
                    <a:pt x="1152" y="12516"/>
                    <a:pt x="1598" y="12641"/>
                  </a:cubicBezTo>
                  <a:cubicBezTo>
                    <a:pt x="1571" y="12195"/>
                    <a:pt x="1535" y="11749"/>
                    <a:pt x="1518" y="11312"/>
                  </a:cubicBezTo>
                  <a:cubicBezTo>
                    <a:pt x="1473" y="9849"/>
                    <a:pt x="1357" y="8377"/>
                    <a:pt x="1161" y="6923"/>
                  </a:cubicBezTo>
                  <a:cubicBezTo>
                    <a:pt x="947" y="5326"/>
                    <a:pt x="956" y="3738"/>
                    <a:pt x="964" y="2123"/>
                  </a:cubicBezTo>
                  <a:cubicBezTo>
                    <a:pt x="964" y="1490"/>
                    <a:pt x="1063" y="857"/>
                    <a:pt x="1161" y="232"/>
                  </a:cubicBezTo>
                  <a:cubicBezTo>
                    <a:pt x="1170" y="161"/>
                    <a:pt x="1179" y="80"/>
                    <a:pt x="11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3" name="Google Shape;453;p22"/>
            <p:cNvSpPr/>
            <p:nvPr/>
          </p:nvSpPr>
          <p:spPr>
            <a:xfrm>
              <a:off x="6701658" y="1655322"/>
              <a:ext cx="64505" cy="570817"/>
            </a:xfrm>
            <a:custGeom>
              <a:avLst/>
              <a:gdLst/>
              <a:ahLst/>
              <a:cxnLst/>
              <a:rect l="l" t="t" r="r" b="b"/>
              <a:pathLst>
                <a:path w="1375" h="12169" extrusionOk="0">
                  <a:moveTo>
                    <a:pt x="215" y="0"/>
                  </a:moveTo>
                  <a:lnTo>
                    <a:pt x="215" y="0"/>
                  </a:lnTo>
                  <a:cubicBezTo>
                    <a:pt x="224" y="464"/>
                    <a:pt x="215" y="901"/>
                    <a:pt x="206" y="1017"/>
                  </a:cubicBezTo>
                  <a:cubicBezTo>
                    <a:pt x="153" y="2641"/>
                    <a:pt x="1" y="4282"/>
                    <a:pt x="197" y="5906"/>
                  </a:cubicBezTo>
                  <a:cubicBezTo>
                    <a:pt x="376" y="7405"/>
                    <a:pt x="590" y="8921"/>
                    <a:pt x="242" y="10420"/>
                  </a:cubicBezTo>
                  <a:cubicBezTo>
                    <a:pt x="99" y="11018"/>
                    <a:pt x="28" y="11580"/>
                    <a:pt x="90" y="12169"/>
                  </a:cubicBezTo>
                  <a:cubicBezTo>
                    <a:pt x="474" y="12008"/>
                    <a:pt x="831" y="11821"/>
                    <a:pt x="1179" y="11598"/>
                  </a:cubicBezTo>
                  <a:cubicBezTo>
                    <a:pt x="1152" y="11366"/>
                    <a:pt x="1134" y="11143"/>
                    <a:pt x="1116" y="10911"/>
                  </a:cubicBezTo>
                  <a:cubicBezTo>
                    <a:pt x="1000" y="9350"/>
                    <a:pt x="1170" y="7842"/>
                    <a:pt x="1295" y="6290"/>
                  </a:cubicBezTo>
                  <a:cubicBezTo>
                    <a:pt x="1375" y="5371"/>
                    <a:pt x="1303" y="4479"/>
                    <a:pt x="1143" y="3578"/>
                  </a:cubicBezTo>
                  <a:cubicBezTo>
                    <a:pt x="1018" y="2864"/>
                    <a:pt x="1054" y="2133"/>
                    <a:pt x="1018" y="1410"/>
                  </a:cubicBezTo>
                  <a:cubicBezTo>
                    <a:pt x="1000" y="1071"/>
                    <a:pt x="982" y="732"/>
                    <a:pt x="982" y="402"/>
                  </a:cubicBezTo>
                  <a:cubicBezTo>
                    <a:pt x="741" y="250"/>
                    <a:pt x="483" y="116"/>
                    <a:pt x="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54" name="Google Shape;454;p22"/>
          <p:cNvSpPr/>
          <p:nvPr/>
        </p:nvSpPr>
        <p:spPr>
          <a:xfrm>
            <a:off x="7922626" y="-307789"/>
            <a:ext cx="1293460" cy="1325527"/>
          </a:xfrm>
          <a:custGeom>
            <a:avLst/>
            <a:gdLst/>
            <a:ahLst/>
            <a:cxnLst/>
            <a:rect l="l" t="t" r="r" b="b"/>
            <a:pathLst>
              <a:path w="9876" h="10122" extrusionOk="0">
                <a:moveTo>
                  <a:pt x="6837" y="1"/>
                </a:moveTo>
                <a:cubicBezTo>
                  <a:pt x="4856" y="1"/>
                  <a:pt x="839" y="207"/>
                  <a:pt x="161" y="2277"/>
                </a:cubicBezTo>
                <a:cubicBezTo>
                  <a:pt x="45" y="2652"/>
                  <a:pt x="36" y="3044"/>
                  <a:pt x="36" y="3437"/>
                </a:cubicBezTo>
                <a:cubicBezTo>
                  <a:pt x="9" y="5132"/>
                  <a:pt x="0" y="6853"/>
                  <a:pt x="473" y="8486"/>
                </a:cubicBezTo>
                <a:cubicBezTo>
                  <a:pt x="616" y="8995"/>
                  <a:pt x="839" y="9521"/>
                  <a:pt x="1285" y="9815"/>
                </a:cubicBezTo>
                <a:cubicBezTo>
                  <a:pt x="1668" y="10056"/>
                  <a:pt x="2141" y="10092"/>
                  <a:pt x="2596" y="10110"/>
                </a:cubicBezTo>
                <a:cubicBezTo>
                  <a:pt x="2835" y="10117"/>
                  <a:pt x="3074" y="10121"/>
                  <a:pt x="3313" y="10121"/>
                </a:cubicBezTo>
                <a:cubicBezTo>
                  <a:pt x="4752" y="10121"/>
                  <a:pt x="6193" y="9982"/>
                  <a:pt x="7601" y="9699"/>
                </a:cubicBezTo>
                <a:cubicBezTo>
                  <a:pt x="8306" y="9557"/>
                  <a:pt x="9064" y="9342"/>
                  <a:pt x="9456" y="8754"/>
                </a:cubicBezTo>
                <a:cubicBezTo>
                  <a:pt x="9751" y="8308"/>
                  <a:pt x="9769" y="7746"/>
                  <a:pt x="9777" y="7219"/>
                </a:cubicBezTo>
                <a:cubicBezTo>
                  <a:pt x="9804" y="5890"/>
                  <a:pt x="9831" y="4561"/>
                  <a:pt x="9858" y="3232"/>
                </a:cubicBezTo>
                <a:cubicBezTo>
                  <a:pt x="9876" y="2259"/>
                  <a:pt x="9831" y="1135"/>
                  <a:pt x="9064" y="511"/>
                </a:cubicBezTo>
                <a:cubicBezTo>
                  <a:pt x="8537" y="82"/>
                  <a:pt x="7806" y="11"/>
                  <a:pt x="7128" y="2"/>
                </a:cubicBezTo>
                <a:cubicBezTo>
                  <a:pt x="7037" y="1"/>
                  <a:pt x="6940" y="1"/>
                  <a:pt x="68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5" name="Google Shape;455;p22"/>
          <p:cNvSpPr/>
          <p:nvPr/>
        </p:nvSpPr>
        <p:spPr>
          <a:xfrm rot="4500017">
            <a:off x="7577347" y="3719393"/>
            <a:ext cx="3091884" cy="2116260"/>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6" name="Google Shape;456;p22"/>
          <p:cNvSpPr/>
          <p:nvPr/>
        </p:nvSpPr>
        <p:spPr>
          <a:xfrm>
            <a:off x="-1198201" y="3785950"/>
            <a:ext cx="2893787" cy="2499426"/>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7" name="Google Shape;457;p22"/>
          <p:cNvSpPr/>
          <p:nvPr/>
        </p:nvSpPr>
        <p:spPr>
          <a:xfrm>
            <a:off x="6530046" y="-1316313"/>
            <a:ext cx="2613958" cy="2257765"/>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8" name="Google Shape;458;p22"/>
          <p:cNvSpPr/>
          <p:nvPr/>
        </p:nvSpPr>
        <p:spPr>
          <a:xfrm>
            <a:off x="-329300" y="3472273"/>
            <a:ext cx="930270" cy="1467108"/>
          </a:xfrm>
          <a:custGeom>
            <a:avLst/>
            <a:gdLst/>
            <a:ahLst/>
            <a:cxnLst/>
            <a:rect l="l" t="t" r="r" b="b"/>
            <a:pathLst>
              <a:path w="9876" h="10122" extrusionOk="0">
                <a:moveTo>
                  <a:pt x="6837" y="1"/>
                </a:moveTo>
                <a:cubicBezTo>
                  <a:pt x="4856" y="1"/>
                  <a:pt x="839" y="207"/>
                  <a:pt x="161" y="2277"/>
                </a:cubicBezTo>
                <a:cubicBezTo>
                  <a:pt x="45" y="2652"/>
                  <a:pt x="36" y="3044"/>
                  <a:pt x="36" y="3437"/>
                </a:cubicBezTo>
                <a:cubicBezTo>
                  <a:pt x="9" y="5132"/>
                  <a:pt x="0" y="6853"/>
                  <a:pt x="473" y="8486"/>
                </a:cubicBezTo>
                <a:cubicBezTo>
                  <a:pt x="616" y="8995"/>
                  <a:pt x="839" y="9521"/>
                  <a:pt x="1285" y="9815"/>
                </a:cubicBezTo>
                <a:cubicBezTo>
                  <a:pt x="1668" y="10056"/>
                  <a:pt x="2141" y="10092"/>
                  <a:pt x="2596" y="10110"/>
                </a:cubicBezTo>
                <a:cubicBezTo>
                  <a:pt x="2835" y="10117"/>
                  <a:pt x="3074" y="10121"/>
                  <a:pt x="3313" y="10121"/>
                </a:cubicBezTo>
                <a:cubicBezTo>
                  <a:pt x="4752" y="10121"/>
                  <a:pt x="6193" y="9982"/>
                  <a:pt x="7601" y="9699"/>
                </a:cubicBezTo>
                <a:cubicBezTo>
                  <a:pt x="8306" y="9557"/>
                  <a:pt x="9064" y="9342"/>
                  <a:pt x="9456" y="8754"/>
                </a:cubicBezTo>
                <a:cubicBezTo>
                  <a:pt x="9751" y="8308"/>
                  <a:pt x="9769" y="7746"/>
                  <a:pt x="9777" y="7219"/>
                </a:cubicBezTo>
                <a:cubicBezTo>
                  <a:pt x="9804" y="5890"/>
                  <a:pt x="9831" y="4561"/>
                  <a:pt x="9858" y="3232"/>
                </a:cubicBezTo>
                <a:cubicBezTo>
                  <a:pt x="9876" y="2259"/>
                  <a:pt x="9831" y="1135"/>
                  <a:pt x="9064" y="511"/>
                </a:cubicBezTo>
                <a:cubicBezTo>
                  <a:pt x="8537" y="82"/>
                  <a:pt x="7806" y="11"/>
                  <a:pt x="7128" y="2"/>
                </a:cubicBezTo>
                <a:cubicBezTo>
                  <a:pt x="7037" y="1"/>
                  <a:pt x="6940" y="1"/>
                  <a:pt x="6837"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9" name="Google Shape;459;p22"/>
          <p:cNvSpPr/>
          <p:nvPr/>
        </p:nvSpPr>
        <p:spPr>
          <a:xfrm>
            <a:off x="3041476" y="4608574"/>
            <a:ext cx="4013237" cy="174991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0" name="Google Shape;460;p22"/>
          <p:cNvSpPr/>
          <p:nvPr/>
        </p:nvSpPr>
        <p:spPr>
          <a:xfrm>
            <a:off x="8430775" y="202090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1" name="Google Shape;461;p22"/>
          <p:cNvSpPr/>
          <p:nvPr/>
        </p:nvSpPr>
        <p:spPr>
          <a:xfrm>
            <a:off x="925000" y="80213"/>
            <a:ext cx="364500" cy="3648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2" name="Google Shape;462;p22"/>
          <p:cNvSpPr/>
          <p:nvPr/>
        </p:nvSpPr>
        <p:spPr>
          <a:xfrm>
            <a:off x="6176975" y="4794675"/>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3">
  <p:cSld name="TITLE_ONLY_2_1">
    <p:spTree>
      <p:nvGrpSpPr>
        <p:cNvPr id="1" name="Shape 463"/>
        <p:cNvGrpSpPr/>
        <p:nvPr/>
      </p:nvGrpSpPr>
      <p:grpSpPr>
        <a:xfrm>
          <a:off x="0" y="0"/>
          <a:ext cx="0" cy="0"/>
          <a:chOff x="0" y="0"/>
          <a:chExt cx="0" cy="0"/>
        </a:xfrm>
      </p:grpSpPr>
      <p:sp>
        <p:nvSpPr>
          <p:cNvPr id="464" name="Google Shape;464;p2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65" name="Google Shape;465;p23"/>
          <p:cNvSpPr/>
          <p:nvPr/>
        </p:nvSpPr>
        <p:spPr>
          <a:xfrm>
            <a:off x="1360434" y="4756561"/>
            <a:ext cx="3159279" cy="2162375"/>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66" name="Google Shape;466;p23"/>
          <p:cNvGrpSpPr/>
          <p:nvPr/>
        </p:nvGrpSpPr>
        <p:grpSpPr>
          <a:xfrm>
            <a:off x="8002762" y="-809970"/>
            <a:ext cx="1671011" cy="1767278"/>
            <a:chOff x="5509828" y="846939"/>
            <a:chExt cx="557915" cy="590056"/>
          </a:xfrm>
        </p:grpSpPr>
        <p:sp>
          <p:nvSpPr>
            <p:cNvPr id="467" name="Google Shape;467;p23"/>
            <p:cNvSpPr/>
            <p:nvPr/>
          </p:nvSpPr>
          <p:spPr>
            <a:xfrm>
              <a:off x="5509828" y="865233"/>
              <a:ext cx="198440" cy="274127"/>
            </a:xfrm>
            <a:custGeom>
              <a:avLst/>
              <a:gdLst/>
              <a:ahLst/>
              <a:cxnLst/>
              <a:rect l="l" t="t" r="r" b="b"/>
              <a:pathLst>
                <a:path w="4230" h="5844" extrusionOk="0">
                  <a:moveTo>
                    <a:pt x="4229" y="1"/>
                  </a:moveTo>
                  <a:lnTo>
                    <a:pt x="4229" y="1"/>
                  </a:lnTo>
                  <a:cubicBezTo>
                    <a:pt x="4176" y="9"/>
                    <a:pt x="4113" y="18"/>
                    <a:pt x="4051" y="18"/>
                  </a:cubicBezTo>
                  <a:cubicBezTo>
                    <a:pt x="3212" y="366"/>
                    <a:pt x="2418" y="1134"/>
                    <a:pt x="1874" y="1820"/>
                  </a:cubicBezTo>
                  <a:cubicBezTo>
                    <a:pt x="1089" y="2793"/>
                    <a:pt x="161" y="4185"/>
                    <a:pt x="28" y="5478"/>
                  </a:cubicBezTo>
                  <a:cubicBezTo>
                    <a:pt x="19" y="5603"/>
                    <a:pt x="10" y="5728"/>
                    <a:pt x="1" y="5844"/>
                  </a:cubicBezTo>
                  <a:cubicBezTo>
                    <a:pt x="358" y="5273"/>
                    <a:pt x="723" y="4693"/>
                    <a:pt x="1098" y="4131"/>
                  </a:cubicBezTo>
                  <a:cubicBezTo>
                    <a:pt x="1633" y="3337"/>
                    <a:pt x="2204" y="2570"/>
                    <a:pt x="2793" y="1812"/>
                  </a:cubicBezTo>
                  <a:cubicBezTo>
                    <a:pt x="3266" y="1205"/>
                    <a:pt x="3748" y="598"/>
                    <a:pt x="4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8" name="Google Shape;468;p23"/>
            <p:cNvSpPr/>
            <p:nvPr/>
          </p:nvSpPr>
          <p:spPr>
            <a:xfrm>
              <a:off x="5534127" y="850598"/>
              <a:ext cx="370843" cy="483382"/>
            </a:xfrm>
            <a:custGeom>
              <a:avLst/>
              <a:gdLst/>
              <a:ahLst/>
              <a:cxnLst/>
              <a:rect l="l" t="t" r="r" b="b"/>
              <a:pathLst>
                <a:path w="7905" h="10305" extrusionOk="0">
                  <a:moveTo>
                    <a:pt x="6762" y="0"/>
                  </a:moveTo>
                  <a:cubicBezTo>
                    <a:pt x="6646" y="161"/>
                    <a:pt x="6530" y="313"/>
                    <a:pt x="6406" y="473"/>
                  </a:cubicBezTo>
                  <a:cubicBezTo>
                    <a:pt x="4175" y="3355"/>
                    <a:pt x="1874" y="6200"/>
                    <a:pt x="0" y="9341"/>
                  </a:cubicBezTo>
                  <a:cubicBezTo>
                    <a:pt x="152" y="9680"/>
                    <a:pt x="357" y="10001"/>
                    <a:pt x="598" y="10304"/>
                  </a:cubicBezTo>
                  <a:cubicBezTo>
                    <a:pt x="964" y="9742"/>
                    <a:pt x="1347" y="9189"/>
                    <a:pt x="1749" y="8654"/>
                  </a:cubicBezTo>
                  <a:cubicBezTo>
                    <a:pt x="2355" y="7824"/>
                    <a:pt x="2998" y="7012"/>
                    <a:pt x="3622" y="6192"/>
                  </a:cubicBezTo>
                  <a:cubicBezTo>
                    <a:pt x="4265" y="5344"/>
                    <a:pt x="4871" y="4479"/>
                    <a:pt x="5496" y="3613"/>
                  </a:cubicBezTo>
                  <a:cubicBezTo>
                    <a:pt x="6290" y="2516"/>
                    <a:pt x="7101" y="1437"/>
                    <a:pt x="7904" y="348"/>
                  </a:cubicBezTo>
                  <a:cubicBezTo>
                    <a:pt x="7539" y="188"/>
                    <a:pt x="7146" y="72"/>
                    <a:pt x="67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9" name="Google Shape;469;p23"/>
            <p:cNvSpPr/>
            <p:nvPr/>
          </p:nvSpPr>
          <p:spPr>
            <a:xfrm>
              <a:off x="5580567" y="878649"/>
              <a:ext cx="406825" cy="522690"/>
            </a:xfrm>
            <a:custGeom>
              <a:avLst/>
              <a:gdLst/>
              <a:ahLst/>
              <a:cxnLst/>
              <a:rect l="l" t="t" r="r" b="b"/>
              <a:pathLst>
                <a:path w="8672" h="11143" extrusionOk="0">
                  <a:moveTo>
                    <a:pt x="7441" y="0"/>
                  </a:moveTo>
                  <a:cubicBezTo>
                    <a:pt x="7200" y="321"/>
                    <a:pt x="6959" y="651"/>
                    <a:pt x="6718" y="972"/>
                  </a:cubicBezTo>
                  <a:cubicBezTo>
                    <a:pt x="5433" y="2694"/>
                    <a:pt x="4211" y="4469"/>
                    <a:pt x="2900" y="6182"/>
                  </a:cubicBezTo>
                  <a:cubicBezTo>
                    <a:pt x="1901" y="7485"/>
                    <a:pt x="875" y="8778"/>
                    <a:pt x="1" y="10170"/>
                  </a:cubicBezTo>
                  <a:cubicBezTo>
                    <a:pt x="313" y="10527"/>
                    <a:pt x="652" y="10857"/>
                    <a:pt x="1035" y="11142"/>
                  </a:cubicBezTo>
                  <a:cubicBezTo>
                    <a:pt x="1499" y="10447"/>
                    <a:pt x="1972" y="9760"/>
                    <a:pt x="2454" y="9082"/>
                  </a:cubicBezTo>
                  <a:cubicBezTo>
                    <a:pt x="3738" y="7297"/>
                    <a:pt x="5077" y="5558"/>
                    <a:pt x="6433" y="3818"/>
                  </a:cubicBezTo>
                  <a:cubicBezTo>
                    <a:pt x="7182" y="2873"/>
                    <a:pt x="7931" y="1918"/>
                    <a:pt x="8672" y="972"/>
                  </a:cubicBezTo>
                  <a:cubicBezTo>
                    <a:pt x="8333" y="589"/>
                    <a:pt x="7905" y="268"/>
                    <a:pt x="74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0" name="Google Shape;470;p23"/>
            <p:cNvSpPr/>
            <p:nvPr/>
          </p:nvSpPr>
          <p:spPr>
            <a:xfrm>
              <a:off x="5651729" y="946011"/>
              <a:ext cx="394253" cy="489620"/>
            </a:xfrm>
            <a:custGeom>
              <a:avLst/>
              <a:gdLst/>
              <a:ahLst/>
              <a:cxnLst/>
              <a:rect l="l" t="t" r="r" b="b"/>
              <a:pathLst>
                <a:path w="8404" h="10438" extrusionOk="0">
                  <a:moveTo>
                    <a:pt x="7512" y="0"/>
                  </a:moveTo>
                  <a:cubicBezTo>
                    <a:pt x="7405" y="134"/>
                    <a:pt x="7297" y="277"/>
                    <a:pt x="7190" y="420"/>
                  </a:cubicBezTo>
                  <a:cubicBezTo>
                    <a:pt x="5834" y="2141"/>
                    <a:pt x="4470" y="3863"/>
                    <a:pt x="3149" y="5612"/>
                  </a:cubicBezTo>
                  <a:cubicBezTo>
                    <a:pt x="2061" y="7048"/>
                    <a:pt x="1008" y="8511"/>
                    <a:pt x="0" y="10010"/>
                  </a:cubicBezTo>
                  <a:cubicBezTo>
                    <a:pt x="63" y="10045"/>
                    <a:pt x="134" y="10081"/>
                    <a:pt x="196" y="10117"/>
                  </a:cubicBezTo>
                  <a:cubicBezTo>
                    <a:pt x="598" y="10304"/>
                    <a:pt x="1035" y="10393"/>
                    <a:pt x="1481" y="10438"/>
                  </a:cubicBezTo>
                  <a:cubicBezTo>
                    <a:pt x="1954" y="9831"/>
                    <a:pt x="2427" y="9225"/>
                    <a:pt x="2891" y="8609"/>
                  </a:cubicBezTo>
                  <a:cubicBezTo>
                    <a:pt x="4148" y="6959"/>
                    <a:pt x="5397" y="5299"/>
                    <a:pt x="6735" y="3711"/>
                  </a:cubicBezTo>
                  <a:cubicBezTo>
                    <a:pt x="7289" y="3051"/>
                    <a:pt x="7851" y="2400"/>
                    <a:pt x="8404" y="1731"/>
                  </a:cubicBezTo>
                  <a:cubicBezTo>
                    <a:pt x="8181" y="1133"/>
                    <a:pt x="7886" y="553"/>
                    <a:pt x="75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1" name="Google Shape;471;p23"/>
            <p:cNvSpPr/>
            <p:nvPr/>
          </p:nvSpPr>
          <p:spPr>
            <a:xfrm>
              <a:off x="5753804" y="1057326"/>
              <a:ext cx="313938" cy="379669"/>
            </a:xfrm>
            <a:custGeom>
              <a:avLst/>
              <a:gdLst/>
              <a:ahLst/>
              <a:cxnLst/>
              <a:rect l="l" t="t" r="r" b="b"/>
              <a:pathLst>
                <a:path w="6692" h="8094" extrusionOk="0">
                  <a:moveTo>
                    <a:pt x="6442" y="0"/>
                  </a:moveTo>
                  <a:cubicBezTo>
                    <a:pt x="5220" y="1463"/>
                    <a:pt x="3980" y="2900"/>
                    <a:pt x="2820" y="4416"/>
                  </a:cubicBezTo>
                  <a:cubicBezTo>
                    <a:pt x="1874" y="5638"/>
                    <a:pt x="955" y="6878"/>
                    <a:pt x="1" y="8092"/>
                  </a:cubicBezTo>
                  <a:cubicBezTo>
                    <a:pt x="58" y="8093"/>
                    <a:pt x="116" y="8093"/>
                    <a:pt x="173" y="8093"/>
                  </a:cubicBezTo>
                  <a:cubicBezTo>
                    <a:pt x="517" y="8093"/>
                    <a:pt x="859" y="8074"/>
                    <a:pt x="1187" y="8074"/>
                  </a:cubicBezTo>
                  <a:cubicBezTo>
                    <a:pt x="1428" y="8065"/>
                    <a:pt x="1660" y="8047"/>
                    <a:pt x="1892" y="8020"/>
                  </a:cubicBezTo>
                  <a:cubicBezTo>
                    <a:pt x="2097" y="7735"/>
                    <a:pt x="2311" y="7449"/>
                    <a:pt x="2517" y="7164"/>
                  </a:cubicBezTo>
                  <a:cubicBezTo>
                    <a:pt x="3890" y="5308"/>
                    <a:pt x="5291" y="3479"/>
                    <a:pt x="6692" y="1651"/>
                  </a:cubicBezTo>
                  <a:cubicBezTo>
                    <a:pt x="6674" y="1098"/>
                    <a:pt x="6585" y="544"/>
                    <a:pt x="644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2" name="Google Shape;472;p23"/>
            <p:cNvSpPr/>
            <p:nvPr/>
          </p:nvSpPr>
          <p:spPr>
            <a:xfrm>
              <a:off x="5881445" y="1180368"/>
              <a:ext cx="185023" cy="245232"/>
            </a:xfrm>
            <a:custGeom>
              <a:avLst/>
              <a:gdLst/>
              <a:ahLst/>
              <a:cxnLst/>
              <a:rect l="l" t="t" r="r" b="b"/>
              <a:pathLst>
                <a:path w="3944" h="5228" extrusionOk="0">
                  <a:moveTo>
                    <a:pt x="3944" y="0"/>
                  </a:moveTo>
                  <a:lnTo>
                    <a:pt x="3944" y="0"/>
                  </a:lnTo>
                  <a:cubicBezTo>
                    <a:pt x="2615" y="1731"/>
                    <a:pt x="1285" y="3470"/>
                    <a:pt x="1" y="5228"/>
                  </a:cubicBezTo>
                  <a:cubicBezTo>
                    <a:pt x="1089" y="4916"/>
                    <a:pt x="1972" y="4264"/>
                    <a:pt x="2731" y="3203"/>
                  </a:cubicBezTo>
                  <a:cubicBezTo>
                    <a:pt x="3435" y="2204"/>
                    <a:pt x="3828" y="1106"/>
                    <a:pt x="39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3" name="Google Shape;473;p23"/>
            <p:cNvSpPr/>
            <p:nvPr/>
          </p:nvSpPr>
          <p:spPr>
            <a:xfrm>
              <a:off x="5509828" y="846939"/>
              <a:ext cx="310608" cy="410018"/>
            </a:xfrm>
            <a:custGeom>
              <a:avLst/>
              <a:gdLst/>
              <a:ahLst/>
              <a:cxnLst/>
              <a:rect l="l" t="t" r="r" b="b"/>
              <a:pathLst>
                <a:path w="6621" h="8741" extrusionOk="0">
                  <a:moveTo>
                    <a:pt x="6460" y="0"/>
                  </a:moveTo>
                  <a:cubicBezTo>
                    <a:pt x="6406" y="0"/>
                    <a:pt x="6353" y="3"/>
                    <a:pt x="6299" y="7"/>
                  </a:cubicBezTo>
                  <a:cubicBezTo>
                    <a:pt x="5898" y="16"/>
                    <a:pt x="5541" y="132"/>
                    <a:pt x="5095" y="239"/>
                  </a:cubicBezTo>
                  <a:cubicBezTo>
                    <a:pt x="4988" y="364"/>
                    <a:pt x="4890" y="489"/>
                    <a:pt x="4791" y="605"/>
                  </a:cubicBezTo>
                  <a:cubicBezTo>
                    <a:pt x="3587" y="2086"/>
                    <a:pt x="2401" y="3575"/>
                    <a:pt x="1357" y="5163"/>
                  </a:cubicBezTo>
                  <a:cubicBezTo>
                    <a:pt x="893" y="5877"/>
                    <a:pt x="447" y="6600"/>
                    <a:pt x="1" y="7322"/>
                  </a:cubicBezTo>
                  <a:cubicBezTo>
                    <a:pt x="28" y="7804"/>
                    <a:pt x="108" y="8286"/>
                    <a:pt x="251" y="8741"/>
                  </a:cubicBezTo>
                  <a:cubicBezTo>
                    <a:pt x="545" y="8259"/>
                    <a:pt x="848" y="7786"/>
                    <a:pt x="1161" y="7322"/>
                  </a:cubicBezTo>
                  <a:cubicBezTo>
                    <a:pt x="2847" y="4789"/>
                    <a:pt x="4765" y="2416"/>
                    <a:pt x="6620" y="7"/>
                  </a:cubicBezTo>
                  <a:cubicBezTo>
                    <a:pt x="6567" y="3"/>
                    <a:pt x="6513" y="0"/>
                    <a:pt x="646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74" name="Google Shape;474;p23"/>
          <p:cNvSpPr/>
          <p:nvPr/>
        </p:nvSpPr>
        <p:spPr>
          <a:xfrm rot="-8100000">
            <a:off x="8415791" y="3170758"/>
            <a:ext cx="2295665" cy="2946122"/>
          </a:xfrm>
          <a:custGeom>
            <a:avLst/>
            <a:gdLst/>
            <a:ahLst/>
            <a:cxnLst/>
            <a:rect l="l" t="t" r="r" b="b"/>
            <a:pathLst>
              <a:path w="12848" h="16490" extrusionOk="0">
                <a:moveTo>
                  <a:pt x="7948" y="0"/>
                </a:moveTo>
                <a:cubicBezTo>
                  <a:pt x="6797" y="0"/>
                  <a:pt x="5611" y="493"/>
                  <a:pt x="4640" y="1156"/>
                </a:cubicBezTo>
                <a:cubicBezTo>
                  <a:pt x="1749" y="3128"/>
                  <a:pt x="1" y="6572"/>
                  <a:pt x="634" y="10051"/>
                </a:cubicBezTo>
                <a:cubicBezTo>
                  <a:pt x="973" y="11942"/>
                  <a:pt x="2088" y="13690"/>
                  <a:pt x="3676" y="14823"/>
                </a:cubicBezTo>
                <a:cubicBezTo>
                  <a:pt x="4042" y="15082"/>
                  <a:pt x="4461" y="15323"/>
                  <a:pt x="4916" y="15368"/>
                </a:cubicBezTo>
                <a:cubicBezTo>
                  <a:pt x="4973" y="15373"/>
                  <a:pt x="5030" y="15375"/>
                  <a:pt x="5087" y="15375"/>
                </a:cubicBezTo>
                <a:cubicBezTo>
                  <a:pt x="5705" y="15375"/>
                  <a:pt x="6375" y="15095"/>
                  <a:pt x="6951" y="15095"/>
                </a:cubicBezTo>
                <a:cubicBezTo>
                  <a:pt x="7227" y="15095"/>
                  <a:pt x="7482" y="15159"/>
                  <a:pt x="7700" y="15350"/>
                </a:cubicBezTo>
                <a:cubicBezTo>
                  <a:pt x="8057" y="15662"/>
                  <a:pt x="8155" y="16224"/>
                  <a:pt x="8583" y="16420"/>
                </a:cubicBezTo>
                <a:cubicBezTo>
                  <a:pt x="8703" y="16473"/>
                  <a:pt x="8833" y="16490"/>
                  <a:pt x="8966" y="16490"/>
                </a:cubicBezTo>
                <a:cubicBezTo>
                  <a:pt x="9081" y="16490"/>
                  <a:pt x="9199" y="16477"/>
                  <a:pt x="9315" y="16465"/>
                </a:cubicBezTo>
                <a:cubicBezTo>
                  <a:pt x="10091" y="16376"/>
                  <a:pt x="10894" y="16286"/>
                  <a:pt x="11580" y="15921"/>
                </a:cubicBezTo>
                <a:cubicBezTo>
                  <a:pt x="12276" y="15555"/>
                  <a:pt x="12847" y="14868"/>
                  <a:pt x="12812" y="14101"/>
                </a:cubicBezTo>
                <a:cubicBezTo>
                  <a:pt x="12767" y="13120"/>
                  <a:pt x="11821" y="12406"/>
                  <a:pt x="11563" y="11460"/>
                </a:cubicBezTo>
                <a:cubicBezTo>
                  <a:pt x="11313" y="10532"/>
                  <a:pt x="11750" y="9587"/>
                  <a:pt x="12071" y="8677"/>
                </a:cubicBezTo>
                <a:cubicBezTo>
                  <a:pt x="12392" y="7776"/>
                  <a:pt x="12553" y="6661"/>
                  <a:pt x="11884" y="5956"/>
                </a:cubicBezTo>
                <a:cubicBezTo>
                  <a:pt x="11572" y="5626"/>
                  <a:pt x="11090" y="5430"/>
                  <a:pt x="10876" y="5010"/>
                </a:cubicBezTo>
                <a:cubicBezTo>
                  <a:pt x="10769" y="4814"/>
                  <a:pt x="10751" y="4582"/>
                  <a:pt x="10724" y="4368"/>
                </a:cubicBezTo>
                <a:cubicBezTo>
                  <a:pt x="10635" y="3529"/>
                  <a:pt x="10555" y="2691"/>
                  <a:pt x="10465" y="1852"/>
                </a:cubicBezTo>
                <a:cubicBezTo>
                  <a:pt x="10439" y="1594"/>
                  <a:pt x="10412" y="1335"/>
                  <a:pt x="10296" y="1094"/>
                </a:cubicBezTo>
                <a:cubicBezTo>
                  <a:pt x="10126" y="719"/>
                  <a:pt x="9761" y="461"/>
                  <a:pt x="9377" y="291"/>
                </a:cubicBezTo>
                <a:cubicBezTo>
                  <a:pt x="8920" y="89"/>
                  <a:pt x="8437" y="0"/>
                  <a:pt x="7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5" name="Google Shape;475;p23"/>
          <p:cNvSpPr/>
          <p:nvPr/>
        </p:nvSpPr>
        <p:spPr>
          <a:xfrm rot="1123083">
            <a:off x="-2917546" y="-855053"/>
            <a:ext cx="3706500" cy="4382157"/>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6" name="Google Shape;476;p23"/>
          <p:cNvSpPr/>
          <p:nvPr/>
        </p:nvSpPr>
        <p:spPr>
          <a:xfrm>
            <a:off x="1020325" y="-9370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7" name="Google Shape;477;p23"/>
          <p:cNvSpPr/>
          <p:nvPr/>
        </p:nvSpPr>
        <p:spPr>
          <a:xfrm>
            <a:off x="4360175" y="475655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8" name="Google Shape;478;p23"/>
          <p:cNvSpPr/>
          <p:nvPr/>
        </p:nvSpPr>
        <p:spPr>
          <a:xfrm>
            <a:off x="7299625" y="106825"/>
            <a:ext cx="256200" cy="2562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9" name="Google Shape;479;p23"/>
          <p:cNvSpPr/>
          <p:nvPr/>
        </p:nvSpPr>
        <p:spPr>
          <a:xfrm>
            <a:off x="-913500" y="4261774"/>
            <a:ext cx="4742742" cy="233264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0" name="Google Shape;480;p23"/>
          <p:cNvSpPr/>
          <p:nvPr/>
        </p:nvSpPr>
        <p:spPr>
          <a:xfrm>
            <a:off x="8533750" y="1929124"/>
            <a:ext cx="4742742" cy="233264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4">
  <p:cSld name="CUSTOM_12">
    <p:spTree>
      <p:nvGrpSpPr>
        <p:cNvPr id="1" name="Shape 481"/>
        <p:cNvGrpSpPr/>
        <p:nvPr/>
      </p:nvGrpSpPr>
      <p:grpSpPr>
        <a:xfrm>
          <a:off x="0" y="0"/>
          <a:ext cx="0" cy="0"/>
          <a:chOff x="0" y="0"/>
          <a:chExt cx="0" cy="0"/>
        </a:xfrm>
      </p:grpSpPr>
      <p:sp>
        <p:nvSpPr>
          <p:cNvPr id="482" name="Google Shape;482;p24"/>
          <p:cNvSpPr txBox="1">
            <a:spLocks noGrp="1"/>
          </p:cNvSpPr>
          <p:nvPr>
            <p:ph type="title"/>
          </p:nvPr>
        </p:nvSpPr>
        <p:spPr>
          <a:xfrm>
            <a:off x="722376" y="445025"/>
            <a:ext cx="7717500" cy="572700"/>
          </a:xfrm>
          <a:prstGeom prst="rect">
            <a:avLst/>
          </a:prstGeom>
        </p:spPr>
        <p:txBody>
          <a:bodyPr spcFirstLastPara="1" wrap="square" lIns="91425" tIns="91425" rIns="91425" bIns="91425" anchor="t" anchorCtr="0">
            <a:noAutofit/>
          </a:bodyPr>
          <a:lstStyle>
            <a:lvl1pPr lvl="0">
              <a:spcBef>
                <a:spcPts val="0"/>
              </a:spcBef>
              <a:spcAft>
                <a:spcPts val="0"/>
              </a:spcAft>
              <a:buSzPts val="3300"/>
              <a:buNone/>
              <a:defRPr>
                <a:latin typeface="Roboto"/>
                <a:ea typeface="Roboto"/>
                <a:cs typeface="Roboto"/>
                <a:sym typeface="Roboto"/>
              </a:defRPr>
            </a:lvl1pPr>
            <a:lvl2pPr lvl="1">
              <a:spcBef>
                <a:spcPts val="0"/>
              </a:spcBef>
              <a:spcAft>
                <a:spcPts val="0"/>
              </a:spcAft>
              <a:buSzPts val="3300"/>
              <a:buNone/>
              <a:defRPr>
                <a:latin typeface="Roboto"/>
                <a:ea typeface="Roboto"/>
                <a:cs typeface="Roboto"/>
                <a:sym typeface="Roboto"/>
              </a:defRPr>
            </a:lvl2pPr>
            <a:lvl3pPr lvl="2">
              <a:spcBef>
                <a:spcPts val="0"/>
              </a:spcBef>
              <a:spcAft>
                <a:spcPts val="0"/>
              </a:spcAft>
              <a:buSzPts val="3300"/>
              <a:buNone/>
              <a:defRPr>
                <a:latin typeface="Roboto"/>
                <a:ea typeface="Roboto"/>
                <a:cs typeface="Roboto"/>
                <a:sym typeface="Roboto"/>
              </a:defRPr>
            </a:lvl3pPr>
            <a:lvl4pPr lvl="3">
              <a:spcBef>
                <a:spcPts val="0"/>
              </a:spcBef>
              <a:spcAft>
                <a:spcPts val="0"/>
              </a:spcAft>
              <a:buSzPts val="3300"/>
              <a:buNone/>
              <a:defRPr>
                <a:latin typeface="Roboto"/>
                <a:ea typeface="Roboto"/>
                <a:cs typeface="Roboto"/>
                <a:sym typeface="Roboto"/>
              </a:defRPr>
            </a:lvl4pPr>
            <a:lvl5pPr lvl="4">
              <a:spcBef>
                <a:spcPts val="0"/>
              </a:spcBef>
              <a:spcAft>
                <a:spcPts val="0"/>
              </a:spcAft>
              <a:buSzPts val="3300"/>
              <a:buNone/>
              <a:defRPr>
                <a:latin typeface="Roboto"/>
                <a:ea typeface="Roboto"/>
                <a:cs typeface="Roboto"/>
                <a:sym typeface="Roboto"/>
              </a:defRPr>
            </a:lvl5pPr>
            <a:lvl6pPr lvl="5">
              <a:spcBef>
                <a:spcPts val="0"/>
              </a:spcBef>
              <a:spcAft>
                <a:spcPts val="0"/>
              </a:spcAft>
              <a:buSzPts val="3300"/>
              <a:buNone/>
              <a:defRPr>
                <a:latin typeface="Roboto"/>
                <a:ea typeface="Roboto"/>
                <a:cs typeface="Roboto"/>
                <a:sym typeface="Roboto"/>
              </a:defRPr>
            </a:lvl6pPr>
            <a:lvl7pPr lvl="6">
              <a:spcBef>
                <a:spcPts val="0"/>
              </a:spcBef>
              <a:spcAft>
                <a:spcPts val="0"/>
              </a:spcAft>
              <a:buSzPts val="3300"/>
              <a:buNone/>
              <a:defRPr>
                <a:latin typeface="Roboto"/>
                <a:ea typeface="Roboto"/>
                <a:cs typeface="Roboto"/>
                <a:sym typeface="Roboto"/>
              </a:defRPr>
            </a:lvl7pPr>
            <a:lvl8pPr lvl="7">
              <a:spcBef>
                <a:spcPts val="0"/>
              </a:spcBef>
              <a:spcAft>
                <a:spcPts val="0"/>
              </a:spcAft>
              <a:buSzPts val="3300"/>
              <a:buNone/>
              <a:defRPr>
                <a:latin typeface="Roboto"/>
                <a:ea typeface="Roboto"/>
                <a:cs typeface="Roboto"/>
                <a:sym typeface="Roboto"/>
              </a:defRPr>
            </a:lvl8pPr>
            <a:lvl9pPr lvl="8">
              <a:spcBef>
                <a:spcPts val="0"/>
              </a:spcBef>
              <a:spcAft>
                <a:spcPts val="0"/>
              </a:spcAft>
              <a:buSzPts val="3300"/>
              <a:buNone/>
              <a:defRPr>
                <a:latin typeface="Roboto"/>
                <a:ea typeface="Roboto"/>
                <a:cs typeface="Roboto"/>
                <a:sym typeface="Roboto"/>
              </a:defRPr>
            </a:lvl9pPr>
          </a:lstStyle>
          <a:p>
            <a:endParaRPr/>
          </a:p>
        </p:txBody>
      </p:sp>
      <p:sp>
        <p:nvSpPr>
          <p:cNvPr id="483" name="Google Shape;483;p24"/>
          <p:cNvSpPr/>
          <p:nvPr/>
        </p:nvSpPr>
        <p:spPr>
          <a:xfrm rot="3839224">
            <a:off x="-1273220" y="-1623644"/>
            <a:ext cx="1552563" cy="409768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4" name="Google Shape;484;p24"/>
          <p:cNvSpPr/>
          <p:nvPr/>
        </p:nvSpPr>
        <p:spPr>
          <a:xfrm rot="-10325488">
            <a:off x="-1773066" y="4581103"/>
            <a:ext cx="4588780" cy="2054410"/>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5" name="Google Shape;485;p24"/>
          <p:cNvSpPr/>
          <p:nvPr/>
        </p:nvSpPr>
        <p:spPr>
          <a:xfrm rot="-4206328">
            <a:off x="6725412" y="3789813"/>
            <a:ext cx="4210861" cy="3636956"/>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6" name="Google Shape;486;p24"/>
          <p:cNvSpPr/>
          <p:nvPr/>
        </p:nvSpPr>
        <p:spPr>
          <a:xfrm rot="1505644">
            <a:off x="7061559" y="-1003066"/>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7" name="Google Shape;487;p24"/>
          <p:cNvSpPr/>
          <p:nvPr/>
        </p:nvSpPr>
        <p:spPr>
          <a:xfrm>
            <a:off x="-1128675" y="2021399"/>
            <a:ext cx="1841810" cy="324967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8" name="Google Shape;488;p24"/>
          <p:cNvSpPr/>
          <p:nvPr/>
        </p:nvSpPr>
        <p:spPr>
          <a:xfrm rot="-1450372">
            <a:off x="5432989" y="4401936"/>
            <a:ext cx="3511359" cy="172698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9" name="Google Shape;489;p24"/>
          <p:cNvSpPr/>
          <p:nvPr/>
        </p:nvSpPr>
        <p:spPr>
          <a:xfrm>
            <a:off x="1934150" y="-4185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0" name="Google Shape;490;p24"/>
          <p:cNvSpPr/>
          <p:nvPr/>
        </p:nvSpPr>
        <p:spPr>
          <a:xfrm>
            <a:off x="2618463" y="477370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1" name="Google Shape;491;p24"/>
          <p:cNvSpPr/>
          <p:nvPr/>
        </p:nvSpPr>
        <p:spPr>
          <a:xfrm>
            <a:off x="8629845" y="2021400"/>
            <a:ext cx="4020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505"/>
        <p:cNvGrpSpPr/>
        <p:nvPr/>
      </p:nvGrpSpPr>
      <p:grpSpPr>
        <a:xfrm>
          <a:off x="0" y="0"/>
          <a:ext cx="0" cy="0"/>
          <a:chOff x="0" y="0"/>
          <a:chExt cx="0" cy="0"/>
        </a:xfrm>
      </p:grpSpPr>
      <p:sp>
        <p:nvSpPr>
          <p:cNvPr id="506" name="Google Shape;506;p26"/>
          <p:cNvSpPr/>
          <p:nvPr/>
        </p:nvSpPr>
        <p:spPr>
          <a:xfrm rot="-1321275">
            <a:off x="7655863" y="-2529147"/>
            <a:ext cx="3353155" cy="4856000"/>
          </a:xfrm>
          <a:custGeom>
            <a:avLst/>
            <a:gdLst/>
            <a:ahLst/>
            <a:cxnLst/>
            <a:rect l="l" t="t" r="r" b="b"/>
            <a:pathLst>
              <a:path w="11099" h="16075" extrusionOk="0">
                <a:moveTo>
                  <a:pt x="4208" y="1"/>
                </a:moveTo>
                <a:cubicBezTo>
                  <a:pt x="4090" y="1"/>
                  <a:pt x="3966" y="13"/>
                  <a:pt x="3837" y="39"/>
                </a:cubicBezTo>
                <a:cubicBezTo>
                  <a:pt x="2365" y="333"/>
                  <a:pt x="1027" y="1904"/>
                  <a:pt x="545" y="3206"/>
                </a:cubicBezTo>
                <a:cubicBezTo>
                  <a:pt x="1" y="4669"/>
                  <a:pt x="170" y="6373"/>
                  <a:pt x="1009" y="7702"/>
                </a:cubicBezTo>
                <a:cubicBezTo>
                  <a:pt x="1294" y="8157"/>
                  <a:pt x="1651" y="8567"/>
                  <a:pt x="1856" y="9058"/>
                </a:cubicBezTo>
                <a:cubicBezTo>
                  <a:pt x="2026" y="9433"/>
                  <a:pt x="2088" y="9843"/>
                  <a:pt x="2124" y="10254"/>
                </a:cubicBezTo>
                <a:cubicBezTo>
                  <a:pt x="2204" y="11101"/>
                  <a:pt x="2142" y="11966"/>
                  <a:pt x="2231" y="12814"/>
                </a:cubicBezTo>
                <a:cubicBezTo>
                  <a:pt x="2320" y="13670"/>
                  <a:pt x="2579" y="14545"/>
                  <a:pt x="3203" y="15142"/>
                </a:cubicBezTo>
                <a:cubicBezTo>
                  <a:pt x="3667" y="15597"/>
                  <a:pt x="4292" y="15856"/>
                  <a:pt x="4934" y="15990"/>
                </a:cubicBezTo>
                <a:cubicBezTo>
                  <a:pt x="5224" y="16046"/>
                  <a:pt x="5520" y="16074"/>
                  <a:pt x="5816" y="16074"/>
                </a:cubicBezTo>
                <a:cubicBezTo>
                  <a:pt x="6835" y="16074"/>
                  <a:pt x="7856" y="15741"/>
                  <a:pt x="8610" y="15071"/>
                </a:cubicBezTo>
                <a:cubicBezTo>
                  <a:pt x="9582" y="14206"/>
                  <a:pt x="10028" y="12769"/>
                  <a:pt x="9591" y="11556"/>
                </a:cubicBezTo>
                <a:cubicBezTo>
                  <a:pt x="9395" y="11012"/>
                  <a:pt x="9029" y="10512"/>
                  <a:pt x="8957" y="9932"/>
                </a:cubicBezTo>
                <a:cubicBezTo>
                  <a:pt x="8868" y="9201"/>
                  <a:pt x="9270" y="8496"/>
                  <a:pt x="9635" y="7845"/>
                </a:cubicBezTo>
                <a:cubicBezTo>
                  <a:pt x="10447" y="6364"/>
                  <a:pt x="11099" y="4544"/>
                  <a:pt x="10340" y="3028"/>
                </a:cubicBezTo>
                <a:cubicBezTo>
                  <a:pt x="10082" y="2528"/>
                  <a:pt x="9635" y="2073"/>
                  <a:pt x="9073" y="2002"/>
                </a:cubicBezTo>
                <a:cubicBezTo>
                  <a:pt x="9011" y="1994"/>
                  <a:pt x="8949" y="1991"/>
                  <a:pt x="8887" y="1991"/>
                </a:cubicBezTo>
                <a:cubicBezTo>
                  <a:pt x="8565" y="1991"/>
                  <a:pt x="8243" y="2078"/>
                  <a:pt x="7926" y="2078"/>
                </a:cubicBezTo>
                <a:cubicBezTo>
                  <a:pt x="7883" y="2078"/>
                  <a:pt x="7840" y="2077"/>
                  <a:pt x="7798" y="2073"/>
                </a:cubicBezTo>
                <a:cubicBezTo>
                  <a:pt x="6368" y="1941"/>
                  <a:pt x="5704" y="1"/>
                  <a:pt x="42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7" name="Google Shape;507;p26"/>
          <p:cNvSpPr/>
          <p:nvPr/>
        </p:nvSpPr>
        <p:spPr>
          <a:xfrm rot="199846">
            <a:off x="-2517612" y="1567139"/>
            <a:ext cx="3069369" cy="3939103"/>
          </a:xfrm>
          <a:custGeom>
            <a:avLst/>
            <a:gdLst/>
            <a:ahLst/>
            <a:cxnLst/>
            <a:rect l="l" t="t" r="r" b="b"/>
            <a:pathLst>
              <a:path w="12848" h="16490" extrusionOk="0">
                <a:moveTo>
                  <a:pt x="7948" y="0"/>
                </a:moveTo>
                <a:cubicBezTo>
                  <a:pt x="6797" y="0"/>
                  <a:pt x="5611" y="493"/>
                  <a:pt x="4640" y="1156"/>
                </a:cubicBezTo>
                <a:cubicBezTo>
                  <a:pt x="1749" y="3128"/>
                  <a:pt x="1" y="6572"/>
                  <a:pt x="634" y="10051"/>
                </a:cubicBezTo>
                <a:cubicBezTo>
                  <a:pt x="973" y="11942"/>
                  <a:pt x="2088" y="13690"/>
                  <a:pt x="3676" y="14823"/>
                </a:cubicBezTo>
                <a:cubicBezTo>
                  <a:pt x="4042" y="15082"/>
                  <a:pt x="4461" y="15323"/>
                  <a:pt x="4916" y="15368"/>
                </a:cubicBezTo>
                <a:cubicBezTo>
                  <a:pt x="4973" y="15373"/>
                  <a:pt x="5030" y="15375"/>
                  <a:pt x="5087" y="15375"/>
                </a:cubicBezTo>
                <a:cubicBezTo>
                  <a:pt x="5705" y="15375"/>
                  <a:pt x="6375" y="15095"/>
                  <a:pt x="6951" y="15095"/>
                </a:cubicBezTo>
                <a:cubicBezTo>
                  <a:pt x="7227" y="15095"/>
                  <a:pt x="7482" y="15159"/>
                  <a:pt x="7700" y="15350"/>
                </a:cubicBezTo>
                <a:cubicBezTo>
                  <a:pt x="8057" y="15662"/>
                  <a:pt x="8155" y="16224"/>
                  <a:pt x="8583" y="16420"/>
                </a:cubicBezTo>
                <a:cubicBezTo>
                  <a:pt x="8703" y="16473"/>
                  <a:pt x="8833" y="16490"/>
                  <a:pt x="8966" y="16490"/>
                </a:cubicBezTo>
                <a:cubicBezTo>
                  <a:pt x="9081" y="16490"/>
                  <a:pt x="9199" y="16477"/>
                  <a:pt x="9315" y="16465"/>
                </a:cubicBezTo>
                <a:cubicBezTo>
                  <a:pt x="10091" y="16376"/>
                  <a:pt x="10894" y="16286"/>
                  <a:pt x="11580" y="15921"/>
                </a:cubicBezTo>
                <a:cubicBezTo>
                  <a:pt x="12276" y="15555"/>
                  <a:pt x="12847" y="14868"/>
                  <a:pt x="12812" y="14101"/>
                </a:cubicBezTo>
                <a:cubicBezTo>
                  <a:pt x="12767" y="13120"/>
                  <a:pt x="11821" y="12406"/>
                  <a:pt x="11563" y="11460"/>
                </a:cubicBezTo>
                <a:cubicBezTo>
                  <a:pt x="11313" y="10532"/>
                  <a:pt x="11750" y="9587"/>
                  <a:pt x="12071" y="8677"/>
                </a:cubicBezTo>
                <a:cubicBezTo>
                  <a:pt x="12392" y="7776"/>
                  <a:pt x="12553" y="6661"/>
                  <a:pt x="11884" y="5956"/>
                </a:cubicBezTo>
                <a:cubicBezTo>
                  <a:pt x="11572" y="5626"/>
                  <a:pt x="11090" y="5430"/>
                  <a:pt x="10876" y="5010"/>
                </a:cubicBezTo>
                <a:cubicBezTo>
                  <a:pt x="10769" y="4814"/>
                  <a:pt x="10751" y="4582"/>
                  <a:pt x="10724" y="4368"/>
                </a:cubicBezTo>
                <a:cubicBezTo>
                  <a:pt x="10635" y="3529"/>
                  <a:pt x="10555" y="2691"/>
                  <a:pt x="10465" y="1852"/>
                </a:cubicBezTo>
                <a:cubicBezTo>
                  <a:pt x="10439" y="1594"/>
                  <a:pt x="10412" y="1335"/>
                  <a:pt x="10296" y="1094"/>
                </a:cubicBezTo>
                <a:cubicBezTo>
                  <a:pt x="10126" y="719"/>
                  <a:pt x="9761" y="461"/>
                  <a:pt x="9377" y="291"/>
                </a:cubicBezTo>
                <a:cubicBezTo>
                  <a:pt x="8920" y="89"/>
                  <a:pt x="8437" y="0"/>
                  <a:pt x="794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8" name="Google Shape;508;p26"/>
          <p:cNvSpPr/>
          <p:nvPr/>
        </p:nvSpPr>
        <p:spPr>
          <a:xfrm rot="5399944">
            <a:off x="-2586540" y="2291137"/>
            <a:ext cx="4357172" cy="2142988"/>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9" name="Google Shape;509;p26"/>
          <p:cNvSpPr/>
          <p:nvPr/>
        </p:nvSpPr>
        <p:spPr>
          <a:xfrm>
            <a:off x="6726256" y="-1760417"/>
            <a:ext cx="3409022" cy="2944463"/>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0" name="Google Shape;510;p26"/>
          <p:cNvSpPr/>
          <p:nvPr/>
        </p:nvSpPr>
        <p:spPr>
          <a:xfrm rot="9422343">
            <a:off x="5929283" y="4498049"/>
            <a:ext cx="3800787" cy="152157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1" name="Google Shape;511;p26"/>
          <p:cNvSpPr/>
          <p:nvPr/>
        </p:nvSpPr>
        <p:spPr>
          <a:xfrm>
            <a:off x="8701275" y="2462450"/>
            <a:ext cx="505800" cy="5058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2" name="Google Shape;512;p26"/>
          <p:cNvSpPr/>
          <p:nvPr/>
        </p:nvSpPr>
        <p:spPr>
          <a:xfrm rot="-10608494">
            <a:off x="4730540" y="4811525"/>
            <a:ext cx="4357146" cy="2142978"/>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3" name="Google Shape;513;p26"/>
          <p:cNvSpPr/>
          <p:nvPr/>
        </p:nvSpPr>
        <p:spPr>
          <a:xfrm>
            <a:off x="1898525" y="4751288"/>
            <a:ext cx="364500" cy="3648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4" name="Google Shape;514;p26"/>
          <p:cNvSpPr/>
          <p:nvPr/>
        </p:nvSpPr>
        <p:spPr>
          <a:xfrm>
            <a:off x="134000" y="603275"/>
            <a:ext cx="364500" cy="3645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15" name="Google Shape;515;p26"/>
          <p:cNvGrpSpPr/>
          <p:nvPr/>
        </p:nvGrpSpPr>
        <p:grpSpPr>
          <a:xfrm>
            <a:off x="2263024" y="4452553"/>
            <a:ext cx="1435395" cy="1436264"/>
            <a:chOff x="6975798" y="1629382"/>
            <a:chExt cx="619853" cy="620229"/>
          </a:xfrm>
        </p:grpSpPr>
        <p:sp>
          <p:nvSpPr>
            <p:cNvPr id="516" name="Google Shape;516;p26"/>
            <p:cNvSpPr/>
            <p:nvPr/>
          </p:nvSpPr>
          <p:spPr>
            <a:xfrm>
              <a:off x="6975798" y="1871667"/>
              <a:ext cx="617744" cy="150292"/>
            </a:xfrm>
            <a:custGeom>
              <a:avLst/>
              <a:gdLst/>
              <a:ahLst/>
              <a:cxnLst/>
              <a:rect l="l" t="t" r="r" b="b"/>
              <a:pathLst>
                <a:path w="13168" h="3204" extrusionOk="0">
                  <a:moveTo>
                    <a:pt x="152" y="1"/>
                  </a:moveTo>
                  <a:cubicBezTo>
                    <a:pt x="72" y="340"/>
                    <a:pt x="27" y="696"/>
                    <a:pt x="0" y="1053"/>
                  </a:cubicBezTo>
                  <a:cubicBezTo>
                    <a:pt x="693" y="1502"/>
                    <a:pt x="1220" y="2302"/>
                    <a:pt x="1938" y="2302"/>
                  </a:cubicBezTo>
                  <a:cubicBezTo>
                    <a:pt x="2191" y="2302"/>
                    <a:pt x="2468" y="2203"/>
                    <a:pt x="2784" y="1954"/>
                  </a:cubicBezTo>
                  <a:cubicBezTo>
                    <a:pt x="3315" y="1539"/>
                    <a:pt x="3820" y="1216"/>
                    <a:pt x="4395" y="1216"/>
                  </a:cubicBezTo>
                  <a:cubicBezTo>
                    <a:pt x="4661" y="1216"/>
                    <a:pt x="4941" y="1285"/>
                    <a:pt x="5246" y="1446"/>
                  </a:cubicBezTo>
                  <a:cubicBezTo>
                    <a:pt x="6034" y="1869"/>
                    <a:pt x="6709" y="3147"/>
                    <a:pt x="7599" y="3147"/>
                  </a:cubicBezTo>
                  <a:cubicBezTo>
                    <a:pt x="7796" y="3147"/>
                    <a:pt x="8004" y="3085"/>
                    <a:pt x="8225" y="2936"/>
                  </a:cubicBezTo>
                  <a:cubicBezTo>
                    <a:pt x="8876" y="2505"/>
                    <a:pt x="9392" y="1919"/>
                    <a:pt x="10194" y="1919"/>
                  </a:cubicBezTo>
                  <a:cubicBezTo>
                    <a:pt x="10272" y="1919"/>
                    <a:pt x="10354" y="1924"/>
                    <a:pt x="10438" y="1936"/>
                  </a:cubicBezTo>
                  <a:cubicBezTo>
                    <a:pt x="11428" y="2079"/>
                    <a:pt x="12035" y="2971"/>
                    <a:pt x="12980" y="3203"/>
                  </a:cubicBezTo>
                  <a:cubicBezTo>
                    <a:pt x="13061" y="2891"/>
                    <a:pt x="13123" y="2579"/>
                    <a:pt x="13168" y="2258"/>
                  </a:cubicBezTo>
                  <a:cubicBezTo>
                    <a:pt x="12579" y="2222"/>
                    <a:pt x="11999" y="2070"/>
                    <a:pt x="11491" y="1749"/>
                  </a:cubicBezTo>
                  <a:cubicBezTo>
                    <a:pt x="11232" y="1580"/>
                    <a:pt x="11009" y="1330"/>
                    <a:pt x="10732" y="1205"/>
                  </a:cubicBezTo>
                  <a:cubicBezTo>
                    <a:pt x="10571" y="1126"/>
                    <a:pt x="10419" y="1099"/>
                    <a:pt x="10267" y="1099"/>
                  </a:cubicBezTo>
                  <a:cubicBezTo>
                    <a:pt x="10023" y="1099"/>
                    <a:pt x="9783" y="1170"/>
                    <a:pt x="9519" y="1214"/>
                  </a:cubicBezTo>
                  <a:cubicBezTo>
                    <a:pt x="9323" y="1248"/>
                    <a:pt x="9131" y="1266"/>
                    <a:pt x="8940" y="1266"/>
                  </a:cubicBezTo>
                  <a:cubicBezTo>
                    <a:pt x="8680" y="1266"/>
                    <a:pt x="8422" y="1232"/>
                    <a:pt x="8154" y="1160"/>
                  </a:cubicBezTo>
                  <a:cubicBezTo>
                    <a:pt x="7196" y="893"/>
                    <a:pt x="6375" y="181"/>
                    <a:pt x="5396" y="181"/>
                  </a:cubicBezTo>
                  <a:cubicBezTo>
                    <a:pt x="5198" y="181"/>
                    <a:pt x="4994" y="210"/>
                    <a:pt x="4782" y="277"/>
                  </a:cubicBezTo>
                  <a:cubicBezTo>
                    <a:pt x="4023" y="526"/>
                    <a:pt x="3375" y="725"/>
                    <a:pt x="2684" y="725"/>
                  </a:cubicBezTo>
                  <a:cubicBezTo>
                    <a:pt x="2286" y="725"/>
                    <a:pt x="1874" y="660"/>
                    <a:pt x="1419" y="500"/>
                  </a:cubicBezTo>
                  <a:cubicBezTo>
                    <a:pt x="1053" y="375"/>
                    <a:pt x="598" y="206"/>
                    <a:pt x="15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7" name="Google Shape;517;p26"/>
            <p:cNvSpPr/>
            <p:nvPr/>
          </p:nvSpPr>
          <p:spPr>
            <a:xfrm>
              <a:off x="6978284" y="1978572"/>
              <a:ext cx="590581" cy="132467"/>
            </a:xfrm>
            <a:custGeom>
              <a:avLst/>
              <a:gdLst/>
              <a:ahLst/>
              <a:cxnLst/>
              <a:rect l="l" t="t" r="r" b="b"/>
              <a:pathLst>
                <a:path w="12589" h="2824" extrusionOk="0">
                  <a:moveTo>
                    <a:pt x="4351" y="0"/>
                  </a:moveTo>
                  <a:cubicBezTo>
                    <a:pt x="3965" y="0"/>
                    <a:pt x="3623" y="271"/>
                    <a:pt x="3212" y="576"/>
                  </a:cubicBezTo>
                  <a:cubicBezTo>
                    <a:pt x="2784" y="891"/>
                    <a:pt x="2309" y="1060"/>
                    <a:pt x="1834" y="1060"/>
                  </a:cubicBezTo>
                  <a:cubicBezTo>
                    <a:pt x="1419" y="1060"/>
                    <a:pt x="1003" y="931"/>
                    <a:pt x="616" y="657"/>
                  </a:cubicBezTo>
                  <a:cubicBezTo>
                    <a:pt x="402" y="505"/>
                    <a:pt x="206" y="291"/>
                    <a:pt x="1" y="77"/>
                  </a:cubicBezTo>
                  <a:lnTo>
                    <a:pt x="1" y="77"/>
                  </a:lnTo>
                  <a:cubicBezTo>
                    <a:pt x="126" y="978"/>
                    <a:pt x="429" y="1825"/>
                    <a:pt x="875" y="2566"/>
                  </a:cubicBezTo>
                  <a:cubicBezTo>
                    <a:pt x="967" y="2577"/>
                    <a:pt x="1060" y="2582"/>
                    <a:pt x="1152" y="2582"/>
                  </a:cubicBezTo>
                  <a:cubicBezTo>
                    <a:pt x="1516" y="2582"/>
                    <a:pt x="1879" y="2494"/>
                    <a:pt x="2213" y="2280"/>
                  </a:cubicBezTo>
                  <a:cubicBezTo>
                    <a:pt x="2780" y="1923"/>
                    <a:pt x="3279" y="1526"/>
                    <a:pt x="3869" y="1526"/>
                  </a:cubicBezTo>
                  <a:cubicBezTo>
                    <a:pt x="4105" y="1526"/>
                    <a:pt x="4355" y="1589"/>
                    <a:pt x="4631" y="1745"/>
                  </a:cubicBezTo>
                  <a:cubicBezTo>
                    <a:pt x="5130" y="2030"/>
                    <a:pt x="5478" y="2548"/>
                    <a:pt x="6040" y="2735"/>
                  </a:cubicBezTo>
                  <a:cubicBezTo>
                    <a:pt x="6224" y="2796"/>
                    <a:pt x="6399" y="2824"/>
                    <a:pt x="6566" y="2824"/>
                  </a:cubicBezTo>
                  <a:cubicBezTo>
                    <a:pt x="7055" y="2824"/>
                    <a:pt x="7486" y="2591"/>
                    <a:pt x="7932" y="2298"/>
                  </a:cubicBezTo>
                  <a:cubicBezTo>
                    <a:pt x="8507" y="1917"/>
                    <a:pt x="9060" y="1649"/>
                    <a:pt x="9671" y="1649"/>
                  </a:cubicBezTo>
                  <a:cubicBezTo>
                    <a:pt x="9932" y="1649"/>
                    <a:pt x="10204" y="1698"/>
                    <a:pt x="10492" y="1807"/>
                  </a:cubicBezTo>
                  <a:cubicBezTo>
                    <a:pt x="11072" y="2021"/>
                    <a:pt x="11580" y="2441"/>
                    <a:pt x="12133" y="2699"/>
                  </a:cubicBezTo>
                  <a:cubicBezTo>
                    <a:pt x="12303" y="2441"/>
                    <a:pt x="12455" y="2155"/>
                    <a:pt x="12588" y="1870"/>
                  </a:cubicBezTo>
                  <a:cubicBezTo>
                    <a:pt x="12160" y="1763"/>
                    <a:pt x="11750" y="1558"/>
                    <a:pt x="11357" y="1281"/>
                  </a:cubicBezTo>
                  <a:cubicBezTo>
                    <a:pt x="10964" y="1007"/>
                    <a:pt x="10582" y="673"/>
                    <a:pt x="10125" y="673"/>
                  </a:cubicBezTo>
                  <a:cubicBezTo>
                    <a:pt x="10000" y="673"/>
                    <a:pt x="9871" y="698"/>
                    <a:pt x="9734" y="755"/>
                  </a:cubicBezTo>
                  <a:cubicBezTo>
                    <a:pt x="9341" y="915"/>
                    <a:pt x="9038" y="1299"/>
                    <a:pt x="8681" y="1531"/>
                  </a:cubicBezTo>
                  <a:cubicBezTo>
                    <a:pt x="8309" y="1782"/>
                    <a:pt x="7917" y="1907"/>
                    <a:pt x="7527" y="1907"/>
                  </a:cubicBezTo>
                  <a:cubicBezTo>
                    <a:pt x="7112" y="1907"/>
                    <a:pt x="6698" y="1766"/>
                    <a:pt x="6308" y="1486"/>
                  </a:cubicBezTo>
                  <a:cubicBezTo>
                    <a:pt x="5862" y="1165"/>
                    <a:pt x="5541" y="710"/>
                    <a:pt x="5130" y="353"/>
                  </a:cubicBezTo>
                  <a:cubicBezTo>
                    <a:pt x="4837" y="100"/>
                    <a:pt x="4586" y="0"/>
                    <a:pt x="43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8" name="Google Shape;518;p26"/>
            <p:cNvSpPr/>
            <p:nvPr/>
          </p:nvSpPr>
          <p:spPr>
            <a:xfrm>
              <a:off x="6997564" y="1779584"/>
              <a:ext cx="598087" cy="150714"/>
            </a:xfrm>
            <a:custGeom>
              <a:avLst/>
              <a:gdLst/>
              <a:ahLst/>
              <a:cxnLst/>
              <a:rect l="l" t="t" r="r" b="b"/>
              <a:pathLst>
                <a:path w="12749" h="3213" extrusionOk="0">
                  <a:moveTo>
                    <a:pt x="473" y="1"/>
                  </a:moveTo>
                  <a:cubicBezTo>
                    <a:pt x="286" y="304"/>
                    <a:pt x="134" y="625"/>
                    <a:pt x="0" y="955"/>
                  </a:cubicBezTo>
                  <a:cubicBezTo>
                    <a:pt x="259" y="1080"/>
                    <a:pt x="509" y="1187"/>
                    <a:pt x="669" y="1268"/>
                  </a:cubicBezTo>
                  <a:cubicBezTo>
                    <a:pt x="1215" y="1513"/>
                    <a:pt x="1811" y="1719"/>
                    <a:pt x="2417" y="1719"/>
                  </a:cubicBezTo>
                  <a:cubicBezTo>
                    <a:pt x="2583" y="1719"/>
                    <a:pt x="2750" y="1704"/>
                    <a:pt x="2917" y="1669"/>
                  </a:cubicBezTo>
                  <a:cubicBezTo>
                    <a:pt x="3746" y="1485"/>
                    <a:pt x="4386" y="1141"/>
                    <a:pt x="5133" y="1141"/>
                  </a:cubicBezTo>
                  <a:cubicBezTo>
                    <a:pt x="5399" y="1141"/>
                    <a:pt x="5679" y="1184"/>
                    <a:pt x="5986" y="1294"/>
                  </a:cubicBezTo>
                  <a:cubicBezTo>
                    <a:pt x="6504" y="1482"/>
                    <a:pt x="6968" y="1758"/>
                    <a:pt x="7467" y="1972"/>
                  </a:cubicBezTo>
                  <a:cubicBezTo>
                    <a:pt x="7822" y="2122"/>
                    <a:pt x="8135" y="2174"/>
                    <a:pt x="8454" y="2174"/>
                  </a:cubicBezTo>
                  <a:cubicBezTo>
                    <a:pt x="8745" y="2174"/>
                    <a:pt x="9040" y="2131"/>
                    <a:pt x="9376" y="2080"/>
                  </a:cubicBezTo>
                  <a:cubicBezTo>
                    <a:pt x="9493" y="2061"/>
                    <a:pt x="9603" y="2052"/>
                    <a:pt x="9707" y="2052"/>
                  </a:cubicBezTo>
                  <a:cubicBezTo>
                    <a:pt x="10740" y="2052"/>
                    <a:pt x="11246" y="2898"/>
                    <a:pt x="12267" y="3141"/>
                  </a:cubicBezTo>
                  <a:cubicBezTo>
                    <a:pt x="12427" y="3186"/>
                    <a:pt x="12588" y="3204"/>
                    <a:pt x="12748" y="3212"/>
                  </a:cubicBezTo>
                  <a:cubicBezTo>
                    <a:pt x="12739" y="2865"/>
                    <a:pt x="12695" y="2517"/>
                    <a:pt x="12632" y="2178"/>
                  </a:cubicBezTo>
                  <a:cubicBezTo>
                    <a:pt x="12088" y="2080"/>
                    <a:pt x="11562" y="1857"/>
                    <a:pt x="11116" y="1518"/>
                  </a:cubicBezTo>
                  <a:cubicBezTo>
                    <a:pt x="10616" y="1143"/>
                    <a:pt x="10313" y="483"/>
                    <a:pt x="9662" y="420"/>
                  </a:cubicBezTo>
                  <a:cubicBezTo>
                    <a:pt x="9632" y="418"/>
                    <a:pt x="9602" y="417"/>
                    <a:pt x="9572" y="417"/>
                  </a:cubicBezTo>
                  <a:cubicBezTo>
                    <a:pt x="8964" y="417"/>
                    <a:pt x="8392" y="918"/>
                    <a:pt x="7788" y="1054"/>
                  </a:cubicBezTo>
                  <a:cubicBezTo>
                    <a:pt x="7659" y="1080"/>
                    <a:pt x="7530" y="1093"/>
                    <a:pt x="7403" y="1093"/>
                  </a:cubicBezTo>
                  <a:cubicBezTo>
                    <a:pt x="7054" y="1093"/>
                    <a:pt x="6717" y="993"/>
                    <a:pt x="6423" y="777"/>
                  </a:cubicBezTo>
                  <a:cubicBezTo>
                    <a:pt x="6227" y="634"/>
                    <a:pt x="6111" y="411"/>
                    <a:pt x="5924" y="260"/>
                  </a:cubicBezTo>
                  <a:cubicBezTo>
                    <a:pt x="5712" y="85"/>
                    <a:pt x="5519" y="10"/>
                    <a:pt x="5323" y="10"/>
                  </a:cubicBezTo>
                  <a:cubicBezTo>
                    <a:pt x="5138" y="10"/>
                    <a:pt x="4949" y="76"/>
                    <a:pt x="4737" y="188"/>
                  </a:cubicBezTo>
                  <a:cubicBezTo>
                    <a:pt x="3991" y="583"/>
                    <a:pt x="3281" y="1014"/>
                    <a:pt x="2455" y="1014"/>
                  </a:cubicBezTo>
                  <a:cubicBezTo>
                    <a:pt x="2273" y="1014"/>
                    <a:pt x="2086" y="993"/>
                    <a:pt x="1891" y="947"/>
                  </a:cubicBezTo>
                  <a:cubicBezTo>
                    <a:pt x="1401" y="831"/>
                    <a:pt x="1008" y="572"/>
                    <a:pt x="660" y="215"/>
                  </a:cubicBezTo>
                  <a:cubicBezTo>
                    <a:pt x="598" y="153"/>
                    <a:pt x="535" y="72"/>
                    <a:pt x="47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9" name="Google Shape;519;p26"/>
            <p:cNvSpPr/>
            <p:nvPr/>
          </p:nvSpPr>
          <p:spPr>
            <a:xfrm>
              <a:off x="7047757" y="1685016"/>
              <a:ext cx="527390" cy="143584"/>
            </a:xfrm>
            <a:custGeom>
              <a:avLst/>
              <a:gdLst/>
              <a:ahLst/>
              <a:cxnLst/>
              <a:rect l="l" t="t" r="r" b="b"/>
              <a:pathLst>
                <a:path w="11242" h="3061" extrusionOk="0">
                  <a:moveTo>
                    <a:pt x="4930" y="1"/>
                  </a:moveTo>
                  <a:cubicBezTo>
                    <a:pt x="3832" y="1"/>
                    <a:pt x="3035" y="1068"/>
                    <a:pt x="1891" y="1068"/>
                  </a:cubicBezTo>
                  <a:cubicBezTo>
                    <a:pt x="1816" y="1068"/>
                    <a:pt x="1739" y="1063"/>
                    <a:pt x="1660" y="1053"/>
                  </a:cubicBezTo>
                  <a:cubicBezTo>
                    <a:pt x="1250" y="1000"/>
                    <a:pt x="875" y="830"/>
                    <a:pt x="572" y="581"/>
                  </a:cubicBezTo>
                  <a:cubicBezTo>
                    <a:pt x="366" y="768"/>
                    <a:pt x="179" y="964"/>
                    <a:pt x="1" y="1178"/>
                  </a:cubicBezTo>
                  <a:cubicBezTo>
                    <a:pt x="442" y="1643"/>
                    <a:pt x="819" y="2016"/>
                    <a:pt x="1429" y="2016"/>
                  </a:cubicBezTo>
                  <a:cubicBezTo>
                    <a:pt x="1534" y="2016"/>
                    <a:pt x="1646" y="2005"/>
                    <a:pt x="1767" y="1981"/>
                  </a:cubicBezTo>
                  <a:cubicBezTo>
                    <a:pt x="2427" y="1856"/>
                    <a:pt x="2927" y="1410"/>
                    <a:pt x="3525" y="1143"/>
                  </a:cubicBezTo>
                  <a:cubicBezTo>
                    <a:pt x="3789" y="1024"/>
                    <a:pt x="4071" y="947"/>
                    <a:pt x="4354" y="947"/>
                  </a:cubicBezTo>
                  <a:cubicBezTo>
                    <a:pt x="4539" y="947"/>
                    <a:pt x="4725" y="980"/>
                    <a:pt x="4907" y="1053"/>
                  </a:cubicBezTo>
                  <a:cubicBezTo>
                    <a:pt x="5389" y="1250"/>
                    <a:pt x="5594" y="1758"/>
                    <a:pt x="6058" y="1972"/>
                  </a:cubicBezTo>
                  <a:cubicBezTo>
                    <a:pt x="6182" y="2030"/>
                    <a:pt x="6306" y="2054"/>
                    <a:pt x="6431" y="2054"/>
                  </a:cubicBezTo>
                  <a:cubicBezTo>
                    <a:pt x="6999" y="2054"/>
                    <a:pt x="7575" y="1552"/>
                    <a:pt x="8146" y="1428"/>
                  </a:cubicBezTo>
                  <a:cubicBezTo>
                    <a:pt x="8301" y="1393"/>
                    <a:pt x="8458" y="1374"/>
                    <a:pt x="8613" y="1374"/>
                  </a:cubicBezTo>
                  <a:cubicBezTo>
                    <a:pt x="8893" y="1374"/>
                    <a:pt x="9166" y="1436"/>
                    <a:pt x="9412" y="1580"/>
                  </a:cubicBezTo>
                  <a:cubicBezTo>
                    <a:pt x="9921" y="1865"/>
                    <a:pt x="10206" y="2401"/>
                    <a:pt x="10661" y="2740"/>
                  </a:cubicBezTo>
                  <a:cubicBezTo>
                    <a:pt x="10840" y="2873"/>
                    <a:pt x="11036" y="2980"/>
                    <a:pt x="11241" y="3061"/>
                  </a:cubicBezTo>
                  <a:cubicBezTo>
                    <a:pt x="11009" y="2445"/>
                    <a:pt x="10679" y="1865"/>
                    <a:pt x="10278" y="1357"/>
                  </a:cubicBezTo>
                  <a:cubicBezTo>
                    <a:pt x="9873" y="1009"/>
                    <a:pt x="9505" y="345"/>
                    <a:pt x="8954" y="345"/>
                  </a:cubicBezTo>
                  <a:cubicBezTo>
                    <a:pt x="8897" y="345"/>
                    <a:pt x="8839" y="352"/>
                    <a:pt x="8779" y="367"/>
                  </a:cubicBezTo>
                  <a:cubicBezTo>
                    <a:pt x="8360" y="465"/>
                    <a:pt x="8012" y="795"/>
                    <a:pt x="7593" y="920"/>
                  </a:cubicBezTo>
                  <a:cubicBezTo>
                    <a:pt x="7420" y="971"/>
                    <a:pt x="7243" y="999"/>
                    <a:pt x="7068" y="999"/>
                  </a:cubicBezTo>
                  <a:cubicBezTo>
                    <a:pt x="6845" y="999"/>
                    <a:pt x="6625" y="953"/>
                    <a:pt x="6415" y="848"/>
                  </a:cubicBezTo>
                  <a:cubicBezTo>
                    <a:pt x="5880" y="572"/>
                    <a:pt x="5594" y="10"/>
                    <a:pt x="4943" y="1"/>
                  </a:cubicBezTo>
                  <a:cubicBezTo>
                    <a:pt x="4939" y="1"/>
                    <a:pt x="4934" y="1"/>
                    <a:pt x="49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0" name="Google Shape;520;p26"/>
            <p:cNvSpPr/>
            <p:nvPr/>
          </p:nvSpPr>
          <p:spPr>
            <a:xfrm>
              <a:off x="7112211" y="1629382"/>
              <a:ext cx="319380" cy="56195"/>
            </a:xfrm>
            <a:custGeom>
              <a:avLst/>
              <a:gdLst/>
              <a:ahLst/>
              <a:cxnLst/>
              <a:rect l="l" t="t" r="r" b="b"/>
              <a:pathLst>
                <a:path w="6808" h="1198" extrusionOk="0">
                  <a:moveTo>
                    <a:pt x="3694" y="0"/>
                  </a:moveTo>
                  <a:cubicBezTo>
                    <a:pt x="2329" y="0"/>
                    <a:pt x="1053" y="411"/>
                    <a:pt x="1" y="1124"/>
                  </a:cubicBezTo>
                  <a:cubicBezTo>
                    <a:pt x="122" y="1175"/>
                    <a:pt x="254" y="1197"/>
                    <a:pt x="393" y="1197"/>
                  </a:cubicBezTo>
                  <a:cubicBezTo>
                    <a:pt x="1108" y="1197"/>
                    <a:pt x="2006" y="613"/>
                    <a:pt x="2641" y="366"/>
                  </a:cubicBezTo>
                  <a:cubicBezTo>
                    <a:pt x="2960" y="237"/>
                    <a:pt x="3297" y="154"/>
                    <a:pt x="3633" y="154"/>
                  </a:cubicBezTo>
                  <a:cubicBezTo>
                    <a:pt x="3833" y="154"/>
                    <a:pt x="4033" y="184"/>
                    <a:pt x="4229" y="250"/>
                  </a:cubicBezTo>
                  <a:cubicBezTo>
                    <a:pt x="4675" y="393"/>
                    <a:pt x="4916" y="741"/>
                    <a:pt x="5291" y="991"/>
                  </a:cubicBezTo>
                  <a:cubicBezTo>
                    <a:pt x="5438" y="1093"/>
                    <a:pt x="5592" y="1134"/>
                    <a:pt x="5749" y="1134"/>
                  </a:cubicBezTo>
                  <a:cubicBezTo>
                    <a:pt x="6086" y="1134"/>
                    <a:pt x="6442" y="947"/>
                    <a:pt x="6807" y="776"/>
                  </a:cubicBezTo>
                  <a:cubicBezTo>
                    <a:pt x="5880" y="277"/>
                    <a:pt x="4818" y="0"/>
                    <a:pt x="36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1" name="Google Shape;521;p26"/>
            <p:cNvSpPr/>
            <p:nvPr/>
          </p:nvSpPr>
          <p:spPr>
            <a:xfrm>
              <a:off x="7054465" y="2099316"/>
              <a:ext cx="465419" cy="89077"/>
            </a:xfrm>
            <a:custGeom>
              <a:avLst/>
              <a:gdLst/>
              <a:ahLst/>
              <a:cxnLst/>
              <a:rect l="l" t="t" r="r" b="b"/>
              <a:pathLst>
                <a:path w="9921" h="1899" extrusionOk="0">
                  <a:moveTo>
                    <a:pt x="2202" y="1"/>
                  </a:moveTo>
                  <a:cubicBezTo>
                    <a:pt x="2165" y="1"/>
                    <a:pt x="2127" y="3"/>
                    <a:pt x="2088" y="10"/>
                  </a:cubicBezTo>
                  <a:cubicBezTo>
                    <a:pt x="1535" y="90"/>
                    <a:pt x="1133" y="625"/>
                    <a:pt x="616" y="839"/>
                  </a:cubicBezTo>
                  <a:cubicBezTo>
                    <a:pt x="420" y="919"/>
                    <a:pt x="215" y="973"/>
                    <a:pt x="0" y="1009"/>
                  </a:cubicBezTo>
                  <a:cubicBezTo>
                    <a:pt x="250" y="1285"/>
                    <a:pt x="527" y="1544"/>
                    <a:pt x="821" y="1776"/>
                  </a:cubicBezTo>
                  <a:cubicBezTo>
                    <a:pt x="1303" y="1382"/>
                    <a:pt x="1862" y="1131"/>
                    <a:pt x="2480" y="1131"/>
                  </a:cubicBezTo>
                  <a:cubicBezTo>
                    <a:pt x="2617" y="1131"/>
                    <a:pt x="2757" y="1143"/>
                    <a:pt x="2900" y="1169"/>
                  </a:cubicBezTo>
                  <a:cubicBezTo>
                    <a:pt x="3453" y="1258"/>
                    <a:pt x="3944" y="1517"/>
                    <a:pt x="4452" y="1713"/>
                  </a:cubicBezTo>
                  <a:cubicBezTo>
                    <a:pt x="4764" y="1834"/>
                    <a:pt x="5029" y="1898"/>
                    <a:pt x="5278" y="1898"/>
                  </a:cubicBezTo>
                  <a:cubicBezTo>
                    <a:pt x="5654" y="1898"/>
                    <a:pt x="5990" y="1751"/>
                    <a:pt x="6388" y="1428"/>
                  </a:cubicBezTo>
                  <a:cubicBezTo>
                    <a:pt x="6899" y="1004"/>
                    <a:pt x="7422" y="693"/>
                    <a:pt x="7985" y="693"/>
                  </a:cubicBezTo>
                  <a:cubicBezTo>
                    <a:pt x="8287" y="693"/>
                    <a:pt x="8601" y="782"/>
                    <a:pt x="8930" y="991"/>
                  </a:cubicBezTo>
                  <a:cubicBezTo>
                    <a:pt x="9127" y="1116"/>
                    <a:pt x="9323" y="1241"/>
                    <a:pt x="9510" y="1357"/>
                  </a:cubicBezTo>
                  <a:cubicBezTo>
                    <a:pt x="9653" y="1214"/>
                    <a:pt x="9796" y="1071"/>
                    <a:pt x="9921" y="919"/>
                  </a:cubicBezTo>
                  <a:cubicBezTo>
                    <a:pt x="9296" y="545"/>
                    <a:pt x="8698" y="63"/>
                    <a:pt x="8012" y="54"/>
                  </a:cubicBezTo>
                  <a:cubicBezTo>
                    <a:pt x="7405" y="54"/>
                    <a:pt x="6914" y="563"/>
                    <a:pt x="6424" y="848"/>
                  </a:cubicBezTo>
                  <a:cubicBezTo>
                    <a:pt x="5986" y="1107"/>
                    <a:pt x="5505" y="1276"/>
                    <a:pt x="4987" y="1276"/>
                  </a:cubicBezTo>
                  <a:cubicBezTo>
                    <a:pt x="4461" y="1276"/>
                    <a:pt x="3935" y="1116"/>
                    <a:pt x="3497" y="830"/>
                  </a:cubicBezTo>
                  <a:cubicBezTo>
                    <a:pt x="3065" y="547"/>
                    <a:pt x="2718" y="1"/>
                    <a:pt x="22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2" name="Google Shape;522;p26"/>
            <p:cNvSpPr/>
            <p:nvPr/>
          </p:nvSpPr>
          <p:spPr>
            <a:xfrm>
              <a:off x="7134821" y="2180422"/>
              <a:ext cx="326464" cy="69189"/>
            </a:xfrm>
            <a:custGeom>
              <a:avLst/>
              <a:gdLst/>
              <a:ahLst/>
              <a:cxnLst/>
              <a:rect l="l" t="t" r="r" b="b"/>
              <a:pathLst>
                <a:path w="6959" h="1475" extrusionOk="0">
                  <a:moveTo>
                    <a:pt x="6195" y="1"/>
                  </a:moveTo>
                  <a:cubicBezTo>
                    <a:pt x="6043" y="1"/>
                    <a:pt x="5883" y="45"/>
                    <a:pt x="5710" y="154"/>
                  </a:cubicBezTo>
                  <a:cubicBezTo>
                    <a:pt x="4925" y="655"/>
                    <a:pt x="4416" y="1211"/>
                    <a:pt x="3558" y="1211"/>
                  </a:cubicBezTo>
                  <a:cubicBezTo>
                    <a:pt x="3392" y="1211"/>
                    <a:pt x="3213" y="1191"/>
                    <a:pt x="3016" y="1144"/>
                  </a:cubicBezTo>
                  <a:cubicBezTo>
                    <a:pt x="2246" y="957"/>
                    <a:pt x="1491" y="443"/>
                    <a:pt x="744" y="443"/>
                  </a:cubicBezTo>
                  <a:cubicBezTo>
                    <a:pt x="495" y="443"/>
                    <a:pt x="248" y="500"/>
                    <a:pt x="0" y="645"/>
                  </a:cubicBezTo>
                  <a:cubicBezTo>
                    <a:pt x="946" y="1171"/>
                    <a:pt x="2043" y="1474"/>
                    <a:pt x="3212" y="1474"/>
                  </a:cubicBezTo>
                  <a:cubicBezTo>
                    <a:pt x="4604" y="1474"/>
                    <a:pt x="5897" y="1046"/>
                    <a:pt x="6959" y="314"/>
                  </a:cubicBezTo>
                  <a:cubicBezTo>
                    <a:pt x="6713" y="143"/>
                    <a:pt x="6467" y="1"/>
                    <a:pt x="61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523"/>
        <p:cNvGrpSpPr/>
        <p:nvPr/>
      </p:nvGrpSpPr>
      <p:grpSpPr>
        <a:xfrm>
          <a:off x="0" y="0"/>
          <a:ext cx="0" cy="0"/>
          <a:chOff x="0" y="0"/>
          <a:chExt cx="0" cy="0"/>
        </a:xfrm>
      </p:grpSpPr>
      <p:sp>
        <p:nvSpPr>
          <p:cNvPr id="524" name="Google Shape;524;p27"/>
          <p:cNvSpPr/>
          <p:nvPr/>
        </p:nvSpPr>
        <p:spPr>
          <a:xfrm rot="4515792">
            <a:off x="-316060" y="-1696863"/>
            <a:ext cx="1263940" cy="3335929"/>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5" name="Google Shape;525;p27"/>
          <p:cNvSpPr/>
          <p:nvPr/>
        </p:nvSpPr>
        <p:spPr>
          <a:xfrm>
            <a:off x="-311550" y="3441865"/>
            <a:ext cx="4744456" cy="2333414"/>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6" name="Google Shape;526;p27"/>
          <p:cNvSpPr/>
          <p:nvPr/>
        </p:nvSpPr>
        <p:spPr>
          <a:xfrm rot="-3991898">
            <a:off x="5362311" y="3057955"/>
            <a:ext cx="4980944" cy="4302048"/>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rgbClr val="DCC2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7" name="Google Shape;527;p27"/>
          <p:cNvSpPr/>
          <p:nvPr/>
        </p:nvSpPr>
        <p:spPr>
          <a:xfrm rot="-412733">
            <a:off x="5735977" y="-1243023"/>
            <a:ext cx="4233610"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28" name="Google Shape;528;p27"/>
          <p:cNvGrpSpPr/>
          <p:nvPr/>
        </p:nvGrpSpPr>
        <p:grpSpPr>
          <a:xfrm>
            <a:off x="5959684" y="3248092"/>
            <a:ext cx="1563049" cy="1539851"/>
            <a:chOff x="8420377" y="825501"/>
            <a:chExt cx="622357" cy="613096"/>
          </a:xfrm>
        </p:grpSpPr>
        <p:sp>
          <p:nvSpPr>
            <p:cNvPr id="529" name="Google Shape;529;p27"/>
            <p:cNvSpPr/>
            <p:nvPr/>
          </p:nvSpPr>
          <p:spPr>
            <a:xfrm>
              <a:off x="8585264" y="959380"/>
              <a:ext cx="110526" cy="117644"/>
            </a:xfrm>
            <a:custGeom>
              <a:avLst/>
              <a:gdLst/>
              <a:ahLst/>
              <a:cxnLst/>
              <a:rect l="l" t="t" r="r" b="b"/>
              <a:pathLst>
                <a:path w="2356" h="2508" extrusionOk="0">
                  <a:moveTo>
                    <a:pt x="911" y="170"/>
                  </a:moveTo>
                  <a:cubicBezTo>
                    <a:pt x="1098" y="233"/>
                    <a:pt x="1258" y="268"/>
                    <a:pt x="1392" y="295"/>
                  </a:cubicBezTo>
                  <a:cubicBezTo>
                    <a:pt x="1642" y="349"/>
                    <a:pt x="1785" y="384"/>
                    <a:pt x="1892" y="518"/>
                  </a:cubicBezTo>
                  <a:cubicBezTo>
                    <a:pt x="1999" y="643"/>
                    <a:pt x="2133" y="1116"/>
                    <a:pt x="2142" y="1268"/>
                  </a:cubicBezTo>
                  <a:cubicBezTo>
                    <a:pt x="2177" y="1758"/>
                    <a:pt x="1919" y="2276"/>
                    <a:pt x="1374" y="2329"/>
                  </a:cubicBezTo>
                  <a:cubicBezTo>
                    <a:pt x="1325" y="2334"/>
                    <a:pt x="1275" y="2336"/>
                    <a:pt x="1227" y="2336"/>
                  </a:cubicBezTo>
                  <a:cubicBezTo>
                    <a:pt x="914" y="2336"/>
                    <a:pt x="642" y="2236"/>
                    <a:pt x="465" y="2035"/>
                  </a:cubicBezTo>
                  <a:cubicBezTo>
                    <a:pt x="259" y="1812"/>
                    <a:pt x="179" y="1491"/>
                    <a:pt x="250" y="1134"/>
                  </a:cubicBezTo>
                  <a:cubicBezTo>
                    <a:pt x="313" y="795"/>
                    <a:pt x="580" y="197"/>
                    <a:pt x="911" y="170"/>
                  </a:cubicBezTo>
                  <a:close/>
                  <a:moveTo>
                    <a:pt x="919" y="1"/>
                  </a:moveTo>
                  <a:cubicBezTo>
                    <a:pt x="447" y="10"/>
                    <a:pt x="143" y="759"/>
                    <a:pt x="81" y="1107"/>
                  </a:cubicBezTo>
                  <a:cubicBezTo>
                    <a:pt x="1" y="1508"/>
                    <a:pt x="99" y="1883"/>
                    <a:pt x="340" y="2142"/>
                  </a:cubicBezTo>
                  <a:cubicBezTo>
                    <a:pt x="554" y="2383"/>
                    <a:pt x="866" y="2508"/>
                    <a:pt x="1232" y="2508"/>
                  </a:cubicBezTo>
                  <a:cubicBezTo>
                    <a:pt x="1285" y="2508"/>
                    <a:pt x="1339" y="2508"/>
                    <a:pt x="1392" y="2499"/>
                  </a:cubicBezTo>
                  <a:cubicBezTo>
                    <a:pt x="1972" y="2445"/>
                    <a:pt x="2356" y="1919"/>
                    <a:pt x="2311" y="1259"/>
                  </a:cubicBezTo>
                  <a:cubicBezTo>
                    <a:pt x="2302" y="1098"/>
                    <a:pt x="2160" y="581"/>
                    <a:pt x="2026" y="411"/>
                  </a:cubicBezTo>
                  <a:cubicBezTo>
                    <a:pt x="1883" y="233"/>
                    <a:pt x="1687" y="188"/>
                    <a:pt x="1428" y="135"/>
                  </a:cubicBezTo>
                  <a:cubicBezTo>
                    <a:pt x="1285" y="108"/>
                    <a:pt x="1134" y="72"/>
                    <a:pt x="946" y="10"/>
                  </a:cubicBezTo>
                  <a:lnTo>
                    <a:pt x="92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0" name="Google Shape;530;p27"/>
            <p:cNvSpPr/>
            <p:nvPr/>
          </p:nvSpPr>
          <p:spPr>
            <a:xfrm>
              <a:off x="8420377" y="1059155"/>
              <a:ext cx="120987" cy="137955"/>
            </a:xfrm>
            <a:custGeom>
              <a:avLst/>
              <a:gdLst/>
              <a:ahLst/>
              <a:cxnLst/>
              <a:rect l="l" t="t" r="r" b="b"/>
              <a:pathLst>
                <a:path w="2579" h="2941" extrusionOk="0">
                  <a:moveTo>
                    <a:pt x="1419" y="166"/>
                  </a:moveTo>
                  <a:cubicBezTo>
                    <a:pt x="1562" y="166"/>
                    <a:pt x="1696" y="202"/>
                    <a:pt x="1830" y="282"/>
                  </a:cubicBezTo>
                  <a:cubicBezTo>
                    <a:pt x="2204" y="497"/>
                    <a:pt x="2392" y="969"/>
                    <a:pt x="2302" y="1424"/>
                  </a:cubicBezTo>
                  <a:cubicBezTo>
                    <a:pt x="2186" y="1977"/>
                    <a:pt x="1892" y="2611"/>
                    <a:pt x="1410" y="2745"/>
                  </a:cubicBezTo>
                  <a:cubicBezTo>
                    <a:pt x="1348" y="2762"/>
                    <a:pt x="1281" y="2771"/>
                    <a:pt x="1213" y="2771"/>
                  </a:cubicBezTo>
                  <a:cubicBezTo>
                    <a:pt x="873" y="2771"/>
                    <a:pt x="488" y="2560"/>
                    <a:pt x="340" y="2263"/>
                  </a:cubicBezTo>
                  <a:cubicBezTo>
                    <a:pt x="206" y="1995"/>
                    <a:pt x="179" y="1157"/>
                    <a:pt x="420" y="720"/>
                  </a:cubicBezTo>
                  <a:cubicBezTo>
                    <a:pt x="500" y="559"/>
                    <a:pt x="616" y="470"/>
                    <a:pt x="750" y="452"/>
                  </a:cubicBezTo>
                  <a:lnTo>
                    <a:pt x="768" y="452"/>
                  </a:lnTo>
                  <a:lnTo>
                    <a:pt x="795" y="434"/>
                  </a:lnTo>
                  <a:cubicBezTo>
                    <a:pt x="991" y="256"/>
                    <a:pt x="1205" y="166"/>
                    <a:pt x="1419" y="166"/>
                  </a:cubicBezTo>
                  <a:close/>
                  <a:moveTo>
                    <a:pt x="1420" y="0"/>
                  </a:moveTo>
                  <a:cubicBezTo>
                    <a:pt x="1172" y="0"/>
                    <a:pt x="920" y="100"/>
                    <a:pt x="697" y="291"/>
                  </a:cubicBezTo>
                  <a:cubicBezTo>
                    <a:pt x="527" y="318"/>
                    <a:pt x="375" y="443"/>
                    <a:pt x="268" y="639"/>
                  </a:cubicBezTo>
                  <a:cubicBezTo>
                    <a:pt x="1" y="1130"/>
                    <a:pt x="27" y="2022"/>
                    <a:pt x="188" y="2343"/>
                  </a:cubicBezTo>
                  <a:cubicBezTo>
                    <a:pt x="366" y="2691"/>
                    <a:pt x="813" y="2941"/>
                    <a:pt x="1214" y="2941"/>
                  </a:cubicBezTo>
                  <a:cubicBezTo>
                    <a:pt x="1303" y="2941"/>
                    <a:pt x="1383" y="2932"/>
                    <a:pt x="1455" y="2905"/>
                  </a:cubicBezTo>
                  <a:cubicBezTo>
                    <a:pt x="2151" y="2709"/>
                    <a:pt x="2400" y="1754"/>
                    <a:pt x="2463" y="1460"/>
                  </a:cubicBezTo>
                  <a:cubicBezTo>
                    <a:pt x="2579" y="934"/>
                    <a:pt x="2347" y="390"/>
                    <a:pt x="1910" y="140"/>
                  </a:cubicBezTo>
                  <a:cubicBezTo>
                    <a:pt x="1755" y="46"/>
                    <a:pt x="1588" y="0"/>
                    <a:pt x="14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1" name="Google Shape;531;p27"/>
            <p:cNvSpPr/>
            <p:nvPr/>
          </p:nvSpPr>
          <p:spPr>
            <a:xfrm>
              <a:off x="8473947" y="877946"/>
              <a:ext cx="139424" cy="153481"/>
            </a:xfrm>
            <a:custGeom>
              <a:avLst/>
              <a:gdLst/>
              <a:ahLst/>
              <a:cxnLst/>
              <a:rect l="l" t="t" r="r" b="b"/>
              <a:pathLst>
                <a:path w="2972" h="3272" extrusionOk="0">
                  <a:moveTo>
                    <a:pt x="2106" y="167"/>
                  </a:moveTo>
                  <a:cubicBezTo>
                    <a:pt x="2338" y="167"/>
                    <a:pt x="2490" y="265"/>
                    <a:pt x="2561" y="461"/>
                  </a:cubicBezTo>
                  <a:cubicBezTo>
                    <a:pt x="2784" y="1112"/>
                    <a:pt x="2079" y="2513"/>
                    <a:pt x="1339" y="2879"/>
                  </a:cubicBezTo>
                  <a:lnTo>
                    <a:pt x="1303" y="2905"/>
                  </a:lnTo>
                  <a:cubicBezTo>
                    <a:pt x="1118" y="2998"/>
                    <a:pt x="903" y="3103"/>
                    <a:pt x="720" y="3103"/>
                  </a:cubicBezTo>
                  <a:cubicBezTo>
                    <a:pt x="638" y="3103"/>
                    <a:pt x="563" y="3083"/>
                    <a:pt x="500" y="3030"/>
                  </a:cubicBezTo>
                  <a:cubicBezTo>
                    <a:pt x="304" y="2870"/>
                    <a:pt x="170" y="2433"/>
                    <a:pt x="215" y="2120"/>
                  </a:cubicBezTo>
                  <a:cubicBezTo>
                    <a:pt x="277" y="1710"/>
                    <a:pt x="598" y="1380"/>
                    <a:pt x="884" y="1094"/>
                  </a:cubicBezTo>
                  <a:cubicBezTo>
                    <a:pt x="946" y="1032"/>
                    <a:pt x="1009" y="970"/>
                    <a:pt x="1062" y="907"/>
                  </a:cubicBezTo>
                  <a:cubicBezTo>
                    <a:pt x="1116" y="845"/>
                    <a:pt x="1169" y="782"/>
                    <a:pt x="1232" y="711"/>
                  </a:cubicBezTo>
                  <a:cubicBezTo>
                    <a:pt x="1428" y="479"/>
                    <a:pt x="1624" y="247"/>
                    <a:pt x="1865" y="193"/>
                  </a:cubicBezTo>
                  <a:cubicBezTo>
                    <a:pt x="1954" y="176"/>
                    <a:pt x="2035" y="167"/>
                    <a:pt x="2106" y="167"/>
                  </a:cubicBezTo>
                  <a:close/>
                  <a:moveTo>
                    <a:pt x="2106" y="1"/>
                  </a:moveTo>
                  <a:cubicBezTo>
                    <a:pt x="2024" y="1"/>
                    <a:pt x="1933" y="10"/>
                    <a:pt x="1829" y="33"/>
                  </a:cubicBezTo>
                  <a:cubicBezTo>
                    <a:pt x="1535" y="86"/>
                    <a:pt x="1303" y="363"/>
                    <a:pt x="1107" y="604"/>
                  </a:cubicBezTo>
                  <a:cubicBezTo>
                    <a:pt x="1044" y="666"/>
                    <a:pt x="991" y="738"/>
                    <a:pt x="937" y="791"/>
                  </a:cubicBezTo>
                  <a:cubicBezTo>
                    <a:pt x="884" y="854"/>
                    <a:pt x="821" y="916"/>
                    <a:pt x="768" y="970"/>
                  </a:cubicBezTo>
                  <a:cubicBezTo>
                    <a:pt x="465" y="1282"/>
                    <a:pt x="117" y="1630"/>
                    <a:pt x="54" y="2094"/>
                  </a:cubicBezTo>
                  <a:cubicBezTo>
                    <a:pt x="1" y="2468"/>
                    <a:pt x="152" y="2959"/>
                    <a:pt x="393" y="3155"/>
                  </a:cubicBezTo>
                  <a:cubicBezTo>
                    <a:pt x="491" y="3236"/>
                    <a:pt x="598" y="3271"/>
                    <a:pt x="714" y="3271"/>
                  </a:cubicBezTo>
                  <a:cubicBezTo>
                    <a:pt x="937" y="3271"/>
                    <a:pt x="1178" y="3146"/>
                    <a:pt x="1374" y="3048"/>
                  </a:cubicBezTo>
                  <a:lnTo>
                    <a:pt x="1410" y="3030"/>
                  </a:lnTo>
                  <a:cubicBezTo>
                    <a:pt x="2222" y="2629"/>
                    <a:pt x="2971" y="1130"/>
                    <a:pt x="2722" y="408"/>
                  </a:cubicBezTo>
                  <a:cubicBezTo>
                    <a:pt x="2662" y="244"/>
                    <a:pt x="2510" y="1"/>
                    <a:pt x="21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2" name="Google Shape;532;p27"/>
            <p:cNvSpPr/>
            <p:nvPr/>
          </p:nvSpPr>
          <p:spPr>
            <a:xfrm>
              <a:off x="8466020" y="1212360"/>
              <a:ext cx="105928" cy="130825"/>
            </a:xfrm>
            <a:custGeom>
              <a:avLst/>
              <a:gdLst/>
              <a:ahLst/>
              <a:cxnLst/>
              <a:rect l="l" t="t" r="r" b="b"/>
              <a:pathLst>
                <a:path w="2258" h="2789" extrusionOk="0">
                  <a:moveTo>
                    <a:pt x="1154" y="170"/>
                  </a:moveTo>
                  <a:cubicBezTo>
                    <a:pt x="1311" y="170"/>
                    <a:pt x="1464" y="238"/>
                    <a:pt x="1668" y="424"/>
                  </a:cubicBezTo>
                  <a:cubicBezTo>
                    <a:pt x="1900" y="638"/>
                    <a:pt x="2052" y="1022"/>
                    <a:pt x="2070" y="1450"/>
                  </a:cubicBezTo>
                  <a:cubicBezTo>
                    <a:pt x="2088" y="1852"/>
                    <a:pt x="1972" y="2217"/>
                    <a:pt x="1758" y="2440"/>
                  </a:cubicBezTo>
                  <a:cubicBezTo>
                    <a:pt x="1647" y="2559"/>
                    <a:pt x="1508" y="2622"/>
                    <a:pt x="1353" y="2622"/>
                  </a:cubicBezTo>
                  <a:cubicBezTo>
                    <a:pt x="1333" y="2622"/>
                    <a:pt x="1314" y="2621"/>
                    <a:pt x="1294" y="2619"/>
                  </a:cubicBezTo>
                  <a:cubicBezTo>
                    <a:pt x="1026" y="2601"/>
                    <a:pt x="723" y="2414"/>
                    <a:pt x="544" y="2155"/>
                  </a:cubicBezTo>
                  <a:cubicBezTo>
                    <a:pt x="357" y="1896"/>
                    <a:pt x="170" y="1218"/>
                    <a:pt x="286" y="737"/>
                  </a:cubicBezTo>
                  <a:cubicBezTo>
                    <a:pt x="330" y="558"/>
                    <a:pt x="410" y="424"/>
                    <a:pt x="535" y="353"/>
                  </a:cubicBezTo>
                  <a:lnTo>
                    <a:pt x="642" y="317"/>
                  </a:lnTo>
                  <a:cubicBezTo>
                    <a:pt x="849" y="234"/>
                    <a:pt x="1003" y="170"/>
                    <a:pt x="1154" y="170"/>
                  </a:cubicBezTo>
                  <a:close/>
                  <a:moveTo>
                    <a:pt x="1148" y="0"/>
                  </a:moveTo>
                  <a:cubicBezTo>
                    <a:pt x="968" y="0"/>
                    <a:pt x="792" y="70"/>
                    <a:pt x="580" y="157"/>
                  </a:cubicBezTo>
                  <a:lnTo>
                    <a:pt x="473" y="201"/>
                  </a:lnTo>
                  <a:lnTo>
                    <a:pt x="464" y="210"/>
                  </a:lnTo>
                  <a:cubicBezTo>
                    <a:pt x="295" y="299"/>
                    <a:pt x="179" y="460"/>
                    <a:pt x="116" y="701"/>
                  </a:cubicBezTo>
                  <a:cubicBezTo>
                    <a:pt x="0" y="1191"/>
                    <a:pt x="170" y="1923"/>
                    <a:pt x="402" y="2253"/>
                  </a:cubicBezTo>
                  <a:cubicBezTo>
                    <a:pt x="616" y="2556"/>
                    <a:pt x="955" y="2762"/>
                    <a:pt x="1276" y="2788"/>
                  </a:cubicBezTo>
                  <a:lnTo>
                    <a:pt x="1338" y="2788"/>
                  </a:lnTo>
                  <a:cubicBezTo>
                    <a:pt x="1543" y="2788"/>
                    <a:pt x="1731" y="2708"/>
                    <a:pt x="1882" y="2556"/>
                  </a:cubicBezTo>
                  <a:cubicBezTo>
                    <a:pt x="2123" y="2298"/>
                    <a:pt x="2257" y="1896"/>
                    <a:pt x="2239" y="1441"/>
                  </a:cubicBezTo>
                  <a:cubicBezTo>
                    <a:pt x="2221" y="977"/>
                    <a:pt x="2052" y="549"/>
                    <a:pt x="1775" y="299"/>
                  </a:cubicBezTo>
                  <a:cubicBezTo>
                    <a:pt x="1532" y="79"/>
                    <a:pt x="1338" y="0"/>
                    <a:pt x="1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3" name="Google Shape;533;p27"/>
            <p:cNvSpPr/>
            <p:nvPr/>
          </p:nvSpPr>
          <p:spPr>
            <a:xfrm>
              <a:off x="8646809" y="825501"/>
              <a:ext cx="152794" cy="133499"/>
            </a:xfrm>
            <a:custGeom>
              <a:avLst/>
              <a:gdLst/>
              <a:ahLst/>
              <a:cxnLst/>
              <a:rect l="l" t="t" r="r" b="b"/>
              <a:pathLst>
                <a:path w="3257" h="2846" extrusionOk="0">
                  <a:moveTo>
                    <a:pt x="2016" y="170"/>
                  </a:moveTo>
                  <a:cubicBezTo>
                    <a:pt x="2159" y="170"/>
                    <a:pt x="2302" y="187"/>
                    <a:pt x="2418" y="250"/>
                  </a:cubicBezTo>
                  <a:lnTo>
                    <a:pt x="2444" y="268"/>
                  </a:lnTo>
                  <a:lnTo>
                    <a:pt x="2471" y="259"/>
                  </a:lnTo>
                  <a:cubicBezTo>
                    <a:pt x="2490" y="255"/>
                    <a:pt x="2509" y="254"/>
                    <a:pt x="2528" y="254"/>
                  </a:cubicBezTo>
                  <a:cubicBezTo>
                    <a:pt x="2607" y="254"/>
                    <a:pt x="2686" y="285"/>
                    <a:pt x="2766" y="357"/>
                  </a:cubicBezTo>
                  <a:cubicBezTo>
                    <a:pt x="2971" y="553"/>
                    <a:pt x="3078" y="981"/>
                    <a:pt x="3042" y="1240"/>
                  </a:cubicBezTo>
                  <a:cubicBezTo>
                    <a:pt x="2980" y="1740"/>
                    <a:pt x="2739" y="2159"/>
                    <a:pt x="2373" y="2418"/>
                  </a:cubicBezTo>
                  <a:cubicBezTo>
                    <a:pt x="2135" y="2591"/>
                    <a:pt x="1851" y="2682"/>
                    <a:pt x="1543" y="2682"/>
                  </a:cubicBezTo>
                  <a:cubicBezTo>
                    <a:pt x="1424" y="2682"/>
                    <a:pt x="1302" y="2668"/>
                    <a:pt x="1178" y="2641"/>
                  </a:cubicBezTo>
                  <a:cubicBezTo>
                    <a:pt x="732" y="2551"/>
                    <a:pt x="410" y="2293"/>
                    <a:pt x="294" y="1936"/>
                  </a:cubicBezTo>
                  <a:cubicBezTo>
                    <a:pt x="178" y="1552"/>
                    <a:pt x="303" y="1115"/>
                    <a:pt x="633" y="767"/>
                  </a:cubicBezTo>
                  <a:cubicBezTo>
                    <a:pt x="919" y="473"/>
                    <a:pt x="1517" y="170"/>
                    <a:pt x="2016" y="170"/>
                  </a:cubicBezTo>
                  <a:close/>
                  <a:moveTo>
                    <a:pt x="2019" y="0"/>
                  </a:moveTo>
                  <a:cubicBezTo>
                    <a:pt x="1469" y="0"/>
                    <a:pt x="829" y="326"/>
                    <a:pt x="517" y="651"/>
                  </a:cubicBezTo>
                  <a:cubicBezTo>
                    <a:pt x="143" y="1053"/>
                    <a:pt x="0" y="1543"/>
                    <a:pt x="134" y="1989"/>
                  </a:cubicBezTo>
                  <a:cubicBezTo>
                    <a:pt x="268" y="2409"/>
                    <a:pt x="642" y="2703"/>
                    <a:pt x="1151" y="2810"/>
                  </a:cubicBezTo>
                  <a:cubicBezTo>
                    <a:pt x="1276" y="2837"/>
                    <a:pt x="1401" y="2846"/>
                    <a:pt x="1526" y="2846"/>
                  </a:cubicBezTo>
                  <a:cubicBezTo>
                    <a:pt x="1873" y="2846"/>
                    <a:pt x="2204" y="2748"/>
                    <a:pt x="2471" y="2551"/>
                  </a:cubicBezTo>
                  <a:cubicBezTo>
                    <a:pt x="2873" y="2266"/>
                    <a:pt x="3131" y="1811"/>
                    <a:pt x="3212" y="1267"/>
                  </a:cubicBezTo>
                  <a:cubicBezTo>
                    <a:pt x="3256" y="955"/>
                    <a:pt x="3140" y="473"/>
                    <a:pt x="2873" y="232"/>
                  </a:cubicBezTo>
                  <a:cubicBezTo>
                    <a:pt x="2773" y="132"/>
                    <a:pt x="2654" y="85"/>
                    <a:pt x="2526" y="85"/>
                  </a:cubicBezTo>
                  <a:cubicBezTo>
                    <a:pt x="2505" y="85"/>
                    <a:pt x="2484" y="87"/>
                    <a:pt x="2462" y="89"/>
                  </a:cubicBezTo>
                  <a:cubicBezTo>
                    <a:pt x="2328" y="27"/>
                    <a:pt x="217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4" name="Google Shape;534;p27"/>
            <p:cNvSpPr/>
            <p:nvPr/>
          </p:nvSpPr>
          <p:spPr>
            <a:xfrm>
              <a:off x="8569361" y="1096026"/>
              <a:ext cx="191731" cy="201937"/>
            </a:xfrm>
            <a:custGeom>
              <a:avLst/>
              <a:gdLst/>
              <a:ahLst/>
              <a:cxnLst/>
              <a:rect l="l" t="t" r="r" b="b"/>
              <a:pathLst>
                <a:path w="4087" h="4305" extrusionOk="0">
                  <a:moveTo>
                    <a:pt x="2249" y="166"/>
                  </a:moveTo>
                  <a:cubicBezTo>
                    <a:pt x="2445" y="166"/>
                    <a:pt x="2632" y="201"/>
                    <a:pt x="2829" y="255"/>
                  </a:cubicBezTo>
                  <a:cubicBezTo>
                    <a:pt x="3542" y="487"/>
                    <a:pt x="3917" y="1486"/>
                    <a:pt x="3908" y="2315"/>
                  </a:cubicBezTo>
                  <a:cubicBezTo>
                    <a:pt x="3908" y="3011"/>
                    <a:pt x="3426" y="3903"/>
                    <a:pt x="2757" y="4073"/>
                  </a:cubicBezTo>
                  <a:cubicBezTo>
                    <a:pt x="2577" y="4119"/>
                    <a:pt x="2398" y="4141"/>
                    <a:pt x="2223" y="4141"/>
                  </a:cubicBezTo>
                  <a:cubicBezTo>
                    <a:pt x="1690" y="4141"/>
                    <a:pt x="1206" y="3932"/>
                    <a:pt x="911" y="3556"/>
                  </a:cubicBezTo>
                  <a:cubicBezTo>
                    <a:pt x="331" y="2806"/>
                    <a:pt x="179" y="1914"/>
                    <a:pt x="518" y="1165"/>
                  </a:cubicBezTo>
                  <a:cubicBezTo>
                    <a:pt x="661" y="844"/>
                    <a:pt x="946" y="460"/>
                    <a:pt x="1285" y="353"/>
                  </a:cubicBezTo>
                  <a:cubicBezTo>
                    <a:pt x="1660" y="228"/>
                    <a:pt x="1963" y="166"/>
                    <a:pt x="2249" y="166"/>
                  </a:cubicBezTo>
                  <a:close/>
                  <a:moveTo>
                    <a:pt x="2242" y="1"/>
                  </a:moveTo>
                  <a:cubicBezTo>
                    <a:pt x="1943" y="1"/>
                    <a:pt x="1617" y="64"/>
                    <a:pt x="1232" y="192"/>
                  </a:cubicBezTo>
                  <a:cubicBezTo>
                    <a:pt x="839" y="308"/>
                    <a:pt x="527" y="736"/>
                    <a:pt x="366" y="1093"/>
                  </a:cubicBezTo>
                  <a:cubicBezTo>
                    <a:pt x="1" y="1896"/>
                    <a:pt x="152" y="2860"/>
                    <a:pt x="777" y="3654"/>
                  </a:cubicBezTo>
                  <a:cubicBezTo>
                    <a:pt x="1107" y="4073"/>
                    <a:pt x="1642" y="4305"/>
                    <a:pt x="2231" y="4305"/>
                  </a:cubicBezTo>
                  <a:cubicBezTo>
                    <a:pt x="2418" y="4305"/>
                    <a:pt x="2606" y="4287"/>
                    <a:pt x="2802" y="4234"/>
                  </a:cubicBezTo>
                  <a:cubicBezTo>
                    <a:pt x="3542" y="4046"/>
                    <a:pt x="4078" y="3074"/>
                    <a:pt x="4078" y="2315"/>
                  </a:cubicBezTo>
                  <a:cubicBezTo>
                    <a:pt x="4086" y="1423"/>
                    <a:pt x="3667" y="353"/>
                    <a:pt x="2873" y="103"/>
                  </a:cubicBezTo>
                  <a:cubicBezTo>
                    <a:pt x="2669" y="35"/>
                    <a:pt x="2463" y="1"/>
                    <a:pt x="22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5" name="Google Shape;535;p27"/>
            <p:cNvSpPr/>
            <p:nvPr/>
          </p:nvSpPr>
          <p:spPr>
            <a:xfrm>
              <a:off x="8722521" y="959474"/>
              <a:ext cx="132715" cy="128855"/>
            </a:xfrm>
            <a:custGeom>
              <a:avLst/>
              <a:gdLst/>
              <a:ahLst/>
              <a:cxnLst/>
              <a:rect l="l" t="t" r="r" b="b"/>
              <a:pathLst>
                <a:path w="2829" h="2747" extrusionOk="0">
                  <a:moveTo>
                    <a:pt x="1383" y="168"/>
                  </a:moveTo>
                  <a:cubicBezTo>
                    <a:pt x="1847" y="168"/>
                    <a:pt x="2258" y="400"/>
                    <a:pt x="2445" y="828"/>
                  </a:cubicBezTo>
                  <a:cubicBezTo>
                    <a:pt x="2641" y="1266"/>
                    <a:pt x="2525" y="1801"/>
                    <a:pt x="2160" y="2193"/>
                  </a:cubicBezTo>
                  <a:cubicBezTo>
                    <a:pt x="1914" y="2451"/>
                    <a:pt x="1611" y="2585"/>
                    <a:pt x="1306" y="2585"/>
                  </a:cubicBezTo>
                  <a:cubicBezTo>
                    <a:pt x="1179" y="2585"/>
                    <a:pt x="1052" y="2562"/>
                    <a:pt x="929" y="2515"/>
                  </a:cubicBezTo>
                  <a:cubicBezTo>
                    <a:pt x="358" y="2283"/>
                    <a:pt x="170" y="1631"/>
                    <a:pt x="242" y="1114"/>
                  </a:cubicBezTo>
                  <a:cubicBezTo>
                    <a:pt x="277" y="837"/>
                    <a:pt x="447" y="365"/>
                    <a:pt x="750" y="302"/>
                  </a:cubicBezTo>
                  <a:lnTo>
                    <a:pt x="759" y="302"/>
                  </a:lnTo>
                  <a:cubicBezTo>
                    <a:pt x="973" y="213"/>
                    <a:pt x="1187" y="168"/>
                    <a:pt x="1383" y="168"/>
                  </a:cubicBezTo>
                  <a:close/>
                  <a:moveTo>
                    <a:pt x="1373" y="1"/>
                  </a:moveTo>
                  <a:cubicBezTo>
                    <a:pt x="1156" y="1"/>
                    <a:pt x="929" y="46"/>
                    <a:pt x="705" y="142"/>
                  </a:cubicBezTo>
                  <a:cubicBezTo>
                    <a:pt x="295" y="231"/>
                    <a:pt x="117" y="802"/>
                    <a:pt x="72" y="1096"/>
                  </a:cubicBezTo>
                  <a:cubicBezTo>
                    <a:pt x="1" y="1667"/>
                    <a:pt x="215" y="2407"/>
                    <a:pt x="875" y="2666"/>
                  </a:cubicBezTo>
                  <a:cubicBezTo>
                    <a:pt x="1009" y="2720"/>
                    <a:pt x="1160" y="2746"/>
                    <a:pt x="1303" y="2746"/>
                  </a:cubicBezTo>
                  <a:cubicBezTo>
                    <a:pt x="1651" y="2746"/>
                    <a:pt x="2008" y="2595"/>
                    <a:pt x="2276" y="2309"/>
                  </a:cubicBezTo>
                  <a:cubicBezTo>
                    <a:pt x="2695" y="1863"/>
                    <a:pt x="2829" y="1257"/>
                    <a:pt x="2597" y="766"/>
                  </a:cubicBezTo>
                  <a:cubicBezTo>
                    <a:pt x="2381" y="277"/>
                    <a:pt x="1908" y="1"/>
                    <a:pt x="13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6" name="Google Shape;536;p27"/>
            <p:cNvSpPr/>
            <p:nvPr/>
          </p:nvSpPr>
          <p:spPr>
            <a:xfrm>
              <a:off x="8832993" y="861950"/>
              <a:ext cx="97578" cy="120083"/>
            </a:xfrm>
            <a:custGeom>
              <a:avLst/>
              <a:gdLst/>
              <a:ahLst/>
              <a:cxnLst/>
              <a:rect l="l" t="t" r="r" b="b"/>
              <a:pathLst>
                <a:path w="2080" h="2560" extrusionOk="0">
                  <a:moveTo>
                    <a:pt x="1009" y="169"/>
                  </a:moveTo>
                  <a:cubicBezTo>
                    <a:pt x="1080" y="169"/>
                    <a:pt x="1161" y="187"/>
                    <a:pt x="1241" y="231"/>
                  </a:cubicBezTo>
                  <a:cubicBezTo>
                    <a:pt x="1589" y="401"/>
                    <a:pt x="1856" y="856"/>
                    <a:pt x="1883" y="1159"/>
                  </a:cubicBezTo>
                  <a:cubicBezTo>
                    <a:pt x="1910" y="1516"/>
                    <a:pt x="1776" y="2024"/>
                    <a:pt x="1464" y="2265"/>
                  </a:cubicBezTo>
                  <a:cubicBezTo>
                    <a:pt x="1355" y="2351"/>
                    <a:pt x="1234" y="2397"/>
                    <a:pt x="1101" y="2397"/>
                  </a:cubicBezTo>
                  <a:cubicBezTo>
                    <a:pt x="1027" y="2397"/>
                    <a:pt x="949" y="2383"/>
                    <a:pt x="866" y="2354"/>
                  </a:cubicBezTo>
                  <a:cubicBezTo>
                    <a:pt x="429" y="2212"/>
                    <a:pt x="170" y="1551"/>
                    <a:pt x="206" y="1034"/>
                  </a:cubicBezTo>
                  <a:cubicBezTo>
                    <a:pt x="215" y="829"/>
                    <a:pt x="286" y="347"/>
                    <a:pt x="750" y="249"/>
                  </a:cubicBezTo>
                  <a:lnTo>
                    <a:pt x="777" y="240"/>
                  </a:lnTo>
                  <a:cubicBezTo>
                    <a:pt x="848" y="187"/>
                    <a:pt x="929" y="169"/>
                    <a:pt x="1009" y="169"/>
                  </a:cubicBezTo>
                  <a:close/>
                  <a:moveTo>
                    <a:pt x="1002" y="0"/>
                  </a:moveTo>
                  <a:cubicBezTo>
                    <a:pt x="895" y="0"/>
                    <a:pt x="792" y="29"/>
                    <a:pt x="697" y="88"/>
                  </a:cubicBezTo>
                  <a:cubicBezTo>
                    <a:pt x="313" y="178"/>
                    <a:pt x="63" y="526"/>
                    <a:pt x="37" y="1025"/>
                  </a:cubicBezTo>
                  <a:cubicBezTo>
                    <a:pt x="1" y="1605"/>
                    <a:pt x="286" y="2336"/>
                    <a:pt x="813" y="2515"/>
                  </a:cubicBezTo>
                  <a:cubicBezTo>
                    <a:pt x="911" y="2551"/>
                    <a:pt x="1009" y="2560"/>
                    <a:pt x="1098" y="2560"/>
                  </a:cubicBezTo>
                  <a:cubicBezTo>
                    <a:pt x="1277" y="2560"/>
                    <a:pt x="1428" y="2506"/>
                    <a:pt x="1571" y="2399"/>
                  </a:cubicBezTo>
                  <a:cubicBezTo>
                    <a:pt x="1928" y="2122"/>
                    <a:pt x="2079" y="1560"/>
                    <a:pt x="2044" y="1141"/>
                  </a:cubicBezTo>
                  <a:cubicBezTo>
                    <a:pt x="2017" y="793"/>
                    <a:pt x="1723" y="276"/>
                    <a:pt x="1321" y="79"/>
                  </a:cubicBezTo>
                  <a:cubicBezTo>
                    <a:pt x="1212" y="27"/>
                    <a:pt x="1105" y="0"/>
                    <a:pt x="10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7" name="Google Shape;537;p27"/>
            <p:cNvSpPr/>
            <p:nvPr/>
          </p:nvSpPr>
          <p:spPr>
            <a:xfrm>
              <a:off x="8873194" y="974344"/>
              <a:ext cx="158236" cy="166709"/>
            </a:xfrm>
            <a:custGeom>
              <a:avLst/>
              <a:gdLst/>
              <a:ahLst/>
              <a:cxnLst/>
              <a:rect l="l" t="t" r="r" b="b"/>
              <a:pathLst>
                <a:path w="3373" h="3554" extrusionOk="0">
                  <a:moveTo>
                    <a:pt x="1927" y="171"/>
                  </a:moveTo>
                  <a:cubicBezTo>
                    <a:pt x="2122" y="171"/>
                    <a:pt x="2335" y="222"/>
                    <a:pt x="2543" y="369"/>
                  </a:cubicBezTo>
                  <a:cubicBezTo>
                    <a:pt x="3016" y="708"/>
                    <a:pt x="3203" y="1091"/>
                    <a:pt x="3185" y="1716"/>
                  </a:cubicBezTo>
                  <a:cubicBezTo>
                    <a:pt x="3167" y="2242"/>
                    <a:pt x="2909" y="2768"/>
                    <a:pt x="2507" y="3081"/>
                  </a:cubicBezTo>
                  <a:cubicBezTo>
                    <a:pt x="2321" y="3231"/>
                    <a:pt x="2036" y="3388"/>
                    <a:pt x="1659" y="3388"/>
                  </a:cubicBezTo>
                  <a:cubicBezTo>
                    <a:pt x="1566" y="3388"/>
                    <a:pt x="1469" y="3378"/>
                    <a:pt x="1365" y="3357"/>
                  </a:cubicBezTo>
                  <a:cubicBezTo>
                    <a:pt x="241" y="3116"/>
                    <a:pt x="188" y="2019"/>
                    <a:pt x="205" y="1671"/>
                  </a:cubicBezTo>
                  <a:cubicBezTo>
                    <a:pt x="339" y="1082"/>
                    <a:pt x="883" y="476"/>
                    <a:pt x="1463" y="262"/>
                  </a:cubicBezTo>
                  <a:cubicBezTo>
                    <a:pt x="1593" y="211"/>
                    <a:pt x="1753" y="171"/>
                    <a:pt x="1927" y="171"/>
                  </a:cubicBezTo>
                  <a:close/>
                  <a:moveTo>
                    <a:pt x="1926" y="0"/>
                  </a:moveTo>
                  <a:cubicBezTo>
                    <a:pt x="1757" y="0"/>
                    <a:pt x="1581" y="34"/>
                    <a:pt x="1401" y="101"/>
                  </a:cubicBezTo>
                  <a:cubicBezTo>
                    <a:pt x="768" y="342"/>
                    <a:pt x="188" y="993"/>
                    <a:pt x="36" y="1635"/>
                  </a:cubicBezTo>
                  <a:lnTo>
                    <a:pt x="36" y="1653"/>
                  </a:lnTo>
                  <a:cubicBezTo>
                    <a:pt x="0" y="2421"/>
                    <a:pt x="330" y="3304"/>
                    <a:pt x="1338" y="3518"/>
                  </a:cubicBezTo>
                  <a:cubicBezTo>
                    <a:pt x="1446" y="3545"/>
                    <a:pt x="1553" y="3554"/>
                    <a:pt x="1660" y="3554"/>
                  </a:cubicBezTo>
                  <a:cubicBezTo>
                    <a:pt x="1999" y="3554"/>
                    <a:pt x="2329" y="3438"/>
                    <a:pt x="2614" y="3215"/>
                  </a:cubicBezTo>
                  <a:cubicBezTo>
                    <a:pt x="3051" y="2867"/>
                    <a:pt x="3337" y="2296"/>
                    <a:pt x="3355" y="1716"/>
                  </a:cubicBezTo>
                  <a:cubicBezTo>
                    <a:pt x="3372" y="1047"/>
                    <a:pt x="3158" y="601"/>
                    <a:pt x="2641" y="235"/>
                  </a:cubicBezTo>
                  <a:cubicBezTo>
                    <a:pt x="2425" y="79"/>
                    <a:pt x="2184" y="0"/>
                    <a:pt x="19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8" name="Google Shape;538;p27"/>
            <p:cNvSpPr/>
            <p:nvPr/>
          </p:nvSpPr>
          <p:spPr>
            <a:xfrm>
              <a:off x="8774403" y="1115587"/>
              <a:ext cx="145710" cy="153106"/>
            </a:xfrm>
            <a:custGeom>
              <a:avLst/>
              <a:gdLst/>
              <a:ahLst/>
              <a:cxnLst/>
              <a:rect l="l" t="t" r="r" b="b"/>
              <a:pathLst>
                <a:path w="3106" h="3264" extrusionOk="0">
                  <a:moveTo>
                    <a:pt x="1496" y="166"/>
                  </a:moveTo>
                  <a:cubicBezTo>
                    <a:pt x="1947" y="166"/>
                    <a:pt x="2333" y="350"/>
                    <a:pt x="2579" y="703"/>
                  </a:cubicBezTo>
                  <a:cubicBezTo>
                    <a:pt x="2927" y="1203"/>
                    <a:pt x="2900" y="1890"/>
                    <a:pt x="2499" y="2469"/>
                  </a:cubicBezTo>
                  <a:cubicBezTo>
                    <a:pt x="2224" y="2858"/>
                    <a:pt x="1816" y="3092"/>
                    <a:pt x="1403" y="3092"/>
                  </a:cubicBezTo>
                  <a:cubicBezTo>
                    <a:pt x="1361" y="3092"/>
                    <a:pt x="1319" y="3090"/>
                    <a:pt x="1277" y="3085"/>
                  </a:cubicBezTo>
                  <a:cubicBezTo>
                    <a:pt x="857" y="3040"/>
                    <a:pt x="509" y="2755"/>
                    <a:pt x="322" y="2291"/>
                  </a:cubicBezTo>
                  <a:cubicBezTo>
                    <a:pt x="170" y="1943"/>
                    <a:pt x="215" y="971"/>
                    <a:pt x="545" y="498"/>
                  </a:cubicBezTo>
                  <a:cubicBezTo>
                    <a:pt x="670" y="319"/>
                    <a:pt x="813" y="239"/>
                    <a:pt x="973" y="239"/>
                  </a:cubicBezTo>
                  <a:lnTo>
                    <a:pt x="1000" y="239"/>
                  </a:lnTo>
                  <a:lnTo>
                    <a:pt x="1018" y="230"/>
                  </a:lnTo>
                  <a:cubicBezTo>
                    <a:pt x="1183" y="187"/>
                    <a:pt x="1343" y="166"/>
                    <a:pt x="1496" y="166"/>
                  </a:cubicBezTo>
                  <a:close/>
                  <a:moveTo>
                    <a:pt x="1503" y="0"/>
                  </a:moveTo>
                  <a:cubicBezTo>
                    <a:pt x="1336" y="0"/>
                    <a:pt x="1162" y="23"/>
                    <a:pt x="982" y="70"/>
                  </a:cubicBezTo>
                  <a:cubicBezTo>
                    <a:pt x="974" y="69"/>
                    <a:pt x="966" y="69"/>
                    <a:pt x="958" y="69"/>
                  </a:cubicBezTo>
                  <a:cubicBezTo>
                    <a:pt x="745" y="69"/>
                    <a:pt x="558" y="185"/>
                    <a:pt x="411" y="400"/>
                  </a:cubicBezTo>
                  <a:cubicBezTo>
                    <a:pt x="46" y="926"/>
                    <a:pt x="1" y="1961"/>
                    <a:pt x="162" y="2353"/>
                  </a:cubicBezTo>
                  <a:cubicBezTo>
                    <a:pt x="385" y="2871"/>
                    <a:pt x="777" y="3201"/>
                    <a:pt x="1259" y="3254"/>
                  </a:cubicBezTo>
                  <a:cubicBezTo>
                    <a:pt x="1303" y="3254"/>
                    <a:pt x="1348" y="3263"/>
                    <a:pt x="1393" y="3263"/>
                  </a:cubicBezTo>
                  <a:cubicBezTo>
                    <a:pt x="1865" y="3263"/>
                    <a:pt x="2329" y="3005"/>
                    <a:pt x="2633" y="2568"/>
                  </a:cubicBezTo>
                  <a:cubicBezTo>
                    <a:pt x="3079" y="1934"/>
                    <a:pt x="3105" y="1167"/>
                    <a:pt x="2713" y="605"/>
                  </a:cubicBezTo>
                  <a:cubicBezTo>
                    <a:pt x="2438" y="209"/>
                    <a:pt x="2007" y="0"/>
                    <a:pt x="15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9" name="Google Shape;539;p27"/>
            <p:cNvSpPr/>
            <p:nvPr/>
          </p:nvSpPr>
          <p:spPr>
            <a:xfrm>
              <a:off x="8571894" y="1305944"/>
              <a:ext cx="144397" cy="130966"/>
            </a:xfrm>
            <a:custGeom>
              <a:avLst/>
              <a:gdLst/>
              <a:ahLst/>
              <a:cxnLst/>
              <a:rect l="l" t="t" r="r" b="b"/>
              <a:pathLst>
                <a:path w="3078" h="2792" extrusionOk="0">
                  <a:moveTo>
                    <a:pt x="1632" y="167"/>
                  </a:moveTo>
                  <a:cubicBezTo>
                    <a:pt x="1762" y="167"/>
                    <a:pt x="1891" y="196"/>
                    <a:pt x="2043" y="276"/>
                  </a:cubicBezTo>
                  <a:cubicBezTo>
                    <a:pt x="2248" y="383"/>
                    <a:pt x="2516" y="642"/>
                    <a:pt x="2641" y="874"/>
                  </a:cubicBezTo>
                  <a:cubicBezTo>
                    <a:pt x="2873" y="1284"/>
                    <a:pt x="2721" y="1641"/>
                    <a:pt x="2409" y="2051"/>
                  </a:cubicBezTo>
                  <a:cubicBezTo>
                    <a:pt x="2141" y="2408"/>
                    <a:pt x="1909" y="2542"/>
                    <a:pt x="1445" y="2613"/>
                  </a:cubicBezTo>
                  <a:cubicBezTo>
                    <a:pt x="1401" y="2620"/>
                    <a:pt x="1356" y="2623"/>
                    <a:pt x="1311" y="2623"/>
                  </a:cubicBezTo>
                  <a:cubicBezTo>
                    <a:pt x="1004" y="2623"/>
                    <a:pt x="698" y="2468"/>
                    <a:pt x="526" y="2212"/>
                  </a:cubicBezTo>
                  <a:cubicBezTo>
                    <a:pt x="375" y="1980"/>
                    <a:pt x="170" y="1516"/>
                    <a:pt x="187" y="1230"/>
                  </a:cubicBezTo>
                  <a:cubicBezTo>
                    <a:pt x="214" y="891"/>
                    <a:pt x="437" y="686"/>
                    <a:pt x="669" y="472"/>
                  </a:cubicBezTo>
                  <a:cubicBezTo>
                    <a:pt x="723" y="419"/>
                    <a:pt x="776" y="365"/>
                    <a:pt x="830" y="312"/>
                  </a:cubicBezTo>
                  <a:cubicBezTo>
                    <a:pt x="981" y="285"/>
                    <a:pt x="1106" y="258"/>
                    <a:pt x="1213" y="231"/>
                  </a:cubicBezTo>
                  <a:cubicBezTo>
                    <a:pt x="1370" y="196"/>
                    <a:pt x="1501" y="167"/>
                    <a:pt x="1632" y="167"/>
                  </a:cubicBezTo>
                  <a:close/>
                  <a:moveTo>
                    <a:pt x="1644" y="0"/>
                  </a:moveTo>
                  <a:cubicBezTo>
                    <a:pt x="1493" y="0"/>
                    <a:pt x="1346" y="34"/>
                    <a:pt x="1178" y="71"/>
                  </a:cubicBezTo>
                  <a:cubicBezTo>
                    <a:pt x="1062" y="98"/>
                    <a:pt x="928" y="124"/>
                    <a:pt x="776" y="151"/>
                  </a:cubicBezTo>
                  <a:lnTo>
                    <a:pt x="750" y="151"/>
                  </a:lnTo>
                  <a:lnTo>
                    <a:pt x="732" y="169"/>
                  </a:lnTo>
                  <a:cubicBezTo>
                    <a:pt x="669" y="231"/>
                    <a:pt x="616" y="285"/>
                    <a:pt x="553" y="347"/>
                  </a:cubicBezTo>
                  <a:cubicBezTo>
                    <a:pt x="303" y="570"/>
                    <a:pt x="54" y="811"/>
                    <a:pt x="18" y="1222"/>
                  </a:cubicBezTo>
                  <a:cubicBezTo>
                    <a:pt x="0" y="1569"/>
                    <a:pt x="232" y="2069"/>
                    <a:pt x="393" y="2301"/>
                  </a:cubicBezTo>
                  <a:cubicBezTo>
                    <a:pt x="589" y="2604"/>
                    <a:pt x="955" y="2792"/>
                    <a:pt x="1312" y="2792"/>
                  </a:cubicBezTo>
                  <a:cubicBezTo>
                    <a:pt x="1365" y="2792"/>
                    <a:pt x="1419" y="2792"/>
                    <a:pt x="1472" y="2783"/>
                  </a:cubicBezTo>
                  <a:cubicBezTo>
                    <a:pt x="1972" y="2702"/>
                    <a:pt x="2257" y="2542"/>
                    <a:pt x="2543" y="2158"/>
                  </a:cubicBezTo>
                  <a:cubicBezTo>
                    <a:pt x="2846" y="1757"/>
                    <a:pt x="3078" y="1311"/>
                    <a:pt x="2784" y="784"/>
                  </a:cubicBezTo>
                  <a:cubicBezTo>
                    <a:pt x="2641" y="535"/>
                    <a:pt x="2355" y="249"/>
                    <a:pt x="2114" y="124"/>
                  </a:cubicBezTo>
                  <a:cubicBezTo>
                    <a:pt x="1939" y="32"/>
                    <a:pt x="1790" y="0"/>
                    <a:pt x="16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0" name="Google Shape;540;p27"/>
            <p:cNvSpPr/>
            <p:nvPr/>
          </p:nvSpPr>
          <p:spPr>
            <a:xfrm>
              <a:off x="8720879" y="1275312"/>
              <a:ext cx="161144" cy="163285"/>
            </a:xfrm>
            <a:custGeom>
              <a:avLst/>
              <a:gdLst/>
              <a:ahLst/>
              <a:cxnLst/>
              <a:rect l="l" t="t" r="r" b="b"/>
              <a:pathLst>
                <a:path w="3435" h="3481" extrusionOk="0">
                  <a:moveTo>
                    <a:pt x="1436" y="169"/>
                  </a:moveTo>
                  <a:cubicBezTo>
                    <a:pt x="1741" y="169"/>
                    <a:pt x="2135" y="321"/>
                    <a:pt x="2355" y="483"/>
                  </a:cubicBezTo>
                  <a:cubicBezTo>
                    <a:pt x="3042" y="982"/>
                    <a:pt x="3247" y="1643"/>
                    <a:pt x="2944" y="2383"/>
                  </a:cubicBezTo>
                  <a:cubicBezTo>
                    <a:pt x="2730" y="2909"/>
                    <a:pt x="2444" y="3159"/>
                    <a:pt x="1954" y="3257"/>
                  </a:cubicBezTo>
                  <a:cubicBezTo>
                    <a:pt x="1790" y="3292"/>
                    <a:pt x="1640" y="3310"/>
                    <a:pt x="1502" y="3310"/>
                  </a:cubicBezTo>
                  <a:cubicBezTo>
                    <a:pt x="1146" y="3310"/>
                    <a:pt x="875" y="3192"/>
                    <a:pt x="669" y="2954"/>
                  </a:cubicBezTo>
                  <a:cubicBezTo>
                    <a:pt x="303" y="2535"/>
                    <a:pt x="178" y="1892"/>
                    <a:pt x="339" y="1223"/>
                  </a:cubicBezTo>
                  <a:cubicBezTo>
                    <a:pt x="384" y="1000"/>
                    <a:pt x="633" y="385"/>
                    <a:pt x="901" y="251"/>
                  </a:cubicBezTo>
                  <a:cubicBezTo>
                    <a:pt x="928" y="233"/>
                    <a:pt x="955" y="233"/>
                    <a:pt x="981" y="233"/>
                  </a:cubicBezTo>
                  <a:cubicBezTo>
                    <a:pt x="1008" y="233"/>
                    <a:pt x="1035" y="233"/>
                    <a:pt x="1062" y="251"/>
                  </a:cubicBezTo>
                  <a:lnTo>
                    <a:pt x="1097" y="269"/>
                  </a:lnTo>
                  <a:lnTo>
                    <a:pt x="1142" y="242"/>
                  </a:lnTo>
                  <a:cubicBezTo>
                    <a:pt x="1218" y="191"/>
                    <a:pt x="1321" y="169"/>
                    <a:pt x="1436" y="169"/>
                  </a:cubicBezTo>
                  <a:close/>
                  <a:moveTo>
                    <a:pt x="1446" y="1"/>
                  </a:moveTo>
                  <a:cubicBezTo>
                    <a:pt x="1313" y="1"/>
                    <a:pt x="1189" y="25"/>
                    <a:pt x="1088" y="81"/>
                  </a:cubicBezTo>
                  <a:cubicBezTo>
                    <a:pt x="1049" y="70"/>
                    <a:pt x="1011" y="63"/>
                    <a:pt x="972" y="63"/>
                  </a:cubicBezTo>
                  <a:cubicBezTo>
                    <a:pt x="921" y="63"/>
                    <a:pt x="871" y="74"/>
                    <a:pt x="821" y="99"/>
                  </a:cubicBezTo>
                  <a:cubicBezTo>
                    <a:pt x="455" y="278"/>
                    <a:pt x="205" y="1036"/>
                    <a:pt x="170" y="1179"/>
                  </a:cubicBezTo>
                  <a:cubicBezTo>
                    <a:pt x="0" y="1901"/>
                    <a:pt x="143" y="2606"/>
                    <a:pt x="544" y="3061"/>
                  </a:cubicBezTo>
                  <a:cubicBezTo>
                    <a:pt x="821" y="3391"/>
                    <a:pt x="1178" y="3480"/>
                    <a:pt x="1508" y="3480"/>
                  </a:cubicBezTo>
                  <a:cubicBezTo>
                    <a:pt x="1677" y="3480"/>
                    <a:pt x="1847" y="3454"/>
                    <a:pt x="1989" y="3427"/>
                  </a:cubicBezTo>
                  <a:cubicBezTo>
                    <a:pt x="2534" y="3311"/>
                    <a:pt x="2864" y="3016"/>
                    <a:pt x="3096" y="2445"/>
                  </a:cubicBezTo>
                  <a:cubicBezTo>
                    <a:pt x="3435" y="1625"/>
                    <a:pt x="3212" y="893"/>
                    <a:pt x="2453" y="349"/>
                  </a:cubicBezTo>
                  <a:cubicBezTo>
                    <a:pt x="2214" y="168"/>
                    <a:pt x="1797" y="1"/>
                    <a:pt x="14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1" name="Google Shape;541;p27"/>
            <p:cNvSpPr/>
            <p:nvPr/>
          </p:nvSpPr>
          <p:spPr>
            <a:xfrm>
              <a:off x="8917149" y="1146781"/>
              <a:ext cx="125585" cy="125243"/>
            </a:xfrm>
            <a:custGeom>
              <a:avLst/>
              <a:gdLst/>
              <a:ahLst/>
              <a:cxnLst/>
              <a:rect l="l" t="t" r="r" b="b"/>
              <a:pathLst>
                <a:path w="2677" h="2670" extrusionOk="0">
                  <a:moveTo>
                    <a:pt x="1258" y="172"/>
                  </a:moveTo>
                  <a:cubicBezTo>
                    <a:pt x="1552" y="172"/>
                    <a:pt x="1820" y="306"/>
                    <a:pt x="2007" y="475"/>
                  </a:cubicBezTo>
                  <a:cubicBezTo>
                    <a:pt x="2311" y="761"/>
                    <a:pt x="2525" y="1251"/>
                    <a:pt x="2311" y="1715"/>
                  </a:cubicBezTo>
                  <a:cubicBezTo>
                    <a:pt x="2123" y="2126"/>
                    <a:pt x="1722" y="2438"/>
                    <a:pt x="1311" y="2491"/>
                  </a:cubicBezTo>
                  <a:cubicBezTo>
                    <a:pt x="1269" y="2498"/>
                    <a:pt x="1222" y="2502"/>
                    <a:pt x="1173" y="2502"/>
                  </a:cubicBezTo>
                  <a:cubicBezTo>
                    <a:pt x="964" y="2502"/>
                    <a:pt x="706" y="2427"/>
                    <a:pt x="482" y="2152"/>
                  </a:cubicBezTo>
                  <a:cubicBezTo>
                    <a:pt x="259" y="1885"/>
                    <a:pt x="178" y="1358"/>
                    <a:pt x="285" y="921"/>
                  </a:cubicBezTo>
                  <a:cubicBezTo>
                    <a:pt x="357" y="618"/>
                    <a:pt x="526" y="395"/>
                    <a:pt x="749" y="306"/>
                  </a:cubicBezTo>
                  <a:lnTo>
                    <a:pt x="758" y="297"/>
                  </a:lnTo>
                  <a:cubicBezTo>
                    <a:pt x="928" y="208"/>
                    <a:pt x="1097" y="172"/>
                    <a:pt x="1258" y="172"/>
                  </a:cubicBezTo>
                  <a:close/>
                  <a:moveTo>
                    <a:pt x="1256" y="1"/>
                  </a:moveTo>
                  <a:cubicBezTo>
                    <a:pt x="1072" y="1"/>
                    <a:pt x="877" y="45"/>
                    <a:pt x="678" y="154"/>
                  </a:cubicBezTo>
                  <a:cubicBezTo>
                    <a:pt x="410" y="261"/>
                    <a:pt x="205" y="529"/>
                    <a:pt x="116" y="886"/>
                  </a:cubicBezTo>
                  <a:cubicBezTo>
                    <a:pt x="0" y="1367"/>
                    <a:pt x="98" y="1947"/>
                    <a:pt x="348" y="2259"/>
                  </a:cubicBezTo>
                  <a:cubicBezTo>
                    <a:pt x="571" y="2527"/>
                    <a:pt x="865" y="2670"/>
                    <a:pt x="1187" y="2670"/>
                  </a:cubicBezTo>
                  <a:cubicBezTo>
                    <a:pt x="1240" y="2670"/>
                    <a:pt x="1285" y="2670"/>
                    <a:pt x="1338" y="2661"/>
                  </a:cubicBezTo>
                  <a:cubicBezTo>
                    <a:pt x="1793" y="2598"/>
                    <a:pt x="2248" y="2250"/>
                    <a:pt x="2462" y="1787"/>
                  </a:cubicBezTo>
                  <a:cubicBezTo>
                    <a:pt x="2676" y="1314"/>
                    <a:pt x="2534" y="743"/>
                    <a:pt x="2123" y="350"/>
                  </a:cubicBezTo>
                  <a:cubicBezTo>
                    <a:pt x="1908" y="158"/>
                    <a:pt x="1602" y="1"/>
                    <a:pt x="12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2" name="Google Shape;542;p27"/>
            <p:cNvSpPr/>
            <p:nvPr/>
          </p:nvSpPr>
          <p:spPr>
            <a:xfrm>
              <a:off x="8874461" y="1267478"/>
              <a:ext cx="85803" cy="100804"/>
            </a:xfrm>
            <a:custGeom>
              <a:avLst/>
              <a:gdLst/>
              <a:ahLst/>
              <a:cxnLst/>
              <a:rect l="l" t="t" r="r" b="b"/>
              <a:pathLst>
                <a:path w="1829" h="2149" extrusionOk="0">
                  <a:moveTo>
                    <a:pt x="830" y="168"/>
                  </a:moveTo>
                  <a:cubicBezTo>
                    <a:pt x="981" y="168"/>
                    <a:pt x="1133" y="222"/>
                    <a:pt x="1267" y="338"/>
                  </a:cubicBezTo>
                  <a:cubicBezTo>
                    <a:pt x="1526" y="543"/>
                    <a:pt x="1659" y="891"/>
                    <a:pt x="1624" y="1230"/>
                  </a:cubicBezTo>
                  <a:cubicBezTo>
                    <a:pt x="1579" y="1578"/>
                    <a:pt x="1365" y="1881"/>
                    <a:pt x="1097" y="1952"/>
                  </a:cubicBezTo>
                  <a:cubicBezTo>
                    <a:pt x="1052" y="1966"/>
                    <a:pt x="1007" y="1973"/>
                    <a:pt x="962" y="1973"/>
                  </a:cubicBezTo>
                  <a:cubicBezTo>
                    <a:pt x="803" y="1973"/>
                    <a:pt x="648" y="1887"/>
                    <a:pt x="509" y="1720"/>
                  </a:cubicBezTo>
                  <a:cubicBezTo>
                    <a:pt x="312" y="1488"/>
                    <a:pt x="187" y="855"/>
                    <a:pt x="321" y="489"/>
                  </a:cubicBezTo>
                  <a:cubicBezTo>
                    <a:pt x="384" y="320"/>
                    <a:pt x="482" y="231"/>
                    <a:pt x="625" y="204"/>
                  </a:cubicBezTo>
                  <a:lnTo>
                    <a:pt x="642" y="195"/>
                  </a:lnTo>
                  <a:cubicBezTo>
                    <a:pt x="705" y="177"/>
                    <a:pt x="767" y="168"/>
                    <a:pt x="830" y="168"/>
                  </a:cubicBezTo>
                  <a:close/>
                  <a:moveTo>
                    <a:pt x="821" y="0"/>
                  </a:moveTo>
                  <a:cubicBezTo>
                    <a:pt x="744" y="0"/>
                    <a:pt x="665" y="11"/>
                    <a:pt x="589" y="34"/>
                  </a:cubicBezTo>
                  <a:cubicBezTo>
                    <a:pt x="393" y="79"/>
                    <a:pt x="241" y="213"/>
                    <a:pt x="161" y="427"/>
                  </a:cubicBezTo>
                  <a:cubicBezTo>
                    <a:pt x="0" y="864"/>
                    <a:pt x="152" y="1551"/>
                    <a:pt x="384" y="1827"/>
                  </a:cubicBezTo>
                  <a:cubicBezTo>
                    <a:pt x="553" y="2033"/>
                    <a:pt x="758" y="2149"/>
                    <a:pt x="964" y="2149"/>
                  </a:cubicBezTo>
                  <a:cubicBezTo>
                    <a:pt x="1026" y="2149"/>
                    <a:pt x="1088" y="2140"/>
                    <a:pt x="1151" y="2122"/>
                  </a:cubicBezTo>
                  <a:cubicBezTo>
                    <a:pt x="1481" y="2024"/>
                    <a:pt x="1740" y="1667"/>
                    <a:pt x="1784" y="1248"/>
                  </a:cubicBezTo>
                  <a:cubicBezTo>
                    <a:pt x="1829" y="855"/>
                    <a:pt x="1677" y="454"/>
                    <a:pt x="1374" y="204"/>
                  </a:cubicBezTo>
                  <a:cubicBezTo>
                    <a:pt x="1208" y="70"/>
                    <a:pt x="1016" y="0"/>
                    <a:pt x="8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43" name="Google Shape;543;p27"/>
          <p:cNvSpPr/>
          <p:nvPr/>
        </p:nvSpPr>
        <p:spPr>
          <a:xfrm rot="9754208">
            <a:off x="-710558" y="2742536"/>
            <a:ext cx="1563072" cy="2757904"/>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4" name="Google Shape;544;p27"/>
          <p:cNvSpPr/>
          <p:nvPr/>
        </p:nvSpPr>
        <p:spPr>
          <a:xfrm rot="5052334">
            <a:off x="7498353" y="722160"/>
            <a:ext cx="3511349" cy="172698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5" name="Google Shape;545;p27"/>
          <p:cNvSpPr/>
          <p:nvPr/>
        </p:nvSpPr>
        <p:spPr>
          <a:xfrm>
            <a:off x="63013" y="1017725"/>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6" name="Google Shape;546;p27"/>
          <p:cNvSpPr/>
          <p:nvPr/>
        </p:nvSpPr>
        <p:spPr>
          <a:xfrm>
            <a:off x="5264700" y="0"/>
            <a:ext cx="341100" cy="341100"/>
          </a:xfrm>
          <a:prstGeom prst="ellipse">
            <a:avLst/>
          </a:prstGeom>
          <a:solidFill>
            <a:srgbClr val="DCC2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7" name="Google Shape;547;p27"/>
          <p:cNvSpPr/>
          <p:nvPr/>
        </p:nvSpPr>
        <p:spPr>
          <a:xfrm>
            <a:off x="4758900" y="4568875"/>
            <a:ext cx="505800" cy="505800"/>
          </a:xfrm>
          <a:prstGeom prst="ellipse">
            <a:avLst/>
          </a:prstGeom>
          <a:solidFill>
            <a:srgbClr val="C4B6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8" name="Google Shape;548;p27"/>
          <p:cNvSpPr/>
          <p:nvPr/>
        </p:nvSpPr>
        <p:spPr>
          <a:xfrm rot="-6491823">
            <a:off x="1024367" y="-2588183"/>
            <a:ext cx="2072616" cy="3656976"/>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7"/>
        <p:cNvGrpSpPr/>
        <p:nvPr/>
      </p:nvGrpSpPr>
      <p:grpSpPr>
        <a:xfrm>
          <a:off x="0" y="0"/>
          <a:ext cx="0" cy="0"/>
          <a:chOff x="0" y="0"/>
          <a:chExt cx="0" cy="0"/>
        </a:xfrm>
      </p:grpSpPr>
      <p:sp>
        <p:nvSpPr>
          <p:cNvPr id="38" name="Google Shape;38;p3"/>
          <p:cNvSpPr/>
          <p:nvPr/>
        </p:nvSpPr>
        <p:spPr>
          <a:xfrm rot="826982">
            <a:off x="-1431562" y="14622"/>
            <a:ext cx="2631428" cy="3810754"/>
          </a:xfrm>
          <a:custGeom>
            <a:avLst/>
            <a:gdLst/>
            <a:ahLst/>
            <a:cxnLst/>
            <a:rect l="l" t="t" r="r" b="b"/>
            <a:pathLst>
              <a:path w="11099" h="16075" extrusionOk="0">
                <a:moveTo>
                  <a:pt x="4208" y="1"/>
                </a:moveTo>
                <a:cubicBezTo>
                  <a:pt x="4090" y="1"/>
                  <a:pt x="3966" y="13"/>
                  <a:pt x="3837" y="39"/>
                </a:cubicBezTo>
                <a:cubicBezTo>
                  <a:pt x="2365" y="333"/>
                  <a:pt x="1027" y="1904"/>
                  <a:pt x="545" y="3206"/>
                </a:cubicBezTo>
                <a:cubicBezTo>
                  <a:pt x="1" y="4669"/>
                  <a:pt x="170" y="6373"/>
                  <a:pt x="1009" y="7702"/>
                </a:cubicBezTo>
                <a:cubicBezTo>
                  <a:pt x="1294" y="8157"/>
                  <a:pt x="1651" y="8567"/>
                  <a:pt x="1856" y="9058"/>
                </a:cubicBezTo>
                <a:cubicBezTo>
                  <a:pt x="2026" y="9433"/>
                  <a:pt x="2088" y="9843"/>
                  <a:pt x="2124" y="10254"/>
                </a:cubicBezTo>
                <a:cubicBezTo>
                  <a:pt x="2204" y="11101"/>
                  <a:pt x="2142" y="11966"/>
                  <a:pt x="2231" y="12814"/>
                </a:cubicBezTo>
                <a:cubicBezTo>
                  <a:pt x="2320" y="13670"/>
                  <a:pt x="2579" y="14545"/>
                  <a:pt x="3203" y="15142"/>
                </a:cubicBezTo>
                <a:cubicBezTo>
                  <a:pt x="3667" y="15597"/>
                  <a:pt x="4292" y="15856"/>
                  <a:pt x="4934" y="15990"/>
                </a:cubicBezTo>
                <a:cubicBezTo>
                  <a:pt x="5224" y="16046"/>
                  <a:pt x="5520" y="16074"/>
                  <a:pt x="5816" y="16074"/>
                </a:cubicBezTo>
                <a:cubicBezTo>
                  <a:pt x="6835" y="16074"/>
                  <a:pt x="7856" y="15741"/>
                  <a:pt x="8610" y="15071"/>
                </a:cubicBezTo>
                <a:cubicBezTo>
                  <a:pt x="9582" y="14206"/>
                  <a:pt x="10028" y="12769"/>
                  <a:pt x="9591" y="11556"/>
                </a:cubicBezTo>
                <a:cubicBezTo>
                  <a:pt x="9395" y="11012"/>
                  <a:pt x="9029" y="10512"/>
                  <a:pt x="8957" y="9932"/>
                </a:cubicBezTo>
                <a:cubicBezTo>
                  <a:pt x="8868" y="9201"/>
                  <a:pt x="9270" y="8496"/>
                  <a:pt x="9635" y="7845"/>
                </a:cubicBezTo>
                <a:cubicBezTo>
                  <a:pt x="10447" y="6364"/>
                  <a:pt x="11099" y="4544"/>
                  <a:pt x="10340" y="3028"/>
                </a:cubicBezTo>
                <a:cubicBezTo>
                  <a:pt x="10082" y="2528"/>
                  <a:pt x="9635" y="2073"/>
                  <a:pt x="9073" y="2002"/>
                </a:cubicBezTo>
                <a:cubicBezTo>
                  <a:pt x="9011" y="1994"/>
                  <a:pt x="8949" y="1991"/>
                  <a:pt x="8887" y="1991"/>
                </a:cubicBezTo>
                <a:cubicBezTo>
                  <a:pt x="8565" y="1991"/>
                  <a:pt x="8243" y="2078"/>
                  <a:pt x="7926" y="2078"/>
                </a:cubicBezTo>
                <a:cubicBezTo>
                  <a:pt x="7883" y="2078"/>
                  <a:pt x="7840" y="2077"/>
                  <a:pt x="7798" y="2073"/>
                </a:cubicBezTo>
                <a:cubicBezTo>
                  <a:pt x="6368" y="1941"/>
                  <a:pt x="5704" y="1"/>
                  <a:pt x="42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 name="Google Shape;39;p3"/>
          <p:cNvSpPr/>
          <p:nvPr/>
        </p:nvSpPr>
        <p:spPr>
          <a:xfrm>
            <a:off x="8203880" y="181922"/>
            <a:ext cx="1393546" cy="3678053"/>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 name="Google Shape;40;p3"/>
          <p:cNvSpPr/>
          <p:nvPr/>
        </p:nvSpPr>
        <p:spPr>
          <a:xfrm rot="10800000">
            <a:off x="1588060" y="4348468"/>
            <a:ext cx="5967866" cy="2935149"/>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 name="Google Shape;41;p3"/>
          <p:cNvSpPr/>
          <p:nvPr/>
        </p:nvSpPr>
        <p:spPr>
          <a:xfrm>
            <a:off x="4153562" y="-1371111"/>
            <a:ext cx="2653035" cy="2291490"/>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 name="Google Shape;42;p3"/>
          <p:cNvSpPr/>
          <p:nvPr/>
        </p:nvSpPr>
        <p:spPr>
          <a:xfrm rot="-6491823">
            <a:off x="5333792" y="3410792"/>
            <a:ext cx="2072616" cy="3656976"/>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 name="Google Shape;43;p3"/>
          <p:cNvSpPr/>
          <p:nvPr/>
        </p:nvSpPr>
        <p:spPr>
          <a:xfrm rot="-1582990">
            <a:off x="2423274" y="-1349388"/>
            <a:ext cx="3511351" cy="1726969"/>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 name="Google Shape;44;p3"/>
          <p:cNvSpPr/>
          <p:nvPr/>
        </p:nvSpPr>
        <p:spPr>
          <a:xfrm>
            <a:off x="-338998" y="3767522"/>
            <a:ext cx="1413369" cy="1418113"/>
          </a:xfrm>
          <a:custGeom>
            <a:avLst/>
            <a:gdLst/>
            <a:ahLst/>
            <a:cxnLst/>
            <a:rect l="l" t="t" r="r" b="b"/>
            <a:pathLst>
              <a:path w="13429" h="13476" extrusionOk="0">
                <a:moveTo>
                  <a:pt x="7172" y="1"/>
                </a:moveTo>
                <a:cubicBezTo>
                  <a:pt x="7158" y="1"/>
                  <a:pt x="7143" y="2"/>
                  <a:pt x="7129" y="6"/>
                </a:cubicBezTo>
                <a:cubicBezTo>
                  <a:pt x="5603" y="354"/>
                  <a:pt x="4247" y="1255"/>
                  <a:pt x="3239" y="2432"/>
                </a:cubicBezTo>
                <a:cubicBezTo>
                  <a:pt x="2133" y="3726"/>
                  <a:pt x="1473" y="5332"/>
                  <a:pt x="1223" y="7009"/>
                </a:cubicBezTo>
                <a:cubicBezTo>
                  <a:pt x="1134" y="7624"/>
                  <a:pt x="1089" y="8249"/>
                  <a:pt x="1098" y="8873"/>
                </a:cubicBezTo>
                <a:cubicBezTo>
                  <a:pt x="501" y="7098"/>
                  <a:pt x="679" y="5109"/>
                  <a:pt x="1642" y="3467"/>
                </a:cubicBezTo>
                <a:cubicBezTo>
                  <a:pt x="1955" y="2932"/>
                  <a:pt x="2347" y="2450"/>
                  <a:pt x="2793" y="2013"/>
                </a:cubicBezTo>
                <a:cubicBezTo>
                  <a:pt x="2945" y="1875"/>
                  <a:pt x="2803" y="1668"/>
                  <a:pt x="2640" y="1668"/>
                </a:cubicBezTo>
                <a:cubicBezTo>
                  <a:pt x="2593" y="1668"/>
                  <a:pt x="2543" y="1685"/>
                  <a:pt x="2499" y="1728"/>
                </a:cubicBezTo>
                <a:cubicBezTo>
                  <a:pt x="768" y="3378"/>
                  <a:pt x="1" y="5831"/>
                  <a:pt x="474" y="8178"/>
                </a:cubicBezTo>
                <a:cubicBezTo>
                  <a:pt x="616" y="8864"/>
                  <a:pt x="866" y="9525"/>
                  <a:pt x="1196" y="10140"/>
                </a:cubicBezTo>
                <a:cubicBezTo>
                  <a:pt x="1234" y="10205"/>
                  <a:pt x="1304" y="10235"/>
                  <a:pt x="1373" y="10235"/>
                </a:cubicBezTo>
                <a:cubicBezTo>
                  <a:pt x="1485" y="10235"/>
                  <a:pt x="1596" y="10159"/>
                  <a:pt x="1580" y="10033"/>
                </a:cubicBezTo>
                <a:cubicBezTo>
                  <a:pt x="1402" y="8320"/>
                  <a:pt x="1562" y="6563"/>
                  <a:pt x="2196" y="4957"/>
                </a:cubicBezTo>
                <a:cubicBezTo>
                  <a:pt x="2758" y="3548"/>
                  <a:pt x="3712" y="2290"/>
                  <a:pt x="4961" y="1424"/>
                </a:cubicBezTo>
                <a:cubicBezTo>
                  <a:pt x="5380" y="1130"/>
                  <a:pt x="5826" y="889"/>
                  <a:pt x="6299" y="702"/>
                </a:cubicBezTo>
                <a:lnTo>
                  <a:pt x="6299" y="702"/>
                </a:lnTo>
                <a:cubicBezTo>
                  <a:pt x="3873" y="2994"/>
                  <a:pt x="2383" y="6277"/>
                  <a:pt x="2793" y="9658"/>
                </a:cubicBezTo>
                <a:cubicBezTo>
                  <a:pt x="2918" y="10729"/>
                  <a:pt x="3230" y="11773"/>
                  <a:pt x="3730" y="12736"/>
                </a:cubicBezTo>
                <a:cubicBezTo>
                  <a:pt x="3764" y="12801"/>
                  <a:pt x="3833" y="12831"/>
                  <a:pt x="3903" y="12831"/>
                </a:cubicBezTo>
                <a:cubicBezTo>
                  <a:pt x="4015" y="12831"/>
                  <a:pt x="4130" y="12755"/>
                  <a:pt x="4114" y="12629"/>
                </a:cubicBezTo>
                <a:cubicBezTo>
                  <a:pt x="3891" y="10711"/>
                  <a:pt x="4069" y="8757"/>
                  <a:pt x="4711" y="6938"/>
                </a:cubicBezTo>
                <a:cubicBezTo>
                  <a:pt x="5282" y="5305"/>
                  <a:pt x="6255" y="3806"/>
                  <a:pt x="7521" y="2629"/>
                </a:cubicBezTo>
                <a:cubicBezTo>
                  <a:pt x="8003" y="2183"/>
                  <a:pt x="8521" y="1781"/>
                  <a:pt x="9074" y="1442"/>
                </a:cubicBezTo>
                <a:lnTo>
                  <a:pt x="9074" y="1442"/>
                </a:lnTo>
                <a:cubicBezTo>
                  <a:pt x="7263" y="4208"/>
                  <a:pt x="5514" y="7277"/>
                  <a:pt x="5969" y="10702"/>
                </a:cubicBezTo>
                <a:cubicBezTo>
                  <a:pt x="6094" y="11648"/>
                  <a:pt x="6397" y="12567"/>
                  <a:pt x="6906" y="13378"/>
                </a:cubicBezTo>
                <a:cubicBezTo>
                  <a:pt x="6944" y="13445"/>
                  <a:pt x="7013" y="13476"/>
                  <a:pt x="7082" y="13476"/>
                </a:cubicBezTo>
                <a:cubicBezTo>
                  <a:pt x="7188" y="13476"/>
                  <a:pt x="7295" y="13402"/>
                  <a:pt x="7289" y="13271"/>
                </a:cubicBezTo>
                <a:cubicBezTo>
                  <a:pt x="7182" y="10158"/>
                  <a:pt x="7994" y="6911"/>
                  <a:pt x="10278" y="4681"/>
                </a:cubicBezTo>
                <a:cubicBezTo>
                  <a:pt x="10653" y="4324"/>
                  <a:pt x="11054" y="4003"/>
                  <a:pt x="11482" y="3717"/>
                </a:cubicBezTo>
                <a:lnTo>
                  <a:pt x="11482" y="3717"/>
                </a:lnTo>
                <a:cubicBezTo>
                  <a:pt x="10260" y="5680"/>
                  <a:pt x="9181" y="7803"/>
                  <a:pt x="9216" y="10158"/>
                </a:cubicBezTo>
                <a:cubicBezTo>
                  <a:pt x="9225" y="10890"/>
                  <a:pt x="9350" y="11612"/>
                  <a:pt x="9600" y="12299"/>
                </a:cubicBezTo>
                <a:cubicBezTo>
                  <a:pt x="9633" y="12389"/>
                  <a:pt x="9735" y="12447"/>
                  <a:pt x="9828" y="12447"/>
                </a:cubicBezTo>
                <a:cubicBezTo>
                  <a:pt x="9910" y="12447"/>
                  <a:pt x="9985" y="12403"/>
                  <a:pt x="10001" y="12299"/>
                </a:cubicBezTo>
                <a:cubicBezTo>
                  <a:pt x="10367" y="10328"/>
                  <a:pt x="10867" y="8088"/>
                  <a:pt x="12392" y="6697"/>
                </a:cubicBezTo>
                <a:lnTo>
                  <a:pt x="12392" y="6697"/>
                </a:lnTo>
                <a:cubicBezTo>
                  <a:pt x="11768" y="7892"/>
                  <a:pt x="11545" y="9275"/>
                  <a:pt x="11803" y="10613"/>
                </a:cubicBezTo>
                <a:cubicBezTo>
                  <a:pt x="11821" y="10716"/>
                  <a:pt x="11896" y="10761"/>
                  <a:pt x="11976" y="10761"/>
                </a:cubicBezTo>
                <a:cubicBezTo>
                  <a:pt x="12097" y="10761"/>
                  <a:pt x="12232" y="10658"/>
                  <a:pt x="12205" y="10497"/>
                </a:cubicBezTo>
                <a:cubicBezTo>
                  <a:pt x="11902" y="8945"/>
                  <a:pt x="12321" y="7268"/>
                  <a:pt x="13311" y="6037"/>
                </a:cubicBezTo>
                <a:cubicBezTo>
                  <a:pt x="13429" y="5889"/>
                  <a:pt x="13334" y="5675"/>
                  <a:pt x="13172" y="5675"/>
                </a:cubicBezTo>
                <a:cubicBezTo>
                  <a:pt x="13138" y="5675"/>
                  <a:pt x="13100" y="5685"/>
                  <a:pt x="13061" y="5706"/>
                </a:cubicBezTo>
                <a:cubicBezTo>
                  <a:pt x="11340" y="6661"/>
                  <a:pt x="10456" y="8534"/>
                  <a:pt x="9993" y="10363"/>
                </a:cubicBezTo>
                <a:cubicBezTo>
                  <a:pt x="9903" y="10693"/>
                  <a:pt x="9832" y="11023"/>
                  <a:pt x="9761" y="11353"/>
                </a:cubicBezTo>
                <a:cubicBezTo>
                  <a:pt x="9306" y="9186"/>
                  <a:pt x="10108" y="6938"/>
                  <a:pt x="11179" y="5037"/>
                </a:cubicBezTo>
                <a:cubicBezTo>
                  <a:pt x="11527" y="4413"/>
                  <a:pt x="11902" y="3815"/>
                  <a:pt x="12294" y="3217"/>
                </a:cubicBezTo>
                <a:cubicBezTo>
                  <a:pt x="12390" y="3063"/>
                  <a:pt x="12249" y="2909"/>
                  <a:pt x="12102" y="2909"/>
                </a:cubicBezTo>
                <a:cubicBezTo>
                  <a:pt x="12071" y="2909"/>
                  <a:pt x="12039" y="2916"/>
                  <a:pt x="12009" y="2932"/>
                </a:cubicBezTo>
                <a:cubicBezTo>
                  <a:pt x="9181" y="4368"/>
                  <a:pt x="7521" y="7330"/>
                  <a:pt x="7040" y="10381"/>
                </a:cubicBezTo>
                <a:cubicBezTo>
                  <a:pt x="6933" y="11059"/>
                  <a:pt x="6879" y="11737"/>
                  <a:pt x="6870" y="12415"/>
                </a:cubicBezTo>
                <a:cubicBezTo>
                  <a:pt x="6326" y="11175"/>
                  <a:pt x="6210" y="9774"/>
                  <a:pt x="6388" y="8427"/>
                </a:cubicBezTo>
                <a:cubicBezTo>
                  <a:pt x="6629" y="6679"/>
                  <a:pt x="7370" y="5046"/>
                  <a:pt x="8253" y="3530"/>
                </a:cubicBezTo>
                <a:cubicBezTo>
                  <a:pt x="8770" y="2647"/>
                  <a:pt x="9332" y="1799"/>
                  <a:pt x="9903" y="943"/>
                </a:cubicBezTo>
                <a:cubicBezTo>
                  <a:pt x="10006" y="796"/>
                  <a:pt x="9861" y="643"/>
                  <a:pt x="9712" y="643"/>
                </a:cubicBezTo>
                <a:cubicBezTo>
                  <a:pt x="9680" y="643"/>
                  <a:pt x="9648" y="650"/>
                  <a:pt x="9618" y="666"/>
                </a:cubicBezTo>
                <a:cubicBezTo>
                  <a:pt x="6317" y="2316"/>
                  <a:pt x="4203" y="5680"/>
                  <a:pt x="3721" y="9284"/>
                </a:cubicBezTo>
                <a:cubicBezTo>
                  <a:pt x="3623" y="9989"/>
                  <a:pt x="3587" y="10693"/>
                  <a:pt x="3605" y="11398"/>
                </a:cubicBezTo>
                <a:cubicBezTo>
                  <a:pt x="3150" y="10051"/>
                  <a:pt x="3034" y="8588"/>
                  <a:pt x="3239" y="7187"/>
                </a:cubicBezTo>
                <a:cubicBezTo>
                  <a:pt x="3489" y="5448"/>
                  <a:pt x="4238" y="3806"/>
                  <a:pt x="5300" y="2415"/>
                </a:cubicBezTo>
                <a:cubicBezTo>
                  <a:pt x="5889" y="1647"/>
                  <a:pt x="6576" y="960"/>
                  <a:pt x="7325" y="345"/>
                </a:cubicBezTo>
                <a:cubicBezTo>
                  <a:pt x="7481" y="222"/>
                  <a:pt x="7335" y="1"/>
                  <a:pt x="71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 name="Google Shape;45;p3"/>
          <p:cNvSpPr/>
          <p:nvPr/>
        </p:nvSpPr>
        <p:spPr>
          <a:xfrm>
            <a:off x="7924975" y="414575"/>
            <a:ext cx="505800" cy="5058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3"/>
          <p:cNvSpPr/>
          <p:nvPr/>
        </p:nvSpPr>
        <p:spPr>
          <a:xfrm>
            <a:off x="713225" y="242363"/>
            <a:ext cx="364500" cy="364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 name="Google Shape;47;p3"/>
          <p:cNvSpPr/>
          <p:nvPr/>
        </p:nvSpPr>
        <p:spPr>
          <a:xfrm>
            <a:off x="3369950" y="4348475"/>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 name="Google Shape;48;p3"/>
          <p:cNvSpPr txBox="1">
            <a:spLocks noGrp="1"/>
          </p:cNvSpPr>
          <p:nvPr>
            <p:ph type="title"/>
          </p:nvPr>
        </p:nvSpPr>
        <p:spPr>
          <a:xfrm>
            <a:off x="2008400" y="2518500"/>
            <a:ext cx="51270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4500"/>
              <a:buNone/>
              <a:defRPr sz="50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a:endParaRPr/>
          </a:p>
        </p:txBody>
      </p:sp>
      <p:sp>
        <p:nvSpPr>
          <p:cNvPr id="49" name="Google Shape;49;p3"/>
          <p:cNvSpPr txBox="1">
            <a:spLocks noGrp="1"/>
          </p:cNvSpPr>
          <p:nvPr>
            <p:ph type="title" idx="2" hasCustomPrompt="1"/>
          </p:nvPr>
        </p:nvSpPr>
        <p:spPr>
          <a:xfrm>
            <a:off x="3973550" y="1525200"/>
            <a:ext cx="1197000" cy="789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solidFill>
                  <a:schemeClr val="dk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0" name="Google Shape;50;p3"/>
          <p:cNvSpPr txBox="1">
            <a:spLocks noGrp="1"/>
          </p:cNvSpPr>
          <p:nvPr>
            <p:ph type="subTitle" idx="1"/>
          </p:nvPr>
        </p:nvSpPr>
        <p:spPr>
          <a:xfrm>
            <a:off x="2008429" y="3360300"/>
            <a:ext cx="5127000" cy="461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ackground 2">
  <p:cSld name="BLANK_1_1_1_1_1_1_1_2">
    <p:spTree>
      <p:nvGrpSpPr>
        <p:cNvPr id="1" name="Shape 549"/>
        <p:cNvGrpSpPr/>
        <p:nvPr/>
      </p:nvGrpSpPr>
      <p:grpSpPr>
        <a:xfrm>
          <a:off x="0" y="0"/>
          <a:ext cx="0" cy="0"/>
          <a:chOff x="0" y="0"/>
          <a:chExt cx="0" cy="0"/>
        </a:xfrm>
      </p:grpSpPr>
      <p:sp>
        <p:nvSpPr>
          <p:cNvPr id="550" name="Google Shape;550;p28"/>
          <p:cNvSpPr/>
          <p:nvPr/>
        </p:nvSpPr>
        <p:spPr>
          <a:xfrm rot="-4397250" flipH="1">
            <a:off x="7726596" y="-1940543"/>
            <a:ext cx="1552005" cy="4091530"/>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1" name="Google Shape;551;p28"/>
          <p:cNvSpPr/>
          <p:nvPr/>
        </p:nvSpPr>
        <p:spPr>
          <a:xfrm rot="629168" flipH="1">
            <a:off x="5020542" y="4295393"/>
            <a:ext cx="4580428" cy="2054326"/>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2" name="Google Shape;552;p28"/>
          <p:cNvSpPr/>
          <p:nvPr/>
        </p:nvSpPr>
        <p:spPr>
          <a:xfrm rot="4208368" flipH="1">
            <a:off x="-1792157" y="3507075"/>
            <a:ext cx="4209957" cy="3630967"/>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3" name="Google Shape;553;p28"/>
          <p:cNvSpPr/>
          <p:nvPr/>
        </p:nvSpPr>
        <p:spPr>
          <a:xfrm rot="-1508104" flipH="1">
            <a:off x="-1800749" y="-1044966"/>
            <a:ext cx="4227148" cy="2427421"/>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4" name="Google Shape;554;p28"/>
          <p:cNvSpPr/>
          <p:nvPr/>
        </p:nvSpPr>
        <p:spPr>
          <a:xfrm rot="-763727" flipH="1">
            <a:off x="8422870" y="946913"/>
            <a:ext cx="1838369" cy="3249685"/>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5" name="Google Shape;555;p28"/>
          <p:cNvSpPr/>
          <p:nvPr/>
        </p:nvSpPr>
        <p:spPr>
          <a:xfrm rot="1452752" flipH="1">
            <a:off x="-828304" y="4459342"/>
            <a:ext cx="3505952" cy="1726455"/>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6" name="Google Shape;556;p28"/>
          <p:cNvSpPr/>
          <p:nvPr/>
        </p:nvSpPr>
        <p:spPr>
          <a:xfrm flipH="1">
            <a:off x="5859757" y="-41854"/>
            <a:ext cx="5049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7" name="Google Shape;557;p28"/>
          <p:cNvSpPr/>
          <p:nvPr/>
        </p:nvSpPr>
        <p:spPr>
          <a:xfrm flipH="1">
            <a:off x="6364780" y="4164102"/>
            <a:ext cx="2556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8" name="Google Shape;558;p28"/>
          <p:cNvSpPr/>
          <p:nvPr/>
        </p:nvSpPr>
        <p:spPr>
          <a:xfrm flipH="1">
            <a:off x="1646372" y="238947"/>
            <a:ext cx="4014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59" name="Google Shape;559;p28"/>
          <p:cNvGrpSpPr/>
          <p:nvPr/>
        </p:nvGrpSpPr>
        <p:grpSpPr>
          <a:xfrm>
            <a:off x="2998186" y="4707882"/>
            <a:ext cx="1249728" cy="1229286"/>
            <a:chOff x="6225667" y="822687"/>
            <a:chExt cx="649378" cy="638756"/>
          </a:xfrm>
        </p:grpSpPr>
        <p:sp>
          <p:nvSpPr>
            <p:cNvPr id="560" name="Google Shape;560;p28"/>
            <p:cNvSpPr/>
            <p:nvPr/>
          </p:nvSpPr>
          <p:spPr>
            <a:xfrm>
              <a:off x="6225667" y="858103"/>
              <a:ext cx="223538" cy="239510"/>
            </a:xfrm>
            <a:custGeom>
              <a:avLst/>
              <a:gdLst/>
              <a:ahLst/>
              <a:cxnLst/>
              <a:rect l="l" t="t" r="r" b="b"/>
              <a:pathLst>
                <a:path w="4765" h="5106" extrusionOk="0">
                  <a:moveTo>
                    <a:pt x="4276" y="0"/>
                  </a:moveTo>
                  <a:cubicBezTo>
                    <a:pt x="4090" y="0"/>
                    <a:pt x="3883" y="62"/>
                    <a:pt x="3787" y="179"/>
                  </a:cubicBezTo>
                  <a:cubicBezTo>
                    <a:pt x="2601" y="1696"/>
                    <a:pt x="1405" y="3212"/>
                    <a:pt x="210" y="4720"/>
                  </a:cubicBezTo>
                  <a:cubicBezTo>
                    <a:pt x="1" y="4982"/>
                    <a:pt x="224" y="5105"/>
                    <a:pt x="489" y="5105"/>
                  </a:cubicBezTo>
                  <a:cubicBezTo>
                    <a:pt x="676" y="5105"/>
                    <a:pt x="885" y="5043"/>
                    <a:pt x="977" y="4925"/>
                  </a:cubicBezTo>
                  <a:cubicBezTo>
                    <a:pt x="2173" y="3418"/>
                    <a:pt x="3359" y="1901"/>
                    <a:pt x="4554" y="393"/>
                  </a:cubicBezTo>
                  <a:cubicBezTo>
                    <a:pt x="4764" y="126"/>
                    <a:pt x="4542" y="0"/>
                    <a:pt x="4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1" name="Google Shape;561;p28"/>
            <p:cNvSpPr/>
            <p:nvPr/>
          </p:nvSpPr>
          <p:spPr>
            <a:xfrm>
              <a:off x="6359219" y="822687"/>
              <a:ext cx="212138" cy="201515"/>
            </a:xfrm>
            <a:custGeom>
              <a:avLst/>
              <a:gdLst/>
              <a:ahLst/>
              <a:cxnLst/>
              <a:rect l="l" t="t" r="r" b="b"/>
              <a:pathLst>
                <a:path w="4522" h="4296" extrusionOk="0">
                  <a:moveTo>
                    <a:pt x="4062" y="0"/>
                  </a:moveTo>
                  <a:cubicBezTo>
                    <a:pt x="3870" y="0"/>
                    <a:pt x="3650" y="60"/>
                    <a:pt x="3554" y="167"/>
                  </a:cubicBezTo>
                  <a:cubicBezTo>
                    <a:pt x="2439" y="1434"/>
                    <a:pt x="1324" y="2692"/>
                    <a:pt x="209" y="3959"/>
                  </a:cubicBezTo>
                  <a:cubicBezTo>
                    <a:pt x="1" y="4192"/>
                    <a:pt x="202" y="4295"/>
                    <a:pt x="456" y="4295"/>
                  </a:cubicBezTo>
                  <a:cubicBezTo>
                    <a:pt x="648" y="4295"/>
                    <a:pt x="871" y="4236"/>
                    <a:pt x="967" y="4128"/>
                  </a:cubicBezTo>
                  <a:lnTo>
                    <a:pt x="4312" y="346"/>
                  </a:lnTo>
                  <a:cubicBezTo>
                    <a:pt x="4521" y="106"/>
                    <a:pt x="4317" y="0"/>
                    <a:pt x="40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2" name="Google Shape;562;p28"/>
            <p:cNvSpPr/>
            <p:nvPr/>
          </p:nvSpPr>
          <p:spPr>
            <a:xfrm>
              <a:off x="6227075" y="1040955"/>
              <a:ext cx="159831" cy="153716"/>
            </a:xfrm>
            <a:custGeom>
              <a:avLst/>
              <a:gdLst/>
              <a:ahLst/>
              <a:cxnLst/>
              <a:rect l="l" t="t" r="r" b="b"/>
              <a:pathLst>
                <a:path w="3407" h="3277" extrusionOk="0">
                  <a:moveTo>
                    <a:pt x="2818" y="0"/>
                  </a:moveTo>
                  <a:cubicBezTo>
                    <a:pt x="2649" y="0"/>
                    <a:pt x="2473" y="56"/>
                    <a:pt x="2375" y="180"/>
                  </a:cubicBezTo>
                  <a:cubicBezTo>
                    <a:pt x="1661" y="1054"/>
                    <a:pt x="956" y="1928"/>
                    <a:pt x="242" y="2794"/>
                  </a:cubicBezTo>
                  <a:cubicBezTo>
                    <a:pt x="1" y="3093"/>
                    <a:pt x="282" y="3277"/>
                    <a:pt x="589" y="3277"/>
                  </a:cubicBezTo>
                  <a:cubicBezTo>
                    <a:pt x="758" y="3277"/>
                    <a:pt x="935" y="3221"/>
                    <a:pt x="1036" y="3097"/>
                  </a:cubicBezTo>
                  <a:cubicBezTo>
                    <a:pt x="1741" y="2223"/>
                    <a:pt x="2455" y="1357"/>
                    <a:pt x="3160" y="483"/>
                  </a:cubicBezTo>
                  <a:cubicBezTo>
                    <a:pt x="3407" y="184"/>
                    <a:pt x="3124" y="0"/>
                    <a:pt x="28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3" name="Google Shape;563;p28"/>
            <p:cNvSpPr/>
            <p:nvPr/>
          </p:nvSpPr>
          <p:spPr>
            <a:xfrm>
              <a:off x="6331448" y="975469"/>
              <a:ext cx="184601" cy="181063"/>
            </a:xfrm>
            <a:custGeom>
              <a:avLst/>
              <a:gdLst/>
              <a:ahLst/>
              <a:cxnLst/>
              <a:rect l="l" t="t" r="r" b="b"/>
              <a:pathLst>
                <a:path w="3935" h="3860" extrusionOk="0">
                  <a:moveTo>
                    <a:pt x="3414" y="0"/>
                  </a:moveTo>
                  <a:cubicBezTo>
                    <a:pt x="3232" y="0"/>
                    <a:pt x="3031" y="50"/>
                    <a:pt x="2933" y="148"/>
                  </a:cubicBezTo>
                  <a:cubicBezTo>
                    <a:pt x="1880" y="1192"/>
                    <a:pt x="952" y="2343"/>
                    <a:pt x="132" y="3574"/>
                  </a:cubicBezTo>
                  <a:cubicBezTo>
                    <a:pt x="1" y="3773"/>
                    <a:pt x="179" y="3860"/>
                    <a:pt x="412" y="3860"/>
                  </a:cubicBezTo>
                  <a:cubicBezTo>
                    <a:pt x="639" y="3860"/>
                    <a:pt x="918" y="3777"/>
                    <a:pt x="1015" y="3637"/>
                  </a:cubicBezTo>
                  <a:cubicBezTo>
                    <a:pt x="1800" y="2450"/>
                    <a:pt x="2692" y="1362"/>
                    <a:pt x="3691" y="363"/>
                  </a:cubicBezTo>
                  <a:cubicBezTo>
                    <a:pt x="3935" y="119"/>
                    <a:pt x="3696" y="0"/>
                    <a:pt x="34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4" name="Google Shape;564;p28"/>
            <p:cNvSpPr/>
            <p:nvPr/>
          </p:nvSpPr>
          <p:spPr>
            <a:xfrm>
              <a:off x="6517538" y="844171"/>
              <a:ext cx="118079" cy="101883"/>
            </a:xfrm>
            <a:custGeom>
              <a:avLst/>
              <a:gdLst/>
              <a:ahLst/>
              <a:cxnLst/>
              <a:rect l="l" t="t" r="r" b="b"/>
              <a:pathLst>
                <a:path w="2517" h="2172" extrusionOk="0">
                  <a:moveTo>
                    <a:pt x="2178" y="0"/>
                  </a:moveTo>
                  <a:cubicBezTo>
                    <a:pt x="1986" y="0"/>
                    <a:pt x="1757" y="75"/>
                    <a:pt x="1633" y="191"/>
                  </a:cubicBezTo>
                  <a:cubicBezTo>
                    <a:pt x="1071" y="717"/>
                    <a:pt x="563" y="1288"/>
                    <a:pt x="126" y="1922"/>
                  </a:cubicBezTo>
                  <a:cubicBezTo>
                    <a:pt x="1" y="2100"/>
                    <a:pt x="233" y="2162"/>
                    <a:pt x="375" y="2171"/>
                  </a:cubicBezTo>
                  <a:cubicBezTo>
                    <a:pt x="572" y="2171"/>
                    <a:pt x="875" y="2091"/>
                    <a:pt x="991" y="1922"/>
                  </a:cubicBezTo>
                  <a:cubicBezTo>
                    <a:pt x="1401" y="1333"/>
                    <a:pt x="1856" y="797"/>
                    <a:pt x="2383" y="316"/>
                  </a:cubicBezTo>
                  <a:cubicBezTo>
                    <a:pt x="2516" y="182"/>
                    <a:pt x="2490" y="57"/>
                    <a:pt x="2302" y="12"/>
                  </a:cubicBezTo>
                  <a:cubicBezTo>
                    <a:pt x="2264" y="4"/>
                    <a:pt x="2222" y="0"/>
                    <a:pt x="21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5" name="Google Shape;565;p28"/>
            <p:cNvSpPr/>
            <p:nvPr/>
          </p:nvSpPr>
          <p:spPr>
            <a:xfrm>
              <a:off x="6241335" y="1175724"/>
              <a:ext cx="114748" cy="100945"/>
            </a:xfrm>
            <a:custGeom>
              <a:avLst/>
              <a:gdLst/>
              <a:ahLst/>
              <a:cxnLst/>
              <a:rect l="l" t="t" r="r" b="b"/>
              <a:pathLst>
                <a:path w="2446" h="2152" extrusionOk="0">
                  <a:moveTo>
                    <a:pt x="2032" y="0"/>
                  </a:moveTo>
                  <a:cubicBezTo>
                    <a:pt x="1823" y="0"/>
                    <a:pt x="1573" y="89"/>
                    <a:pt x="1437" y="251"/>
                  </a:cubicBezTo>
                  <a:lnTo>
                    <a:pt x="144" y="1883"/>
                  </a:lnTo>
                  <a:cubicBezTo>
                    <a:pt x="1" y="2062"/>
                    <a:pt x="260" y="2142"/>
                    <a:pt x="393" y="2151"/>
                  </a:cubicBezTo>
                  <a:cubicBezTo>
                    <a:pt x="403" y="2151"/>
                    <a:pt x="413" y="2152"/>
                    <a:pt x="423" y="2152"/>
                  </a:cubicBezTo>
                  <a:cubicBezTo>
                    <a:pt x="632" y="2152"/>
                    <a:pt x="882" y="2063"/>
                    <a:pt x="1018" y="1901"/>
                  </a:cubicBezTo>
                  <a:lnTo>
                    <a:pt x="2311" y="260"/>
                  </a:lnTo>
                  <a:cubicBezTo>
                    <a:pt x="2445" y="90"/>
                    <a:pt x="2186" y="1"/>
                    <a:pt x="2062" y="1"/>
                  </a:cubicBezTo>
                  <a:cubicBezTo>
                    <a:pt x="2052" y="1"/>
                    <a:pt x="2042" y="0"/>
                    <a:pt x="20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6" name="Google Shape;566;p28"/>
            <p:cNvSpPr/>
            <p:nvPr/>
          </p:nvSpPr>
          <p:spPr>
            <a:xfrm>
              <a:off x="6275298" y="1140355"/>
              <a:ext cx="190793" cy="200764"/>
            </a:xfrm>
            <a:custGeom>
              <a:avLst/>
              <a:gdLst/>
              <a:ahLst/>
              <a:cxnLst/>
              <a:rect l="l" t="t" r="r" b="b"/>
              <a:pathLst>
                <a:path w="4067" h="4280" extrusionOk="0">
                  <a:moveTo>
                    <a:pt x="3504" y="1"/>
                  </a:moveTo>
                  <a:cubicBezTo>
                    <a:pt x="3332" y="1"/>
                    <a:pt x="3149" y="59"/>
                    <a:pt x="3050" y="184"/>
                  </a:cubicBezTo>
                  <a:cubicBezTo>
                    <a:pt x="2114" y="1397"/>
                    <a:pt x="1168" y="2602"/>
                    <a:pt x="231" y="3815"/>
                  </a:cubicBezTo>
                  <a:cubicBezTo>
                    <a:pt x="1" y="4107"/>
                    <a:pt x="267" y="4279"/>
                    <a:pt x="561" y="4279"/>
                  </a:cubicBezTo>
                  <a:cubicBezTo>
                    <a:pt x="734" y="4279"/>
                    <a:pt x="918" y="4220"/>
                    <a:pt x="1016" y="4091"/>
                  </a:cubicBezTo>
                  <a:cubicBezTo>
                    <a:pt x="1953" y="2887"/>
                    <a:pt x="2899" y="1683"/>
                    <a:pt x="3835" y="469"/>
                  </a:cubicBezTo>
                  <a:cubicBezTo>
                    <a:pt x="4066" y="171"/>
                    <a:pt x="3800" y="1"/>
                    <a:pt x="35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7" name="Google Shape;567;p28"/>
            <p:cNvSpPr/>
            <p:nvPr/>
          </p:nvSpPr>
          <p:spPr>
            <a:xfrm>
              <a:off x="6453507" y="1062298"/>
              <a:ext cx="87539" cy="63700"/>
            </a:xfrm>
            <a:custGeom>
              <a:avLst/>
              <a:gdLst/>
              <a:ahLst/>
              <a:cxnLst/>
              <a:rect l="l" t="t" r="r" b="b"/>
              <a:pathLst>
                <a:path w="1866" h="1358" extrusionOk="0">
                  <a:moveTo>
                    <a:pt x="1440" y="1"/>
                  </a:moveTo>
                  <a:cubicBezTo>
                    <a:pt x="1233" y="1"/>
                    <a:pt x="993" y="81"/>
                    <a:pt x="857" y="242"/>
                  </a:cubicBezTo>
                  <a:cubicBezTo>
                    <a:pt x="616" y="537"/>
                    <a:pt x="375" y="822"/>
                    <a:pt x="144" y="1108"/>
                  </a:cubicBezTo>
                  <a:cubicBezTo>
                    <a:pt x="1" y="1277"/>
                    <a:pt x="260" y="1357"/>
                    <a:pt x="384" y="1357"/>
                  </a:cubicBezTo>
                  <a:cubicBezTo>
                    <a:pt x="599" y="1357"/>
                    <a:pt x="866" y="1277"/>
                    <a:pt x="1009" y="1108"/>
                  </a:cubicBezTo>
                  <a:cubicBezTo>
                    <a:pt x="1250" y="822"/>
                    <a:pt x="1482" y="537"/>
                    <a:pt x="1723" y="242"/>
                  </a:cubicBezTo>
                  <a:cubicBezTo>
                    <a:pt x="1865" y="73"/>
                    <a:pt x="1598" y="1"/>
                    <a:pt x="1473" y="1"/>
                  </a:cubicBezTo>
                  <a:cubicBezTo>
                    <a:pt x="1462" y="1"/>
                    <a:pt x="1451" y="1"/>
                    <a:pt x="1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8" name="Google Shape;568;p28"/>
            <p:cNvSpPr/>
            <p:nvPr/>
          </p:nvSpPr>
          <p:spPr>
            <a:xfrm>
              <a:off x="6524856" y="933439"/>
              <a:ext cx="120800" cy="104979"/>
            </a:xfrm>
            <a:custGeom>
              <a:avLst/>
              <a:gdLst/>
              <a:ahLst/>
              <a:cxnLst/>
              <a:rect l="l" t="t" r="r" b="b"/>
              <a:pathLst>
                <a:path w="2575" h="2238" extrusionOk="0">
                  <a:moveTo>
                    <a:pt x="2135" y="0"/>
                  </a:moveTo>
                  <a:cubicBezTo>
                    <a:pt x="1954" y="0"/>
                    <a:pt x="1767" y="90"/>
                    <a:pt x="1638" y="206"/>
                  </a:cubicBezTo>
                  <a:cubicBezTo>
                    <a:pt x="1112" y="697"/>
                    <a:pt x="639" y="1223"/>
                    <a:pt x="210" y="1803"/>
                  </a:cubicBezTo>
                  <a:cubicBezTo>
                    <a:pt x="0" y="2089"/>
                    <a:pt x="240" y="2238"/>
                    <a:pt x="516" y="2238"/>
                  </a:cubicBezTo>
                  <a:cubicBezTo>
                    <a:pt x="696" y="2238"/>
                    <a:pt x="891" y="2174"/>
                    <a:pt x="987" y="2044"/>
                  </a:cubicBezTo>
                  <a:cubicBezTo>
                    <a:pt x="1415" y="1473"/>
                    <a:pt x="1888" y="937"/>
                    <a:pt x="2414" y="456"/>
                  </a:cubicBezTo>
                  <a:cubicBezTo>
                    <a:pt x="2575" y="304"/>
                    <a:pt x="2485" y="99"/>
                    <a:pt x="2298" y="27"/>
                  </a:cubicBezTo>
                  <a:cubicBezTo>
                    <a:pt x="2246" y="9"/>
                    <a:pt x="2191" y="0"/>
                    <a:pt x="21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9" name="Google Shape;569;p28"/>
            <p:cNvSpPr/>
            <p:nvPr/>
          </p:nvSpPr>
          <p:spPr>
            <a:xfrm>
              <a:off x="6630121" y="858150"/>
              <a:ext cx="85850" cy="69892"/>
            </a:xfrm>
            <a:custGeom>
              <a:avLst/>
              <a:gdLst/>
              <a:ahLst/>
              <a:cxnLst/>
              <a:rect l="l" t="t" r="r" b="b"/>
              <a:pathLst>
                <a:path w="1830" h="1490" extrusionOk="0">
                  <a:moveTo>
                    <a:pt x="1352" y="1"/>
                  </a:moveTo>
                  <a:cubicBezTo>
                    <a:pt x="1176" y="1"/>
                    <a:pt x="1001" y="83"/>
                    <a:pt x="884" y="214"/>
                  </a:cubicBezTo>
                  <a:cubicBezTo>
                    <a:pt x="643" y="464"/>
                    <a:pt x="402" y="723"/>
                    <a:pt x="161" y="981"/>
                  </a:cubicBezTo>
                  <a:cubicBezTo>
                    <a:pt x="0" y="1142"/>
                    <a:pt x="90" y="1383"/>
                    <a:pt x="286" y="1454"/>
                  </a:cubicBezTo>
                  <a:cubicBezTo>
                    <a:pt x="348" y="1478"/>
                    <a:pt x="413" y="1489"/>
                    <a:pt x="477" y="1489"/>
                  </a:cubicBezTo>
                  <a:cubicBezTo>
                    <a:pt x="654" y="1489"/>
                    <a:pt x="829" y="1406"/>
                    <a:pt x="946" y="1276"/>
                  </a:cubicBezTo>
                  <a:lnTo>
                    <a:pt x="1669" y="508"/>
                  </a:lnTo>
                  <a:cubicBezTo>
                    <a:pt x="1829" y="348"/>
                    <a:pt x="1740" y="107"/>
                    <a:pt x="1544" y="36"/>
                  </a:cubicBezTo>
                  <a:cubicBezTo>
                    <a:pt x="1482" y="12"/>
                    <a:pt x="1417" y="1"/>
                    <a:pt x="1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0" name="Google Shape;570;p28"/>
            <p:cNvSpPr/>
            <p:nvPr/>
          </p:nvSpPr>
          <p:spPr>
            <a:xfrm>
              <a:off x="6638893" y="903652"/>
              <a:ext cx="137407" cy="128198"/>
            </a:xfrm>
            <a:custGeom>
              <a:avLst/>
              <a:gdLst/>
              <a:ahLst/>
              <a:cxnLst/>
              <a:rect l="l" t="t" r="r" b="b"/>
              <a:pathLst>
                <a:path w="2929" h="2733" extrusionOk="0">
                  <a:moveTo>
                    <a:pt x="2613" y="0"/>
                  </a:moveTo>
                  <a:cubicBezTo>
                    <a:pt x="2378" y="0"/>
                    <a:pt x="2052" y="92"/>
                    <a:pt x="1972" y="216"/>
                  </a:cubicBezTo>
                  <a:cubicBezTo>
                    <a:pt x="1437" y="1037"/>
                    <a:pt x="830" y="1804"/>
                    <a:pt x="152" y="2509"/>
                  </a:cubicBezTo>
                  <a:cubicBezTo>
                    <a:pt x="1" y="2670"/>
                    <a:pt x="286" y="2732"/>
                    <a:pt x="393" y="2732"/>
                  </a:cubicBezTo>
                  <a:cubicBezTo>
                    <a:pt x="607" y="2732"/>
                    <a:pt x="866" y="2643"/>
                    <a:pt x="1018" y="2491"/>
                  </a:cubicBezTo>
                  <a:cubicBezTo>
                    <a:pt x="1696" y="1778"/>
                    <a:pt x="2302" y="1019"/>
                    <a:pt x="2838" y="199"/>
                  </a:cubicBezTo>
                  <a:cubicBezTo>
                    <a:pt x="2928" y="57"/>
                    <a:pt x="2799" y="0"/>
                    <a:pt x="26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1" name="Google Shape;571;p28"/>
            <p:cNvSpPr/>
            <p:nvPr/>
          </p:nvSpPr>
          <p:spPr>
            <a:xfrm>
              <a:off x="6501589" y="1046912"/>
              <a:ext cx="159643" cy="141801"/>
            </a:xfrm>
            <a:custGeom>
              <a:avLst/>
              <a:gdLst/>
              <a:ahLst/>
              <a:cxnLst/>
              <a:rect l="l" t="t" r="r" b="b"/>
              <a:pathLst>
                <a:path w="3403" h="3023" extrusionOk="0">
                  <a:moveTo>
                    <a:pt x="2821" y="0"/>
                  </a:moveTo>
                  <a:cubicBezTo>
                    <a:pt x="2650" y="0"/>
                    <a:pt x="2468" y="53"/>
                    <a:pt x="2366" y="169"/>
                  </a:cubicBezTo>
                  <a:cubicBezTo>
                    <a:pt x="1661" y="972"/>
                    <a:pt x="956" y="1766"/>
                    <a:pt x="252" y="2569"/>
                  </a:cubicBezTo>
                  <a:cubicBezTo>
                    <a:pt x="0" y="2854"/>
                    <a:pt x="276" y="3023"/>
                    <a:pt x="581" y="3023"/>
                  </a:cubicBezTo>
                  <a:cubicBezTo>
                    <a:pt x="753" y="3023"/>
                    <a:pt x="934" y="2970"/>
                    <a:pt x="1037" y="2854"/>
                  </a:cubicBezTo>
                  <a:cubicBezTo>
                    <a:pt x="1741" y="2051"/>
                    <a:pt x="2446" y="1248"/>
                    <a:pt x="3151" y="454"/>
                  </a:cubicBezTo>
                  <a:cubicBezTo>
                    <a:pt x="3402" y="169"/>
                    <a:pt x="3127" y="0"/>
                    <a:pt x="28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2" name="Google Shape;572;p28"/>
            <p:cNvSpPr/>
            <p:nvPr/>
          </p:nvSpPr>
          <p:spPr>
            <a:xfrm>
              <a:off x="6434368" y="1209921"/>
              <a:ext cx="84349" cy="57696"/>
            </a:xfrm>
            <a:custGeom>
              <a:avLst/>
              <a:gdLst/>
              <a:ahLst/>
              <a:cxnLst/>
              <a:rect l="l" t="t" r="r" b="b"/>
              <a:pathLst>
                <a:path w="1798" h="1230" extrusionOk="0">
                  <a:moveTo>
                    <a:pt x="1595" y="0"/>
                  </a:moveTo>
                  <a:cubicBezTo>
                    <a:pt x="1497" y="0"/>
                    <a:pt x="1390" y="12"/>
                    <a:pt x="1381" y="12"/>
                  </a:cubicBezTo>
                  <a:cubicBezTo>
                    <a:pt x="1194" y="48"/>
                    <a:pt x="953" y="102"/>
                    <a:pt x="828" y="253"/>
                  </a:cubicBezTo>
                  <a:cubicBezTo>
                    <a:pt x="569" y="557"/>
                    <a:pt x="311" y="851"/>
                    <a:pt x="52" y="1154"/>
                  </a:cubicBezTo>
                  <a:cubicBezTo>
                    <a:pt x="1" y="1215"/>
                    <a:pt x="97" y="1229"/>
                    <a:pt x="204" y="1229"/>
                  </a:cubicBezTo>
                  <a:cubicBezTo>
                    <a:pt x="302" y="1229"/>
                    <a:pt x="409" y="1217"/>
                    <a:pt x="418" y="1217"/>
                  </a:cubicBezTo>
                  <a:cubicBezTo>
                    <a:pt x="605" y="1181"/>
                    <a:pt x="846" y="1128"/>
                    <a:pt x="971" y="976"/>
                  </a:cubicBezTo>
                  <a:cubicBezTo>
                    <a:pt x="1230" y="673"/>
                    <a:pt x="1488" y="378"/>
                    <a:pt x="1747" y="75"/>
                  </a:cubicBezTo>
                  <a:cubicBezTo>
                    <a:pt x="1798" y="15"/>
                    <a:pt x="1702" y="0"/>
                    <a:pt x="15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3" name="Google Shape;573;p28"/>
            <p:cNvSpPr/>
            <p:nvPr/>
          </p:nvSpPr>
          <p:spPr>
            <a:xfrm>
              <a:off x="6325069" y="1280378"/>
              <a:ext cx="140644" cy="110514"/>
            </a:xfrm>
            <a:custGeom>
              <a:avLst/>
              <a:gdLst/>
              <a:ahLst/>
              <a:cxnLst/>
              <a:rect l="l" t="t" r="r" b="b"/>
              <a:pathLst>
                <a:path w="2998" h="2356" extrusionOk="0">
                  <a:moveTo>
                    <a:pt x="2605" y="0"/>
                  </a:moveTo>
                  <a:cubicBezTo>
                    <a:pt x="2400" y="9"/>
                    <a:pt x="2141" y="89"/>
                    <a:pt x="1981" y="232"/>
                  </a:cubicBezTo>
                  <a:cubicBezTo>
                    <a:pt x="1320" y="839"/>
                    <a:pt x="705" y="1490"/>
                    <a:pt x="134" y="2177"/>
                  </a:cubicBezTo>
                  <a:cubicBezTo>
                    <a:pt x="0" y="2337"/>
                    <a:pt x="250" y="2355"/>
                    <a:pt x="357" y="2355"/>
                  </a:cubicBezTo>
                  <a:cubicBezTo>
                    <a:pt x="544" y="2346"/>
                    <a:pt x="856" y="2275"/>
                    <a:pt x="981" y="2123"/>
                  </a:cubicBezTo>
                  <a:cubicBezTo>
                    <a:pt x="1561" y="1436"/>
                    <a:pt x="2177" y="785"/>
                    <a:pt x="2837" y="179"/>
                  </a:cubicBezTo>
                  <a:cubicBezTo>
                    <a:pt x="2998" y="36"/>
                    <a:pt x="2694" y="0"/>
                    <a:pt x="26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4" name="Google Shape;574;p28"/>
            <p:cNvSpPr/>
            <p:nvPr/>
          </p:nvSpPr>
          <p:spPr>
            <a:xfrm>
              <a:off x="6388256" y="1211750"/>
              <a:ext cx="219081" cy="219246"/>
            </a:xfrm>
            <a:custGeom>
              <a:avLst/>
              <a:gdLst/>
              <a:ahLst/>
              <a:cxnLst/>
              <a:rect l="l" t="t" r="r" b="b"/>
              <a:pathLst>
                <a:path w="4670" h="4674" extrusionOk="0">
                  <a:moveTo>
                    <a:pt x="4306" y="1"/>
                  </a:moveTo>
                  <a:cubicBezTo>
                    <a:pt x="4076" y="1"/>
                    <a:pt x="3773" y="76"/>
                    <a:pt x="3676" y="196"/>
                  </a:cubicBezTo>
                  <a:cubicBezTo>
                    <a:pt x="2489" y="1615"/>
                    <a:pt x="1312" y="3033"/>
                    <a:pt x="125" y="4461"/>
                  </a:cubicBezTo>
                  <a:cubicBezTo>
                    <a:pt x="1" y="4610"/>
                    <a:pt x="152" y="4674"/>
                    <a:pt x="364" y="4674"/>
                  </a:cubicBezTo>
                  <a:cubicBezTo>
                    <a:pt x="595" y="4674"/>
                    <a:pt x="897" y="4599"/>
                    <a:pt x="999" y="4478"/>
                  </a:cubicBezTo>
                  <a:cubicBezTo>
                    <a:pt x="2186" y="3060"/>
                    <a:pt x="3363" y="1633"/>
                    <a:pt x="4541" y="214"/>
                  </a:cubicBezTo>
                  <a:cubicBezTo>
                    <a:pt x="4669" y="64"/>
                    <a:pt x="4519" y="1"/>
                    <a:pt x="43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5" name="Google Shape;575;p28"/>
            <p:cNvSpPr/>
            <p:nvPr/>
          </p:nvSpPr>
          <p:spPr>
            <a:xfrm>
              <a:off x="6590764" y="1104892"/>
              <a:ext cx="105131" cy="94894"/>
            </a:xfrm>
            <a:custGeom>
              <a:avLst/>
              <a:gdLst/>
              <a:ahLst/>
              <a:cxnLst/>
              <a:rect l="l" t="t" r="r" b="b"/>
              <a:pathLst>
                <a:path w="2241" h="2023" extrusionOk="0">
                  <a:moveTo>
                    <a:pt x="1805" y="0"/>
                  </a:moveTo>
                  <a:cubicBezTo>
                    <a:pt x="1624" y="0"/>
                    <a:pt x="1428" y="82"/>
                    <a:pt x="1321" y="208"/>
                  </a:cubicBezTo>
                  <a:cubicBezTo>
                    <a:pt x="929" y="655"/>
                    <a:pt x="536" y="1109"/>
                    <a:pt x="144" y="1556"/>
                  </a:cubicBezTo>
                  <a:cubicBezTo>
                    <a:pt x="1" y="1716"/>
                    <a:pt x="54" y="1921"/>
                    <a:pt x="260" y="1993"/>
                  </a:cubicBezTo>
                  <a:cubicBezTo>
                    <a:pt x="314" y="2013"/>
                    <a:pt x="373" y="2023"/>
                    <a:pt x="435" y="2023"/>
                  </a:cubicBezTo>
                  <a:cubicBezTo>
                    <a:pt x="614" y="2023"/>
                    <a:pt x="807" y="1941"/>
                    <a:pt x="920" y="1814"/>
                  </a:cubicBezTo>
                  <a:cubicBezTo>
                    <a:pt x="1312" y="1359"/>
                    <a:pt x="1705" y="913"/>
                    <a:pt x="2097" y="458"/>
                  </a:cubicBezTo>
                  <a:cubicBezTo>
                    <a:pt x="2240" y="298"/>
                    <a:pt x="2178" y="101"/>
                    <a:pt x="1981" y="30"/>
                  </a:cubicBezTo>
                  <a:cubicBezTo>
                    <a:pt x="1927" y="10"/>
                    <a:pt x="1867" y="0"/>
                    <a:pt x="18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6" name="Google Shape;576;p28"/>
            <p:cNvSpPr/>
            <p:nvPr/>
          </p:nvSpPr>
          <p:spPr>
            <a:xfrm>
              <a:off x="6683551" y="951405"/>
              <a:ext cx="153592" cy="134343"/>
            </a:xfrm>
            <a:custGeom>
              <a:avLst/>
              <a:gdLst/>
              <a:ahLst/>
              <a:cxnLst/>
              <a:rect l="l" t="t" r="r" b="b"/>
              <a:pathLst>
                <a:path w="3274" h="2864" extrusionOk="0">
                  <a:moveTo>
                    <a:pt x="2661" y="0"/>
                  </a:moveTo>
                  <a:cubicBezTo>
                    <a:pt x="2536" y="0"/>
                    <a:pt x="2407" y="41"/>
                    <a:pt x="2305" y="135"/>
                  </a:cubicBezTo>
                  <a:cubicBezTo>
                    <a:pt x="1565" y="831"/>
                    <a:pt x="869" y="1571"/>
                    <a:pt x="235" y="2374"/>
                  </a:cubicBezTo>
                  <a:cubicBezTo>
                    <a:pt x="1" y="2678"/>
                    <a:pt x="280" y="2863"/>
                    <a:pt x="584" y="2863"/>
                  </a:cubicBezTo>
                  <a:cubicBezTo>
                    <a:pt x="753" y="2863"/>
                    <a:pt x="930" y="2805"/>
                    <a:pt x="1029" y="2678"/>
                  </a:cubicBezTo>
                  <a:cubicBezTo>
                    <a:pt x="1609" y="1937"/>
                    <a:pt x="2243" y="1232"/>
                    <a:pt x="2938" y="590"/>
                  </a:cubicBezTo>
                  <a:cubicBezTo>
                    <a:pt x="3273" y="274"/>
                    <a:pt x="2985" y="0"/>
                    <a:pt x="26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7" name="Google Shape;577;p28"/>
            <p:cNvSpPr/>
            <p:nvPr/>
          </p:nvSpPr>
          <p:spPr>
            <a:xfrm>
              <a:off x="6675999" y="1018954"/>
              <a:ext cx="179065" cy="162159"/>
            </a:xfrm>
            <a:custGeom>
              <a:avLst/>
              <a:gdLst/>
              <a:ahLst/>
              <a:cxnLst/>
              <a:rect l="l" t="t" r="r" b="b"/>
              <a:pathLst>
                <a:path w="3817" h="3457" extrusionOk="0">
                  <a:moveTo>
                    <a:pt x="3343" y="0"/>
                  </a:moveTo>
                  <a:cubicBezTo>
                    <a:pt x="3154" y="0"/>
                    <a:pt x="2938" y="58"/>
                    <a:pt x="2841" y="167"/>
                  </a:cubicBezTo>
                  <a:cubicBezTo>
                    <a:pt x="1966" y="1148"/>
                    <a:pt x="1092" y="2121"/>
                    <a:pt x="218" y="3102"/>
                  </a:cubicBezTo>
                  <a:cubicBezTo>
                    <a:pt x="1" y="3345"/>
                    <a:pt x="215" y="3456"/>
                    <a:pt x="478" y="3456"/>
                  </a:cubicBezTo>
                  <a:cubicBezTo>
                    <a:pt x="668" y="3456"/>
                    <a:pt x="883" y="3398"/>
                    <a:pt x="976" y="3289"/>
                  </a:cubicBezTo>
                  <a:cubicBezTo>
                    <a:pt x="1850" y="2308"/>
                    <a:pt x="2725" y="1336"/>
                    <a:pt x="3599" y="354"/>
                  </a:cubicBezTo>
                  <a:cubicBezTo>
                    <a:pt x="3816" y="111"/>
                    <a:pt x="3605" y="0"/>
                    <a:pt x="33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8" name="Google Shape;578;p28"/>
            <p:cNvSpPr/>
            <p:nvPr/>
          </p:nvSpPr>
          <p:spPr>
            <a:xfrm>
              <a:off x="6584525" y="1199038"/>
              <a:ext cx="106726" cy="103103"/>
            </a:xfrm>
            <a:custGeom>
              <a:avLst/>
              <a:gdLst/>
              <a:ahLst/>
              <a:cxnLst/>
              <a:rect l="l" t="t" r="r" b="b"/>
              <a:pathLst>
                <a:path w="2275" h="2198" extrusionOk="0">
                  <a:moveTo>
                    <a:pt x="1835" y="0"/>
                  </a:moveTo>
                  <a:cubicBezTo>
                    <a:pt x="1655" y="0"/>
                    <a:pt x="1454" y="82"/>
                    <a:pt x="1347" y="209"/>
                  </a:cubicBezTo>
                  <a:cubicBezTo>
                    <a:pt x="946" y="708"/>
                    <a:pt x="544" y="1208"/>
                    <a:pt x="134" y="1707"/>
                  </a:cubicBezTo>
                  <a:cubicBezTo>
                    <a:pt x="0" y="1877"/>
                    <a:pt x="54" y="2082"/>
                    <a:pt x="259" y="2162"/>
                  </a:cubicBezTo>
                  <a:cubicBezTo>
                    <a:pt x="316" y="2186"/>
                    <a:pt x="380" y="2197"/>
                    <a:pt x="445" y="2197"/>
                  </a:cubicBezTo>
                  <a:cubicBezTo>
                    <a:pt x="624" y="2197"/>
                    <a:pt x="814" y="2115"/>
                    <a:pt x="919" y="1984"/>
                  </a:cubicBezTo>
                  <a:cubicBezTo>
                    <a:pt x="1329" y="1484"/>
                    <a:pt x="1731" y="985"/>
                    <a:pt x="2132" y="494"/>
                  </a:cubicBezTo>
                  <a:cubicBezTo>
                    <a:pt x="2275" y="316"/>
                    <a:pt x="2213" y="119"/>
                    <a:pt x="2007" y="30"/>
                  </a:cubicBezTo>
                  <a:cubicBezTo>
                    <a:pt x="1955" y="10"/>
                    <a:pt x="1896" y="0"/>
                    <a:pt x="18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9" name="Google Shape;579;p28"/>
            <p:cNvSpPr/>
            <p:nvPr/>
          </p:nvSpPr>
          <p:spPr>
            <a:xfrm>
              <a:off x="6466782" y="1323253"/>
              <a:ext cx="151856" cy="138189"/>
            </a:xfrm>
            <a:custGeom>
              <a:avLst/>
              <a:gdLst/>
              <a:ahLst/>
              <a:cxnLst/>
              <a:rect l="l" t="t" r="r" b="b"/>
              <a:pathLst>
                <a:path w="3237" h="2946" extrusionOk="0">
                  <a:moveTo>
                    <a:pt x="3004" y="1"/>
                  </a:moveTo>
                  <a:cubicBezTo>
                    <a:pt x="2972" y="1"/>
                    <a:pt x="2941" y="3"/>
                    <a:pt x="2920" y="5"/>
                  </a:cubicBezTo>
                  <a:cubicBezTo>
                    <a:pt x="2742" y="5"/>
                    <a:pt x="2421" y="76"/>
                    <a:pt x="2287" y="219"/>
                  </a:cubicBezTo>
                  <a:cubicBezTo>
                    <a:pt x="1511" y="1076"/>
                    <a:pt x="770" y="1950"/>
                    <a:pt x="57" y="2851"/>
                  </a:cubicBezTo>
                  <a:cubicBezTo>
                    <a:pt x="1" y="2927"/>
                    <a:pt x="122" y="2945"/>
                    <a:pt x="241" y="2945"/>
                  </a:cubicBezTo>
                  <a:cubicBezTo>
                    <a:pt x="331" y="2945"/>
                    <a:pt x="420" y="2935"/>
                    <a:pt x="431" y="2931"/>
                  </a:cubicBezTo>
                  <a:cubicBezTo>
                    <a:pt x="610" y="2895"/>
                    <a:pt x="860" y="2842"/>
                    <a:pt x="976" y="2681"/>
                  </a:cubicBezTo>
                  <a:cubicBezTo>
                    <a:pt x="1663" y="1807"/>
                    <a:pt x="2385" y="960"/>
                    <a:pt x="3135" y="139"/>
                  </a:cubicBezTo>
                  <a:cubicBezTo>
                    <a:pt x="3237" y="23"/>
                    <a:pt x="3110" y="1"/>
                    <a:pt x="30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0" name="Google Shape;580;p28"/>
            <p:cNvSpPr/>
            <p:nvPr/>
          </p:nvSpPr>
          <p:spPr>
            <a:xfrm>
              <a:off x="6578052" y="1284788"/>
              <a:ext cx="167571" cy="163707"/>
            </a:xfrm>
            <a:custGeom>
              <a:avLst/>
              <a:gdLst/>
              <a:ahLst/>
              <a:cxnLst/>
              <a:rect l="l" t="t" r="r" b="b"/>
              <a:pathLst>
                <a:path w="3572" h="3490" extrusionOk="0">
                  <a:moveTo>
                    <a:pt x="3043" y="1"/>
                  </a:moveTo>
                  <a:cubicBezTo>
                    <a:pt x="2863" y="1"/>
                    <a:pt x="2665" y="52"/>
                    <a:pt x="2565" y="156"/>
                  </a:cubicBezTo>
                  <a:cubicBezTo>
                    <a:pt x="1664" y="1093"/>
                    <a:pt x="861" y="2110"/>
                    <a:pt x="138" y="3189"/>
                  </a:cubicBezTo>
                  <a:cubicBezTo>
                    <a:pt x="0" y="3396"/>
                    <a:pt x="187" y="3489"/>
                    <a:pt x="428" y="3489"/>
                  </a:cubicBezTo>
                  <a:cubicBezTo>
                    <a:pt x="654" y="3489"/>
                    <a:pt x="926" y="3407"/>
                    <a:pt x="1021" y="3260"/>
                  </a:cubicBezTo>
                  <a:cubicBezTo>
                    <a:pt x="1708" y="2235"/>
                    <a:pt x="2484" y="1271"/>
                    <a:pt x="3332" y="379"/>
                  </a:cubicBezTo>
                  <a:cubicBezTo>
                    <a:pt x="3572" y="128"/>
                    <a:pt x="3328" y="1"/>
                    <a:pt x="30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1" name="Google Shape;581;p28"/>
            <p:cNvSpPr/>
            <p:nvPr/>
          </p:nvSpPr>
          <p:spPr>
            <a:xfrm>
              <a:off x="6730039" y="1120465"/>
              <a:ext cx="145007" cy="128573"/>
            </a:xfrm>
            <a:custGeom>
              <a:avLst/>
              <a:gdLst/>
              <a:ahLst/>
              <a:cxnLst/>
              <a:rect l="l" t="t" r="r" b="b"/>
              <a:pathLst>
                <a:path w="3091" h="2741" extrusionOk="0">
                  <a:moveTo>
                    <a:pt x="2644" y="1"/>
                  </a:moveTo>
                  <a:cubicBezTo>
                    <a:pt x="2452" y="1"/>
                    <a:pt x="2228" y="62"/>
                    <a:pt x="2135" y="171"/>
                  </a:cubicBezTo>
                  <a:cubicBezTo>
                    <a:pt x="1492" y="911"/>
                    <a:pt x="850" y="1652"/>
                    <a:pt x="208" y="2392"/>
                  </a:cubicBezTo>
                  <a:cubicBezTo>
                    <a:pt x="0" y="2635"/>
                    <a:pt x="200" y="2740"/>
                    <a:pt x="453" y="2740"/>
                  </a:cubicBezTo>
                  <a:cubicBezTo>
                    <a:pt x="646" y="2740"/>
                    <a:pt x="870" y="2679"/>
                    <a:pt x="966" y="2571"/>
                  </a:cubicBezTo>
                  <a:cubicBezTo>
                    <a:pt x="1608" y="1830"/>
                    <a:pt x="2251" y="1081"/>
                    <a:pt x="2884" y="340"/>
                  </a:cubicBezTo>
                  <a:cubicBezTo>
                    <a:pt x="3091" y="104"/>
                    <a:pt x="2893" y="1"/>
                    <a:pt x="26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2" name="Google Shape;582;p28"/>
            <p:cNvSpPr/>
            <p:nvPr/>
          </p:nvSpPr>
          <p:spPr>
            <a:xfrm>
              <a:off x="6659018" y="1382875"/>
              <a:ext cx="81206" cy="51176"/>
            </a:xfrm>
            <a:custGeom>
              <a:avLst/>
              <a:gdLst/>
              <a:ahLst/>
              <a:cxnLst/>
              <a:rect l="l" t="t" r="r" b="b"/>
              <a:pathLst>
                <a:path w="1731" h="1091" extrusionOk="0">
                  <a:moveTo>
                    <a:pt x="1347" y="1"/>
                  </a:moveTo>
                  <a:cubicBezTo>
                    <a:pt x="1133" y="10"/>
                    <a:pt x="874" y="81"/>
                    <a:pt x="723" y="242"/>
                  </a:cubicBezTo>
                  <a:cubicBezTo>
                    <a:pt x="526" y="456"/>
                    <a:pt x="339" y="670"/>
                    <a:pt x="143" y="875"/>
                  </a:cubicBezTo>
                  <a:cubicBezTo>
                    <a:pt x="0" y="1026"/>
                    <a:pt x="235" y="1090"/>
                    <a:pt x="353" y="1090"/>
                  </a:cubicBezTo>
                  <a:cubicBezTo>
                    <a:pt x="361" y="1090"/>
                    <a:pt x="368" y="1090"/>
                    <a:pt x="375" y="1089"/>
                  </a:cubicBezTo>
                  <a:cubicBezTo>
                    <a:pt x="589" y="1080"/>
                    <a:pt x="848" y="1018"/>
                    <a:pt x="999" y="857"/>
                  </a:cubicBezTo>
                  <a:cubicBezTo>
                    <a:pt x="1195" y="643"/>
                    <a:pt x="1392" y="429"/>
                    <a:pt x="1588" y="224"/>
                  </a:cubicBezTo>
                  <a:cubicBezTo>
                    <a:pt x="1731" y="63"/>
                    <a:pt x="1463" y="1"/>
                    <a:pt x="1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3" name="Google Shape;583;p28"/>
            <p:cNvSpPr/>
            <p:nvPr/>
          </p:nvSpPr>
          <p:spPr>
            <a:xfrm>
              <a:off x="6731774" y="1222539"/>
              <a:ext cx="134451" cy="129465"/>
            </a:xfrm>
            <a:custGeom>
              <a:avLst/>
              <a:gdLst/>
              <a:ahLst/>
              <a:cxnLst/>
              <a:rect l="l" t="t" r="r" b="b"/>
              <a:pathLst>
                <a:path w="2866" h="2760" extrusionOk="0">
                  <a:moveTo>
                    <a:pt x="2294" y="1"/>
                  </a:moveTo>
                  <a:cubicBezTo>
                    <a:pt x="2123" y="1"/>
                    <a:pt x="1945" y="60"/>
                    <a:pt x="1848" y="189"/>
                  </a:cubicBezTo>
                  <a:cubicBezTo>
                    <a:pt x="1313" y="885"/>
                    <a:pt x="777" y="1581"/>
                    <a:pt x="233" y="2277"/>
                  </a:cubicBezTo>
                  <a:cubicBezTo>
                    <a:pt x="0" y="2578"/>
                    <a:pt x="274" y="2760"/>
                    <a:pt x="575" y="2760"/>
                  </a:cubicBezTo>
                  <a:cubicBezTo>
                    <a:pt x="747" y="2760"/>
                    <a:pt x="927" y="2701"/>
                    <a:pt x="1027" y="2571"/>
                  </a:cubicBezTo>
                  <a:cubicBezTo>
                    <a:pt x="1562" y="1876"/>
                    <a:pt x="2098" y="1180"/>
                    <a:pt x="2633" y="484"/>
                  </a:cubicBezTo>
                  <a:cubicBezTo>
                    <a:pt x="2866" y="183"/>
                    <a:pt x="2592" y="1"/>
                    <a:pt x="22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1"/>
        <p:cNvGrpSpPr/>
        <p:nvPr/>
      </p:nvGrpSpPr>
      <p:grpSpPr>
        <a:xfrm>
          <a:off x="0" y="0"/>
          <a:ext cx="0" cy="0"/>
          <a:chOff x="0" y="0"/>
          <a:chExt cx="0" cy="0"/>
        </a:xfrm>
      </p:grpSpPr>
      <p:sp>
        <p:nvSpPr>
          <p:cNvPr id="52" name="Google Shape;52;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300"/>
              <a:buNone/>
              <a:defRPr/>
            </a:lvl1pPr>
            <a:lvl2pPr lvl="1" rtl="0">
              <a:lnSpc>
                <a:spcPct val="100000"/>
              </a:lnSpc>
              <a:spcBef>
                <a:spcPts val="0"/>
              </a:spcBef>
              <a:spcAft>
                <a:spcPts val="0"/>
              </a:spcAft>
              <a:buSzPts val="3300"/>
              <a:buNone/>
              <a:defRPr/>
            </a:lvl2pPr>
            <a:lvl3pPr lvl="2" rtl="0">
              <a:lnSpc>
                <a:spcPct val="100000"/>
              </a:lnSpc>
              <a:spcBef>
                <a:spcPts val="0"/>
              </a:spcBef>
              <a:spcAft>
                <a:spcPts val="0"/>
              </a:spcAft>
              <a:buSzPts val="3300"/>
              <a:buNone/>
              <a:defRPr/>
            </a:lvl3pPr>
            <a:lvl4pPr lvl="3" rtl="0">
              <a:lnSpc>
                <a:spcPct val="100000"/>
              </a:lnSpc>
              <a:spcBef>
                <a:spcPts val="0"/>
              </a:spcBef>
              <a:spcAft>
                <a:spcPts val="0"/>
              </a:spcAft>
              <a:buSzPts val="3300"/>
              <a:buNone/>
              <a:defRPr/>
            </a:lvl4pPr>
            <a:lvl5pPr lvl="4" rtl="0">
              <a:lnSpc>
                <a:spcPct val="100000"/>
              </a:lnSpc>
              <a:spcBef>
                <a:spcPts val="0"/>
              </a:spcBef>
              <a:spcAft>
                <a:spcPts val="0"/>
              </a:spcAft>
              <a:buSzPts val="3300"/>
              <a:buNone/>
              <a:defRPr/>
            </a:lvl5pPr>
            <a:lvl6pPr lvl="5" rtl="0">
              <a:lnSpc>
                <a:spcPct val="100000"/>
              </a:lnSpc>
              <a:spcBef>
                <a:spcPts val="0"/>
              </a:spcBef>
              <a:spcAft>
                <a:spcPts val="0"/>
              </a:spcAft>
              <a:buSzPts val="3300"/>
              <a:buNone/>
              <a:defRPr/>
            </a:lvl6pPr>
            <a:lvl7pPr lvl="6" rtl="0">
              <a:lnSpc>
                <a:spcPct val="100000"/>
              </a:lnSpc>
              <a:spcBef>
                <a:spcPts val="0"/>
              </a:spcBef>
              <a:spcAft>
                <a:spcPts val="0"/>
              </a:spcAft>
              <a:buSzPts val="3300"/>
              <a:buNone/>
              <a:defRPr/>
            </a:lvl7pPr>
            <a:lvl8pPr lvl="7" rtl="0">
              <a:lnSpc>
                <a:spcPct val="100000"/>
              </a:lnSpc>
              <a:spcBef>
                <a:spcPts val="0"/>
              </a:spcBef>
              <a:spcAft>
                <a:spcPts val="0"/>
              </a:spcAft>
              <a:buSzPts val="3300"/>
              <a:buNone/>
              <a:defRPr/>
            </a:lvl8pPr>
            <a:lvl9pPr lvl="8" rtl="0">
              <a:lnSpc>
                <a:spcPct val="100000"/>
              </a:lnSpc>
              <a:spcBef>
                <a:spcPts val="0"/>
              </a:spcBef>
              <a:spcAft>
                <a:spcPts val="0"/>
              </a:spcAft>
              <a:buSzPts val="3300"/>
              <a:buNone/>
              <a:defRPr/>
            </a:lvl9pPr>
          </a:lstStyle>
          <a:p>
            <a:endParaRPr/>
          </a:p>
        </p:txBody>
      </p:sp>
      <p:sp>
        <p:nvSpPr>
          <p:cNvPr id="53" name="Google Shape;53;p4"/>
          <p:cNvSpPr txBox="1">
            <a:spLocks noGrp="1"/>
          </p:cNvSpPr>
          <p:nvPr>
            <p:ph type="body" idx="1"/>
          </p:nvPr>
        </p:nvSpPr>
        <p:spPr>
          <a:xfrm>
            <a:off x="720000" y="1152475"/>
            <a:ext cx="7704000" cy="12216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sz="1400"/>
            </a:lvl1pPr>
            <a:lvl2pPr marL="914400" lvl="1" indent="-317500" rtl="0">
              <a:lnSpc>
                <a:spcPct val="100000"/>
              </a:lnSpc>
              <a:spcBef>
                <a:spcPts val="0"/>
              </a:spcBef>
              <a:spcAft>
                <a:spcPts val="0"/>
              </a:spcAft>
              <a:buSzPts val="1400"/>
              <a:buChar char="○"/>
              <a:defRPr/>
            </a:lvl2pPr>
            <a:lvl3pPr marL="1371600" lvl="2" indent="-317500" rtl="0">
              <a:lnSpc>
                <a:spcPct val="100000"/>
              </a:lnSpc>
              <a:spcBef>
                <a:spcPts val="0"/>
              </a:spcBef>
              <a:spcAft>
                <a:spcPts val="0"/>
              </a:spcAft>
              <a:buSzPts val="1400"/>
              <a:buChar char="■"/>
              <a:defRPr/>
            </a:lvl3pPr>
            <a:lvl4pPr marL="1828800" lvl="3" indent="-317500" rtl="0">
              <a:lnSpc>
                <a:spcPct val="100000"/>
              </a:lnSpc>
              <a:spcBef>
                <a:spcPts val="0"/>
              </a:spcBef>
              <a:spcAft>
                <a:spcPts val="0"/>
              </a:spcAft>
              <a:buSzPts val="1400"/>
              <a:buChar char="●"/>
              <a:defRPr/>
            </a:lvl4pPr>
            <a:lvl5pPr marL="2286000" lvl="4" indent="-317500" rtl="0">
              <a:lnSpc>
                <a:spcPct val="100000"/>
              </a:lnSpc>
              <a:spcBef>
                <a:spcPts val="0"/>
              </a:spcBef>
              <a:spcAft>
                <a:spcPts val="0"/>
              </a:spcAft>
              <a:buSzPts val="1400"/>
              <a:buChar char="○"/>
              <a:defRPr/>
            </a:lvl5pPr>
            <a:lvl6pPr marL="2743200" lvl="5" indent="-317500" rtl="0">
              <a:lnSpc>
                <a:spcPct val="100000"/>
              </a:lnSpc>
              <a:spcBef>
                <a:spcPts val="0"/>
              </a:spcBef>
              <a:spcAft>
                <a:spcPts val="0"/>
              </a:spcAft>
              <a:buSzPts val="1400"/>
              <a:buChar char="■"/>
              <a:defRPr/>
            </a:lvl6pPr>
            <a:lvl7pPr marL="3200400" lvl="6" indent="-317500" rtl="0">
              <a:lnSpc>
                <a:spcPct val="100000"/>
              </a:lnSpc>
              <a:spcBef>
                <a:spcPts val="0"/>
              </a:spcBef>
              <a:spcAft>
                <a:spcPts val="0"/>
              </a:spcAft>
              <a:buSzPts val="1400"/>
              <a:buChar char="●"/>
              <a:defRPr/>
            </a:lvl7pPr>
            <a:lvl8pPr marL="3657600" lvl="7" indent="-317500" rtl="0">
              <a:lnSpc>
                <a:spcPct val="100000"/>
              </a:lnSpc>
              <a:spcBef>
                <a:spcPts val="0"/>
              </a:spcBef>
              <a:spcAft>
                <a:spcPts val="0"/>
              </a:spcAft>
              <a:buSzPts val="1400"/>
              <a:buChar char="○"/>
              <a:defRPr/>
            </a:lvl8pPr>
            <a:lvl9pPr marL="4114800" lvl="8" indent="-317500" rtl="0">
              <a:lnSpc>
                <a:spcPct val="100000"/>
              </a:lnSpc>
              <a:spcBef>
                <a:spcPts val="0"/>
              </a:spcBef>
              <a:spcAft>
                <a:spcPts val="0"/>
              </a:spcAft>
              <a:buSzPts val="1400"/>
              <a:buChar char="■"/>
              <a:defRPr/>
            </a:lvl9pPr>
          </a:lstStyle>
          <a:p>
            <a:endParaRPr/>
          </a:p>
        </p:txBody>
      </p:sp>
      <p:sp>
        <p:nvSpPr>
          <p:cNvPr id="54" name="Google Shape;54;p4"/>
          <p:cNvSpPr/>
          <p:nvPr/>
        </p:nvSpPr>
        <p:spPr>
          <a:xfrm rot="4515792">
            <a:off x="-316060" y="-1696863"/>
            <a:ext cx="1263940" cy="3335929"/>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 name="Google Shape;55;p4"/>
          <p:cNvSpPr/>
          <p:nvPr/>
        </p:nvSpPr>
        <p:spPr>
          <a:xfrm>
            <a:off x="-311550" y="3441865"/>
            <a:ext cx="4744456" cy="2333414"/>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 name="Google Shape;56;p4"/>
          <p:cNvSpPr/>
          <p:nvPr/>
        </p:nvSpPr>
        <p:spPr>
          <a:xfrm rot="-3991898">
            <a:off x="5362311" y="3057955"/>
            <a:ext cx="4980944" cy="4302048"/>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rgbClr val="DCC2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 name="Google Shape;57;p4"/>
          <p:cNvSpPr/>
          <p:nvPr/>
        </p:nvSpPr>
        <p:spPr>
          <a:xfrm rot="-412733">
            <a:off x="5735977" y="-1243023"/>
            <a:ext cx="4233610"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8" name="Google Shape;58;p4"/>
          <p:cNvGrpSpPr/>
          <p:nvPr/>
        </p:nvGrpSpPr>
        <p:grpSpPr>
          <a:xfrm>
            <a:off x="5959684" y="3248092"/>
            <a:ext cx="1563049" cy="1539851"/>
            <a:chOff x="8420377" y="825501"/>
            <a:chExt cx="622357" cy="613096"/>
          </a:xfrm>
        </p:grpSpPr>
        <p:sp>
          <p:nvSpPr>
            <p:cNvPr id="59" name="Google Shape;59;p4"/>
            <p:cNvSpPr/>
            <p:nvPr/>
          </p:nvSpPr>
          <p:spPr>
            <a:xfrm>
              <a:off x="8585264" y="959380"/>
              <a:ext cx="110526" cy="117644"/>
            </a:xfrm>
            <a:custGeom>
              <a:avLst/>
              <a:gdLst/>
              <a:ahLst/>
              <a:cxnLst/>
              <a:rect l="l" t="t" r="r" b="b"/>
              <a:pathLst>
                <a:path w="2356" h="2508" extrusionOk="0">
                  <a:moveTo>
                    <a:pt x="911" y="170"/>
                  </a:moveTo>
                  <a:cubicBezTo>
                    <a:pt x="1098" y="233"/>
                    <a:pt x="1258" y="268"/>
                    <a:pt x="1392" y="295"/>
                  </a:cubicBezTo>
                  <a:cubicBezTo>
                    <a:pt x="1642" y="349"/>
                    <a:pt x="1785" y="384"/>
                    <a:pt x="1892" y="518"/>
                  </a:cubicBezTo>
                  <a:cubicBezTo>
                    <a:pt x="1999" y="643"/>
                    <a:pt x="2133" y="1116"/>
                    <a:pt x="2142" y="1268"/>
                  </a:cubicBezTo>
                  <a:cubicBezTo>
                    <a:pt x="2177" y="1758"/>
                    <a:pt x="1919" y="2276"/>
                    <a:pt x="1374" y="2329"/>
                  </a:cubicBezTo>
                  <a:cubicBezTo>
                    <a:pt x="1325" y="2334"/>
                    <a:pt x="1275" y="2336"/>
                    <a:pt x="1227" y="2336"/>
                  </a:cubicBezTo>
                  <a:cubicBezTo>
                    <a:pt x="914" y="2336"/>
                    <a:pt x="642" y="2236"/>
                    <a:pt x="465" y="2035"/>
                  </a:cubicBezTo>
                  <a:cubicBezTo>
                    <a:pt x="259" y="1812"/>
                    <a:pt x="179" y="1491"/>
                    <a:pt x="250" y="1134"/>
                  </a:cubicBezTo>
                  <a:cubicBezTo>
                    <a:pt x="313" y="795"/>
                    <a:pt x="580" y="197"/>
                    <a:pt x="911" y="170"/>
                  </a:cubicBezTo>
                  <a:close/>
                  <a:moveTo>
                    <a:pt x="919" y="1"/>
                  </a:moveTo>
                  <a:cubicBezTo>
                    <a:pt x="447" y="10"/>
                    <a:pt x="143" y="759"/>
                    <a:pt x="81" y="1107"/>
                  </a:cubicBezTo>
                  <a:cubicBezTo>
                    <a:pt x="1" y="1508"/>
                    <a:pt x="99" y="1883"/>
                    <a:pt x="340" y="2142"/>
                  </a:cubicBezTo>
                  <a:cubicBezTo>
                    <a:pt x="554" y="2383"/>
                    <a:pt x="866" y="2508"/>
                    <a:pt x="1232" y="2508"/>
                  </a:cubicBezTo>
                  <a:cubicBezTo>
                    <a:pt x="1285" y="2508"/>
                    <a:pt x="1339" y="2508"/>
                    <a:pt x="1392" y="2499"/>
                  </a:cubicBezTo>
                  <a:cubicBezTo>
                    <a:pt x="1972" y="2445"/>
                    <a:pt x="2356" y="1919"/>
                    <a:pt x="2311" y="1259"/>
                  </a:cubicBezTo>
                  <a:cubicBezTo>
                    <a:pt x="2302" y="1098"/>
                    <a:pt x="2160" y="581"/>
                    <a:pt x="2026" y="411"/>
                  </a:cubicBezTo>
                  <a:cubicBezTo>
                    <a:pt x="1883" y="233"/>
                    <a:pt x="1687" y="188"/>
                    <a:pt x="1428" y="135"/>
                  </a:cubicBezTo>
                  <a:cubicBezTo>
                    <a:pt x="1285" y="108"/>
                    <a:pt x="1134" y="72"/>
                    <a:pt x="946" y="10"/>
                  </a:cubicBezTo>
                  <a:lnTo>
                    <a:pt x="92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 name="Google Shape;60;p4"/>
            <p:cNvSpPr/>
            <p:nvPr/>
          </p:nvSpPr>
          <p:spPr>
            <a:xfrm>
              <a:off x="8420377" y="1059155"/>
              <a:ext cx="120987" cy="137955"/>
            </a:xfrm>
            <a:custGeom>
              <a:avLst/>
              <a:gdLst/>
              <a:ahLst/>
              <a:cxnLst/>
              <a:rect l="l" t="t" r="r" b="b"/>
              <a:pathLst>
                <a:path w="2579" h="2941" extrusionOk="0">
                  <a:moveTo>
                    <a:pt x="1419" y="166"/>
                  </a:moveTo>
                  <a:cubicBezTo>
                    <a:pt x="1562" y="166"/>
                    <a:pt x="1696" y="202"/>
                    <a:pt x="1830" y="282"/>
                  </a:cubicBezTo>
                  <a:cubicBezTo>
                    <a:pt x="2204" y="497"/>
                    <a:pt x="2392" y="969"/>
                    <a:pt x="2302" y="1424"/>
                  </a:cubicBezTo>
                  <a:cubicBezTo>
                    <a:pt x="2186" y="1977"/>
                    <a:pt x="1892" y="2611"/>
                    <a:pt x="1410" y="2745"/>
                  </a:cubicBezTo>
                  <a:cubicBezTo>
                    <a:pt x="1348" y="2762"/>
                    <a:pt x="1281" y="2771"/>
                    <a:pt x="1213" y="2771"/>
                  </a:cubicBezTo>
                  <a:cubicBezTo>
                    <a:pt x="873" y="2771"/>
                    <a:pt x="488" y="2560"/>
                    <a:pt x="340" y="2263"/>
                  </a:cubicBezTo>
                  <a:cubicBezTo>
                    <a:pt x="206" y="1995"/>
                    <a:pt x="179" y="1157"/>
                    <a:pt x="420" y="720"/>
                  </a:cubicBezTo>
                  <a:cubicBezTo>
                    <a:pt x="500" y="559"/>
                    <a:pt x="616" y="470"/>
                    <a:pt x="750" y="452"/>
                  </a:cubicBezTo>
                  <a:lnTo>
                    <a:pt x="768" y="452"/>
                  </a:lnTo>
                  <a:lnTo>
                    <a:pt x="795" y="434"/>
                  </a:lnTo>
                  <a:cubicBezTo>
                    <a:pt x="991" y="256"/>
                    <a:pt x="1205" y="166"/>
                    <a:pt x="1419" y="166"/>
                  </a:cubicBezTo>
                  <a:close/>
                  <a:moveTo>
                    <a:pt x="1420" y="0"/>
                  </a:moveTo>
                  <a:cubicBezTo>
                    <a:pt x="1172" y="0"/>
                    <a:pt x="920" y="100"/>
                    <a:pt x="697" y="291"/>
                  </a:cubicBezTo>
                  <a:cubicBezTo>
                    <a:pt x="527" y="318"/>
                    <a:pt x="375" y="443"/>
                    <a:pt x="268" y="639"/>
                  </a:cubicBezTo>
                  <a:cubicBezTo>
                    <a:pt x="1" y="1130"/>
                    <a:pt x="27" y="2022"/>
                    <a:pt x="188" y="2343"/>
                  </a:cubicBezTo>
                  <a:cubicBezTo>
                    <a:pt x="366" y="2691"/>
                    <a:pt x="813" y="2941"/>
                    <a:pt x="1214" y="2941"/>
                  </a:cubicBezTo>
                  <a:cubicBezTo>
                    <a:pt x="1303" y="2941"/>
                    <a:pt x="1383" y="2932"/>
                    <a:pt x="1455" y="2905"/>
                  </a:cubicBezTo>
                  <a:cubicBezTo>
                    <a:pt x="2151" y="2709"/>
                    <a:pt x="2400" y="1754"/>
                    <a:pt x="2463" y="1460"/>
                  </a:cubicBezTo>
                  <a:cubicBezTo>
                    <a:pt x="2579" y="934"/>
                    <a:pt x="2347" y="390"/>
                    <a:pt x="1910" y="140"/>
                  </a:cubicBezTo>
                  <a:cubicBezTo>
                    <a:pt x="1755" y="46"/>
                    <a:pt x="1588" y="0"/>
                    <a:pt x="14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4"/>
            <p:cNvSpPr/>
            <p:nvPr/>
          </p:nvSpPr>
          <p:spPr>
            <a:xfrm>
              <a:off x="8473947" y="877946"/>
              <a:ext cx="139424" cy="153481"/>
            </a:xfrm>
            <a:custGeom>
              <a:avLst/>
              <a:gdLst/>
              <a:ahLst/>
              <a:cxnLst/>
              <a:rect l="l" t="t" r="r" b="b"/>
              <a:pathLst>
                <a:path w="2972" h="3272" extrusionOk="0">
                  <a:moveTo>
                    <a:pt x="2106" y="167"/>
                  </a:moveTo>
                  <a:cubicBezTo>
                    <a:pt x="2338" y="167"/>
                    <a:pt x="2490" y="265"/>
                    <a:pt x="2561" y="461"/>
                  </a:cubicBezTo>
                  <a:cubicBezTo>
                    <a:pt x="2784" y="1112"/>
                    <a:pt x="2079" y="2513"/>
                    <a:pt x="1339" y="2879"/>
                  </a:cubicBezTo>
                  <a:lnTo>
                    <a:pt x="1303" y="2905"/>
                  </a:lnTo>
                  <a:cubicBezTo>
                    <a:pt x="1118" y="2998"/>
                    <a:pt x="903" y="3103"/>
                    <a:pt x="720" y="3103"/>
                  </a:cubicBezTo>
                  <a:cubicBezTo>
                    <a:pt x="638" y="3103"/>
                    <a:pt x="563" y="3083"/>
                    <a:pt x="500" y="3030"/>
                  </a:cubicBezTo>
                  <a:cubicBezTo>
                    <a:pt x="304" y="2870"/>
                    <a:pt x="170" y="2433"/>
                    <a:pt x="215" y="2120"/>
                  </a:cubicBezTo>
                  <a:cubicBezTo>
                    <a:pt x="277" y="1710"/>
                    <a:pt x="598" y="1380"/>
                    <a:pt x="884" y="1094"/>
                  </a:cubicBezTo>
                  <a:cubicBezTo>
                    <a:pt x="946" y="1032"/>
                    <a:pt x="1009" y="970"/>
                    <a:pt x="1062" y="907"/>
                  </a:cubicBezTo>
                  <a:cubicBezTo>
                    <a:pt x="1116" y="845"/>
                    <a:pt x="1169" y="782"/>
                    <a:pt x="1232" y="711"/>
                  </a:cubicBezTo>
                  <a:cubicBezTo>
                    <a:pt x="1428" y="479"/>
                    <a:pt x="1624" y="247"/>
                    <a:pt x="1865" y="193"/>
                  </a:cubicBezTo>
                  <a:cubicBezTo>
                    <a:pt x="1954" y="176"/>
                    <a:pt x="2035" y="167"/>
                    <a:pt x="2106" y="167"/>
                  </a:cubicBezTo>
                  <a:close/>
                  <a:moveTo>
                    <a:pt x="2106" y="1"/>
                  </a:moveTo>
                  <a:cubicBezTo>
                    <a:pt x="2024" y="1"/>
                    <a:pt x="1933" y="10"/>
                    <a:pt x="1829" y="33"/>
                  </a:cubicBezTo>
                  <a:cubicBezTo>
                    <a:pt x="1535" y="86"/>
                    <a:pt x="1303" y="363"/>
                    <a:pt x="1107" y="604"/>
                  </a:cubicBezTo>
                  <a:cubicBezTo>
                    <a:pt x="1044" y="666"/>
                    <a:pt x="991" y="738"/>
                    <a:pt x="937" y="791"/>
                  </a:cubicBezTo>
                  <a:cubicBezTo>
                    <a:pt x="884" y="854"/>
                    <a:pt x="821" y="916"/>
                    <a:pt x="768" y="970"/>
                  </a:cubicBezTo>
                  <a:cubicBezTo>
                    <a:pt x="465" y="1282"/>
                    <a:pt x="117" y="1630"/>
                    <a:pt x="54" y="2094"/>
                  </a:cubicBezTo>
                  <a:cubicBezTo>
                    <a:pt x="1" y="2468"/>
                    <a:pt x="152" y="2959"/>
                    <a:pt x="393" y="3155"/>
                  </a:cubicBezTo>
                  <a:cubicBezTo>
                    <a:pt x="491" y="3236"/>
                    <a:pt x="598" y="3271"/>
                    <a:pt x="714" y="3271"/>
                  </a:cubicBezTo>
                  <a:cubicBezTo>
                    <a:pt x="937" y="3271"/>
                    <a:pt x="1178" y="3146"/>
                    <a:pt x="1374" y="3048"/>
                  </a:cubicBezTo>
                  <a:lnTo>
                    <a:pt x="1410" y="3030"/>
                  </a:lnTo>
                  <a:cubicBezTo>
                    <a:pt x="2222" y="2629"/>
                    <a:pt x="2971" y="1130"/>
                    <a:pt x="2722" y="408"/>
                  </a:cubicBezTo>
                  <a:cubicBezTo>
                    <a:pt x="2662" y="244"/>
                    <a:pt x="2510" y="1"/>
                    <a:pt x="21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 name="Google Shape;62;p4"/>
            <p:cNvSpPr/>
            <p:nvPr/>
          </p:nvSpPr>
          <p:spPr>
            <a:xfrm>
              <a:off x="8466020" y="1212360"/>
              <a:ext cx="105928" cy="130825"/>
            </a:xfrm>
            <a:custGeom>
              <a:avLst/>
              <a:gdLst/>
              <a:ahLst/>
              <a:cxnLst/>
              <a:rect l="l" t="t" r="r" b="b"/>
              <a:pathLst>
                <a:path w="2258" h="2789" extrusionOk="0">
                  <a:moveTo>
                    <a:pt x="1154" y="170"/>
                  </a:moveTo>
                  <a:cubicBezTo>
                    <a:pt x="1311" y="170"/>
                    <a:pt x="1464" y="238"/>
                    <a:pt x="1668" y="424"/>
                  </a:cubicBezTo>
                  <a:cubicBezTo>
                    <a:pt x="1900" y="638"/>
                    <a:pt x="2052" y="1022"/>
                    <a:pt x="2070" y="1450"/>
                  </a:cubicBezTo>
                  <a:cubicBezTo>
                    <a:pt x="2088" y="1852"/>
                    <a:pt x="1972" y="2217"/>
                    <a:pt x="1758" y="2440"/>
                  </a:cubicBezTo>
                  <a:cubicBezTo>
                    <a:pt x="1647" y="2559"/>
                    <a:pt x="1508" y="2622"/>
                    <a:pt x="1353" y="2622"/>
                  </a:cubicBezTo>
                  <a:cubicBezTo>
                    <a:pt x="1333" y="2622"/>
                    <a:pt x="1314" y="2621"/>
                    <a:pt x="1294" y="2619"/>
                  </a:cubicBezTo>
                  <a:cubicBezTo>
                    <a:pt x="1026" y="2601"/>
                    <a:pt x="723" y="2414"/>
                    <a:pt x="544" y="2155"/>
                  </a:cubicBezTo>
                  <a:cubicBezTo>
                    <a:pt x="357" y="1896"/>
                    <a:pt x="170" y="1218"/>
                    <a:pt x="286" y="737"/>
                  </a:cubicBezTo>
                  <a:cubicBezTo>
                    <a:pt x="330" y="558"/>
                    <a:pt x="410" y="424"/>
                    <a:pt x="535" y="353"/>
                  </a:cubicBezTo>
                  <a:lnTo>
                    <a:pt x="642" y="317"/>
                  </a:lnTo>
                  <a:cubicBezTo>
                    <a:pt x="849" y="234"/>
                    <a:pt x="1003" y="170"/>
                    <a:pt x="1154" y="170"/>
                  </a:cubicBezTo>
                  <a:close/>
                  <a:moveTo>
                    <a:pt x="1148" y="0"/>
                  </a:moveTo>
                  <a:cubicBezTo>
                    <a:pt x="968" y="0"/>
                    <a:pt x="792" y="70"/>
                    <a:pt x="580" y="157"/>
                  </a:cubicBezTo>
                  <a:lnTo>
                    <a:pt x="473" y="201"/>
                  </a:lnTo>
                  <a:lnTo>
                    <a:pt x="464" y="210"/>
                  </a:lnTo>
                  <a:cubicBezTo>
                    <a:pt x="295" y="299"/>
                    <a:pt x="179" y="460"/>
                    <a:pt x="116" y="701"/>
                  </a:cubicBezTo>
                  <a:cubicBezTo>
                    <a:pt x="0" y="1191"/>
                    <a:pt x="170" y="1923"/>
                    <a:pt x="402" y="2253"/>
                  </a:cubicBezTo>
                  <a:cubicBezTo>
                    <a:pt x="616" y="2556"/>
                    <a:pt x="955" y="2762"/>
                    <a:pt x="1276" y="2788"/>
                  </a:cubicBezTo>
                  <a:lnTo>
                    <a:pt x="1338" y="2788"/>
                  </a:lnTo>
                  <a:cubicBezTo>
                    <a:pt x="1543" y="2788"/>
                    <a:pt x="1731" y="2708"/>
                    <a:pt x="1882" y="2556"/>
                  </a:cubicBezTo>
                  <a:cubicBezTo>
                    <a:pt x="2123" y="2298"/>
                    <a:pt x="2257" y="1896"/>
                    <a:pt x="2239" y="1441"/>
                  </a:cubicBezTo>
                  <a:cubicBezTo>
                    <a:pt x="2221" y="977"/>
                    <a:pt x="2052" y="549"/>
                    <a:pt x="1775" y="299"/>
                  </a:cubicBezTo>
                  <a:cubicBezTo>
                    <a:pt x="1532" y="79"/>
                    <a:pt x="1338" y="0"/>
                    <a:pt x="1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 name="Google Shape;63;p4"/>
            <p:cNvSpPr/>
            <p:nvPr/>
          </p:nvSpPr>
          <p:spPr>
            <a:xfrm>
              <a:off x="8646809" y="825501"/>
              <a:ext cx="152794" cy="133499"/>
            </a:xfrm>
            <a:custGeom>
              <a:avLst/>
              <a:gdLst/>
              <a:ahLst/>
              <a:cxnLst/>
              <a:rect l="l" t="t" r="r" b="b"/>
              <a:pathLst>
                <a:path w="3257" h="2846" extrusionOk="0">
                  <a:moveTo>
                    <a:pt x="2016" y="170"/>
                  </a:moveTo>
                  <a:cubicBezTo>
                    <a:pt x="2159" y="170"/>
                    <a:pt x="2302" y="187"/>
                    <a:pt x="2418" y="250"/>
                  </a:cubicBezTo>
                  <a:lnTo>
                    <a:pt x="2444" y="268"/>
                  </a:lnTo>
                  <a:lnTo>
                    <a:pt x="2471" y="259"/>
                  </a:lnTo>
                  <a:cubicBezTo>
                    <a:pt x="2490" y="255"/>
                    <a:pt x="2509" y="254"/>
                    <a:pt x="2528" y="254"/>
                  </a:cubicBezTo>
                  <a:cubicBezTo>
                    <a:pt x="2607" y="254"/>
                    <a:pt x="2686" y="285"/>
                    <a:pt x="2766" y="357"/>
                  </a:cubicBezTo>
                  <a:cubicBezTo>
                    <a:pt x="2971" y="553"/>
                    <a:pt x="3078" y="981"/>
                    <a:pt x="3042" y="1240"/>
                  </a:cubicBezTo>
                  <a:cubicBezTo>
                    <a:pt x="2980" y="1740"/>
                    <a:pt x="2739" y="2159"/>
                    <a:pt x="2373" y="2418"/>
                  </a:cubicBezTo>
                  <a:cubicBezTo>
                    <a:pt x="2135" y="2591"/>
                    <a:pt x="1851" y="2682"/>
                    <a:pt x="1543" y="2682"/>
                  </a:cubicBezTo>
                  <a:cubicBezTo>
                    <a:pt x="1424" y="2682"/>
                    <a:pt x="1302" y="2668"/>
                    <a:pt x="1178" y="2641"/>
                  </a:cubicBezTo>
                  <a:cubicBezTo>
                    <a:pt x="732" y="2551"/>
                    <a:pt x="410" y="2293"/>
                    <a:pt x="294" y="1936"/>
                  </a:cubicBezTo>
                  <a:cubicBezTo>
                    <a:pt x="178" y="1552"/>
                    <a:pt x="303" y="1115"/>
                    <a:pt x="633" y="767"/>
                  </a:cubicBezTo>
                  <a:cubicBezTo>
                    <a:pt x="919" y="473"/>
                    <a:pt x="1517" y="170"/>
                    <a:pt x="2016" y="170"/>
                  </a:cubicBezTo>
                  <a:close/>
                  <a:moveTo>
                    <a:pt x="2019" y="0"/>
                  </a:moveTo>
                  <a:cubicBezTo>
                    <a:pt x="1469" y="0"/>
                    <a:pt x="829" y="326"/>
                    <a:pt x="517" y="651"/>
                  </a:cubicBezTo>
                  <a:cubicBezTo>
                    <a:pt x="143" y="1053"/>
                    <a:pt x="0" y="1543"/>
                    <a:pt x="134" y="1989"/>
                  </a:cubicBezTo>
                  <a:cubicBezTo>
                    <a:pt x="268" y="2409"/>
                    <a:pt x="642" y="2703"/>
                    <a:pt x="1151" y="2810"/>
                  </a:cubicBezTo>
                  <a:cubicBezTo>
                    <a:pt x="1276" y="2837"/>
                    <a:pt x="1401" y="2846"/>
                    <a:pt x="1526" y="2846"/>
                  </a:cubicBezTo>
                  <a:cubicBezTo>
                    <a:pt x="1873" y="2846"/>
                    <a:pt x="2204" y="2748"/>
                    <a:pt x="2471" y="2551"/>
                  </a:cubicBezTo>
                  <a:cubicBezTo>
                    <a:pt x="2873" y="2266"/>
                    <a:pt x="3131" y="1811"/>
                    <a:pt x="3212" y="1267"/>
                  </a:cubicBezTo>
                  <a:cubicBezTo>
                    <a:pt x="3256" y="955"/>
                    <a:pt x="3140" y="473"/>
                    <a:pt x="2873" y="232"/>
                  </a:cubicBezTo>
                  <a:cubicBezTo>
                    <a:pt x="2773" y="132"/>
                    <a:pt x="2654" y="85"/>
                    <a:pt x="2526" y="85"/>
                  </a:cubicBezTo>
                  <a:cubicBezTo>
                    <a:pt x="2505" y="85"/>
                    <a:pt x="2484" y="87"/>
                    <a:pt x="2462" y="89"/>
                  </a:cubicBezTo>
                  <a:cubicBezTo>
                    <a:pt x="2328" y="27"/>
                    <a:pt x="217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 name="Google Shape;64;p4"/>
            <p:cNvSpPr/>
            <p:nvPr/>
          </p:nvSpPr>
          <p:spPr>
            <a:xfrm>
              <a:off x="8569361" y="1096026"/>
              <a:ext cx="191731" cy="201937"/>
            </a:xfrm>
            <a:custGeom>
              <a:avLst/>
              <a:gdLst/>
              <a:ahLst/>
              <a:cxnLst/>
              <a:rect l="l" t="t" r="r" b="b"/>
              <a:pathLst>
                <a:path w="4087" h="4305" extrusionOk="0">
                  <a:moveTo>
                    <a:pt x="2249" y="166"/>
                  </a:moveTo>
                  <a:cubicBezTo>
                    <a:pt x="2445" y="166"/>
                    <a:pt x="2632" y="201"/>
                    <a:pt x="2829" y="255"/>
                  </a:cubicBezTo>
                  <a:cubicBezTo>
                    <a:pt x="3542" y="487"/>
                    <a:pt x="3917" y="1486"/>
                    <a:pt x="3908" y="2315"/>
                  </a:cubicBezTo>
                  <a:cubicBezTo>
                    <a:pt x="3908" y="3011"/>
                    <a:pt x="3426" y="3903"/>
                    <a:pt x="2757" y="4073"/>
                  </a:cubicBezTo>
                  <a:cubicBezTo>
                    <a:pt x="2577" y="4119"/>
                    <a:pt x="2398" y="4141"/>
                    <a:pt x="2223" y="4141"/>
                  </a:cubicBezTo>
                  <a:cubicBezTo>
                    <a:pt x="1690" y="4141"/>
                    <a:pt x="1206" y="3932"/>
                    <a:pt x="911" y="3556"/>
                  </a:cubicBezTo>
                  <a:cubicBezTo>
                    <a:pt x="331" y="2806"/>
                    <a:pt x="179" y="1914"/>
                    <a:pt x="518" y="1165"/>
                  </a:cubicBezTo>
                  <a:cubicBezTo>
                    <a:pt x="661" y="844"/>
                    <a:pt x="946" y="460"/>
                    <a:pt x="1285" y="353"/>
                  </a:cubicBezTo>
                  <a:cubicBezTo>
                    <a:pt x="1660" y="228"/>
                    <a:pt x="1963" y="166"/>
                    <a:pt x="2249" y="166"/>
                  </a:cubicBezTo>
                  <a:close/>
                  <a:moveTo>
                    <a:pt x="2242" y="1"/>
                  </a:moveTo>
                  <a:cubicBezTo>
                    <a:pt x="1943" y="1"/>
                    <a:pt x="1617" y="64"/>
                    <a:pt x="1232" y="192"/>
                  </a:cubicBezTo>
                  <a:cubicBezTo>
                    <a:pt x="839" y="308"/>
                    <a:pt x="527" y="736"/>
                    <a:pt x="366" y="1093"/>
                  </a:cubicBezTo>
                  <a:cubicBezTo>
                    <a:pt x="1" y="1896"/>
                    <a:pt x="152" y="2860"/>
                    <a:pt x="777" y="3654"/>
                  </a:cubicBezTo>
                  <a:cubicBezTo>
                    <a:pt x="1107" y="4073"/>
                    <a:pt x="1642" y="4305"/>
                    <a:pt x="2231" y="4305"/>
                  </a:cubicBezTo>
                  <a:cubicBezTo>
                    <a:pt x="2418" y="4305"/>
                    <a:pt x="2606" y="4287"/>
                    <a:pt x="2802" y="4234"/>
                  </a:cubicBezTo>
                  <a:cubicBezTo>
                    <a:pt x="3542" y="4046"/>
                    <a:pt x="4078" y="3074"/>
                    <a:pt x="4078" y="2315"/>
                  </a:cubicBezTo>
                  <a:cubicBezTo>
                    <a:pt x="4086" y="1423"/>
                    <a:pt x="3667" y="353"/>
                    <a:pt x="2873" y="103"/>
                  </a:cubicBezTo>
                  <a:cubicBezTo>
                    <a:pt x="2669" y="35"/>
                    <a:pt x="2463" y="1"/>
                    <a:pt x="22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 name="Google Shape;65;p4"/>
            <p:cNvSpPr/>
            <p:nvPr/>
          </p:nvSpPr>
          <p:spPr>
            <a:xfrm>
              <a:off x="8722521" y="959474"/>
              <a:ext cx="132715" cy="128855"/>
            </a:xfrm>
            <a:custGeom>
              <a:avLst/>
              <a:gdLst/>
              <a:ahLst/>
              <a:cxnLst/>
              <a:rect l="l" t="t" r="r" b="b"/>
              <a:pathLst>
                <a:path w="2829" h="2747" extrusionOk="0">
                  <a:moveTo>
                    <a:pt x="1383" y="168"/>
                  </a:moveTo>
                  <a:cubicBezTo>
                    <a:pt x="1847" y="168"/>
                    <a:pt x="2258" y="400"/>
                    <a:pt x="2445" y="828"/>
                  </a:cubicBezTo>
                  <a:cubicBezTo>
                    <a:pt x="2641" y="1266"/>
                    <a:pt x="2525" y="1801"/>
                    <a:pt x="2160" y="2193"/>
                  </a:cubicBezTo>
                  <a:cubicBezTo>
                    <a:pt x="1914" y="2451"/>
                    <a:pt x="1611" y="2585"/>
                    <a:pt x="1306" y="2585"/>
                  </a:cubicBezTo>
                  <a:cubicBezTo>
                    <a:pt x="1179" y="2585"/>
                    <a:pt x="1052" y="2562"/>
                    <a:pt x="929" y="2515"/>
                  </a:cubicBezTo>
                  <a:cubicBezTo>
                    <a:pt x="358" y="2283"/>
                    <a:pt x="170" y="1631"/>
                    <a:pt x="242" y="1114"/>
                  </a:cubicBezTo>
                  <a:cubicBezTo>
                    <a:pt x="277" y="837"/>
                    <a:pt x="447" y="365"/>
                    <a:pt x="750" y="302"/>
                  </a:cubicBezTo>
                  <a:lnTo>
                    <a:pt x="759" y="302"/>
                  </a:lnTo>
                  <a:cubicBezTo>
                    <a:pt x="973" y="213"/>
                    <a:pt x="1187" y="168"/>
                    <a:pt x="1383" y="168"/>
                  </a:cubicBezTo>
                  <a:close/>
                  <a:moveTo>
                    <a:pt x="1373" y="1"/>
                  </a:moveTo>
                  <a:cubicBezTo>
                    <a:pt x="1156" y="1"/>
                    <a:pt x="929" y="46"/>
                    <a:pt x="705" y="142"/>
                  </a:cubicBezTo>
                  <a:cubicBezTo>
                    <a:pt x="295" y="231"/>
                    <a:pt x="117" y="802"/>
                    <a:pt x="72" y="1096"/>
                  </a:cubicBezTo>
                  <a:cubicBezTo>
                    <a:pt x="1" y="1667"/>
                    <a:pt x="215" y="2407"/>
                    <a:pt x="875" y="2666"/>
                  </a:cubicBezTo>
                  <a:cubicBezTo>
                    <a:pt x="1009" y="2720"/>
                    <a:pt x="1160" y="2746"/>
                    <a:pt x="1303" y="2746"/>
                  </a:cubicBezTo>
                  <a:cubicBezTo>
                    <a:pt x="1651" y="2746"/>
                    <a:pt x="2008" y="2595"/>
                    <a:pt x="2276" y="2309"/>
                  </a:cubicBezTo>
                  <a:cubicBezTo>
                    <a:pt x="2695" y="1863"/>
                    <a:pt x="2829" y="1257"/>
                    <a:pt x="2597" y="766"/>
                  </a:cubicBezTo>
                  <a:cubicBezTo>
                    <a:pt x="2381" y="277"/>
                    <a:pt x="1908" y="1"/>
                    <a:pt x="13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 name="Google Shape;66;p4"/>
            <p:cNvSpPr/>
            <p:nvPr/>
          </p:nvSpPr>
          <p:spPr>
            <a:xfrm>
              <a:off x="8832993" y="861950"/>
              <a:ext cx="97578" cy="120083"/>
            </a:xfrm>
            <a:custGeom>
              <a:avLst/>
              <a:gdLst/>
              <a:ahLst/>
              <a:cxnLst/>
              <a:rect l="l" t="t" r="r" b="b"/>
              <a:pathLst>
                <a:path w="2080" h="2560" extrusionOk="0">
                  <a:moveTo>
                    <a:pt x="1009" y="169"/>
                  </a:moveTo>
                  <a:cubicBezTo>
                    <a:pt x="1080" y="169"/>
                    <a:pt x="1161" y="187"/>
                    <a:pt x="1241" y="231"/>
                  </a:cubicBezTo>
                  <a:cubicBezTo>
                    <a:pt x="1589" y="401"/>
                    <a:pt x="1856" y="856"/>
                    <a:pt x="1883" y="1159"/>
                  </a:cubicBezTo>
                  <a:cubicBezTo>
                    <a:pt x="1910" y="1516"/>
                    <a:pt x="1776" y="2024"/>
                    <a:pt x="1464" y="2265"/>
                  </a:cubicBezTo>
                  <a:cubicBezTo>
                    <a:pt x="1355" y="2351"/>
                    <a:pt x="1234" y="2397"/>
                    <a:pt x="1101" y="2397"/>
                  </a:cubicBezTo>
                  <a:cubicBezTo>
                    <a:pt x="1027" y="2397"/>
                    <a:pt x="949" y="2383"/>
                    <a:pt x="866" y="2354"/>
                  </a:cubicBezTo>
                  <a:cubicBezTo>
                    <a:pt x="429" y="2212"/>
                    <a:pt x="170" y="1551"/>
                    <a:pt x="206" y="1034"/>
                  </a:cubicBezTo>
                  <a:cubicBezTo>
                    <a:pt x="215" y="829"/>
                    <a:pt x="286" y="347"/>
                    <a:pt x="750" y="249"/>
                  </a:cubicBezTo>
                  <a:lnTo>
                    <a:pt x="777" y="240"/>
                  </a:lnTo>
                  <a:cubicBezTo>
                    <a:pt x="848" y="187"/>
                    <a:pt x="929" y="169"/>
                    <a:pt x="1009" y="169"/>
                  </a:cubicBezTo>
                  <a:close/>
                  <a:moveTo>
                    <a:pt x="1002" y="0"/>
                  </a:moveTo>
                  <a:cubicBezTo>
                    <a:pt x="895" y="0"/>
                    <a:pt x="792" y="29"/>
                    <a:pt x="697" y="88"/>
                  </a:cubicBezTo>
                  <a:cubicBezTo>
                    <a:pt x="313" y="178"/>
                    <a:pt x="63" y="526"/>
                    <a:pt x="37" y="1025"/>
                  </a:cubicBezTo>
                  <a:cubicBezTo>
                    <a:pt x="1" y="1605"/>
                    <a:pt x="286" y="2336"/>
                    <a:pt x="813" y="2515"/>
                  </a:cubicBezTo>
                  <a:cubicBezTo>
                    <a:pt x="911" y="2551"/>
                    <a:pt x="1009" y="2560"/>
                    <a:pt x="1098" y="2560"/>
                  </a:cubicBezTo>
                  <a:cubicBezTo>
                    <a:pt x="1277" y="2560"/>
                    <a:pt x="1428" y="2506"/>
                    <a:pt x="1571" y="2399"/>
                  </a:cubicBezTo>
                  <a:cubicBezTo>
                    <a:pt x="1928" y="2122"/>
                    <a:pt x="2079" y="1560"/>
                    <a:pt x="2044" y="1141"/>
                  </a:cubicBezTo>
                  <a:cubicBezTo>
                    <a:pt x="2017" y="793"/>
                    <a:pt x="1723" y="276"/>
                    <a:pt x="1321" y="79"/>
                  </a:cubicBezTo>
                  <a:cubicBezTo>
                    <a:pt x="1212" y="27"/>
                    <a:pt x="1105" y="0"/>
                    <a:pt x="10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 name="Google Shape;67;p4"/>
            <p:cNvSpPr/>
            <p:nvPr/>
          </p:nvSpPr>
          <p:spPr>
            <a:xfrm>
              <a:off x="8873194" y="974344"/>
              <a:ext cx="158236" cy="166709"/>
            </a:xfrm>
            <a:custGeom>
              <a:avLst/>
              <a:gdLst/>
              <a:ahLst/>
              <a:cxnLst/>
              <a:rect l="l" t="t" r="r" b="b"/>
              <a:pathLst>
                <a:path w="3373" h="3554" extrusionOk="0">
                  <a:moveTo>
                    <a:pt x="1927" y="171"/>
                  </a:moveTo>
                  <a:cubicBezTo>
                    <a:pt x="2122" y="171"/>
                    <a:pt x="2335" y="222"/>
                    <a:pt x="2543" y="369"/>
                  </a:cubicBezTo>
                  <a:cubicBezTo>
                    <a:pt x="3016" y="708"/>
                    <a:pt x="3203" y="1091"/>
                    <a:pt x="3185" y="1716"/>
                  </a:cubicBezTo>
                  <a:cubicBezTo>
                    <a:pt x="3167" y="2242"/>
                    <a:pt x="2909" y="2768"/>
                    <a:pt x="2507" y="3081"/>
                  </a:cubicBezTo>
                  <a:cubicBezTo>
                    <a:pt x="2321" y="3231"/>
                    <a:pt x="2036" y="3388"/>
                    <a:pt x="1659" y="3388"/>
                  </a:cubicBezTo>
                  <a:cubicBezTo>
                    <a:pt x="1566" y="3388"/>
                    <a:pt x="1469" y="3378"/>
                    <a:pt x="1365" y="3357"/>
                  </a:cubicBezTo>
                  <a:cubicBezTo>
                    <a:pt x="241" y="3116"/>
                    <a:pt x="188" y="2019"/>
                    <a:pt x="205" y="1671"/>
                  </a:cubicBezTo>
                  <a:cubicBezTo>
                    <a:pt x="339" y="1082"/>
                    <a:pt x="883" y="476"/>
                    <a:pt x="1463" y="262"/>
                  </a:cubicBezTo>
                  <a:cubicBezTo>
                    <a:pt x="1593" y="211"/>
                    <a:pt x="1753" y="171"/>
                    <a:pt x="1927" y="171"/>
                  </a:cubicBezTo>
                  <a:close/>
                  <a:moveTo>
                    <a:pt x="1926" y="0"/>
                  </a:moveTo>
                  <a:cubicBezTo>
                    <a:pt x="1757" y="0"/>
                    <a:pt x="1581" y="34"/>
                    <a:pt x="1401" y="101"/>
                  </a:cubicBezTo>
                  <a:cubicBezTo>
                    <a:pt x="768" y="342"/>
                    <a:pt x="188" y="993"/>
                    <a:pt x="36" y="1635"/>
                  </a:cubicBezTo>
                  <a:lnTo>
                    <a:pt x="36" y="1653"/>
                  </a:lnTo>
                  <a:cubicBezTo>
                    <a:pt x="0" y="2421"/>
                    <a:pt x="330" y="3304"/>
                    <a:pt x="1338" y="3518"/>
                  </a:cubicBezTo>
                  <a:cubicBezTo>
                    <a:pt x="1446" y="3545"/>
                    <a:pt x="1553" y="3554"/>
                    <a:pt x="1660" y="3554"/>
                  </a:cubicBezTo>
                  <a:cubicBezTo>
                    <a:pt x="1999" y="3554"/>
                    <a:pt x="2329" y="3438"/>
                    <a:pt x="2614" y="3215"/>
                  </a:cubicBezTo>
                  <a:cubicBezTo>
                    <a:pt x="3051" y="2867"/>
                    <a:pt x="3337" y="2296"/>
                    <a:pt x="3355" y="1716"/>
                  </a:cubicBezTo>
                  <a:cubicBezTo>
                    <a:pt x="3372" y="1047"/>
                    <a:pt x="3158" y="601"/>
                    <a:pt x="2641" y="235"/>
                  </a:cubicBezTo>
                  <a:cubicBezTo>
                    <a:pt x="2425" y="79"/>
                    <a:pt x="2184" y="0"/>
                    <a:pt x="19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 name="Google Shape;68;p4"/>
            <p:cNvSpPr/>
            <p:nvPr/>
          </p:nvSpPr>
          <p:spPr>
            <a:xfrm>
              <a:off x="8774403" y="1115587"/>
              <a:ext cx="145710" cy="153106"/>
            </a:xfrm>
            <a:custGeom>
              <a:avLst/>
              <a:gdLst/>
              <a:ahLst/>
              <a:cxnLst/>
              <a:rect l="l" t="t" r="r" b="b"/>
              <a:pathLst>
                <a:path w="3106" h="3264" extrusionOk="0">
                  <a:moveTo>
                    <a:pt x="1496" y="166"/>
                  </a:moveTo>
                  <a:cubicBezTo>
                    <a:pt x="1947" y="166"/>
                    <a:pt x="2333" y="350"/>
                    <a:pt x="2579" y="703"/>
                  </a:cubicBezTo>
                  <a:cubicBezTo>
                    <a:pt x="2927" y="1203"/>
                    <a:pt x="2900" y="1890"/>
                    <a:pt x="2499" y="2469"/>
                  </a:cubicBezTo>
                  <a:cubicBezTo>
                    <a:pt x="2224" y="2858"/>
                    <a:pt x="1816" y="3092"/>
                    <a:pt x="1403" y="3092"/>
                  </a:cubicBezTo>
                  <a:cubicBezTo>
                    <a:pt x="1361" y="3092"/>
                    <a:pt x="1319" y="3090"/>
                    <a:pt x="1277" y="3085"/>
                  </a:cubicBezTo>
                  <a:cubicBezTo>
                    <a:pt x="857" y="3040"/>
                    <a:pt x="509" y="2755"/>
                    <a:pt x="322" y="2291"/>
                  </a:cubicBezTo>
                  <a:cubicBezTo>
                    <a:pt x="170" y="1943"/>
                    <a:pt x="215" y="971"/>
                    <a:pt x="545" y="498"/>
                  </a:cubicBezTo>
                  <a:cubicBezTo>
                    <a:pt x="670" y="319"/>
                    <a:pt x="813" y="239"/>
                    <a:pt x="973" y="239"/>
                  </a:cubicBezTo>
                  <a:lnTo>
                    <a:pt x="1000" y="239"/>
                  </a:lnTo>
                  <a:lnTo>
                    <a:pt x="1018" y="230"/>
                  </a:lnTo>
                  <a:cubicBezTo>
                    <a:pt x="1183" y="187"/>
                    <a:pt x="1343" y="166"/>
                    <a:pt x="1496" y="166"/>
                  </a:cubicBezTo>
                  <a:close/>
                  <a:moveTo>
                    <a:pt x="1503" y="0"/>
                  </a:moveTo>
                  <a:cubicBezTo>
                    <a:pt x="1336" y="0"/>
                    <a:pt x="1162" y="23"/>
                    <a:pt x="982" y="70"/>
                  </a:cubicBezTo>
                  <a:cubicBezTo>
                    <a:pt x="974" y="69"/>
                    <a:pt x="966" y="69"/>
                    <a:pt x="958" y="69"/>
                  </a:cubicBezTo>
                  <a:cubicBezTo>
                    <a:pt x="745" y="69"/>
                    <a:pt x="558" y="185"/>
                    <a:pt x="411" y="400"/>
                  </a:cubicBezTo>
                  <a:cubicBezTo>
                    <a:pt x="46" y="926"/>
                    <a:pt x="1" y="1961"/>
                    <a:pt x="162" y="2353"/>
                  </a:cubicBezTo>
                  <a:cubicBezTo>
                    <a:pt x="385" y="2871"/>
                    <a:pt x="777" y="3201"/>
                    <a:pt x="1259" y="3254"/>
                  </a:cubicBezTo>
                  <a:cubicBezTo>
                    <a:pt x="1303" y="3254"/>
                    <a:pt x="1348" y="3263"/>
                    <a:pt x="1393" y="3263"/>
                  </a:cubicBezTo>
                  <a:cubicBezTo>
                    <a:pt x="1865" y="3263"/>
                    <a:pt x="2329" y="3005"/>
                    <a:pt x="2633" y="2568"/>
                  </a:cubicBezTo>
                  <a:cubicBezTo>
                    <a:pt x="3079" y="1934"/>
                    <a:pt x="3105" y="1167"/>
                    <a:pt x="2713" y="605"/>
                  </a:cubicBezTo>
                  <a:cubicBezTo>
                    <a:pt x="2438" y="209"/>
                    <a:pt x="2007" y="0"/>
                    <a:pt x="15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 name="Google Shape;69;p4"/>
            <p:cNvSpPr/>
            <p:nvPr/>
          </p:nvSpPr>
          <p:spPr>
            <a:xfrm>
              <a:off x="8571894" y="1305944"/>
              <a:ext cx="144397" cy="130966"/>
            </a:xfrm>
            <a:custGeom>
              <a:avLst/>
              <a:gdLst/>
              <a:ahLst/>
              <a:cxnLst/>
              <a:rect l="l" t="t" r="r" b="b"/>
              <a:pathLst>
                <a:path w="3078" h="2792" extrusionOk="0">
                  <a:moveTo>
                    <a:pt x="1632" y="167"/>
                  </a:moveTo>
                  <a:cubicBezTo>
                    <a:pt x="1762" y="167"/>
                    <a:pt x="1891" y="196"/>
                    <a:pt x="2043" y="276"/>
                  </a:cubicBezTo>
                  <a:cubicBezTo>
                    <a:pt x="2248" y="383"/>
                    <a:pt x="2516" y="642"/>
                    <a:pt x="2641" y="874"/>
                  </a:cubicBezTo>
                  <a:cubicBezTo>
                    <a:pt x="2873" y="1284"/>
                    <a:pt x="2721" y="1641"/>
                    <a:pt x="2409" y="2051"/>
                  </a:cubicBezTo>
                  <a:cubicBezTo>
                    <a:pt x="2141" y="2408"/>
                    <a:pt x="1909" y="2542"/>
                    <a:pt x="1445" y="2613"/>
                  </a:cubicBezTo>
                  <a:cubicBezTo>
                    <a:pt x="1401" y="2620"/>
                    <a:pt x="1356" y="2623"/>
                    <a:pt x="1311" y="2623"/>
                  </a:cubicBezTo>
                  <a:cubicBezTo>
                    <a:pt x="1004" y="2623"/>
                    <a:pt x="698" y="2468"/>
                    <a:pt x="526" y="2212"/>
                  </a:cubicBezTo>
                  <a:cubicBezTo>
                    <a:pt x="375" y="1980"/>
                    <a:pt x="170" y="1516"/>
                    <a:pt x="187" y="1230"/>
                  </a:cubicBezTo>
                  <a:cubicBezTo>
                    <a:pt x="214" y="891"/>
                    <a:pt x="437" y="686"/>
                    <a:pt x="669" y="472"/>
                  </a:cubicBezTo>
                  <a:cubicBezTo>
                    <a:pt x="723" y="419"/>
                    <a:pt x="776" y="365"/>
                    <a:pt x="830" y="312"/>
                  </a:cubicBezTo>
                  <a:cubicBezTo>
                    <a:pt x="981" y="285"/>
                    <a:pt x="1106" y="258"/>
                    <a:pt x="1213" y="231"/>
                  </a:cubicBezTo>
                  <a:cubicBezTo>
                    <a:pt x="1370" y="196"/>
                    <a:pt x="1501" y="167"/>
                    <a:pt x="1632" y="167"/>
                  </a:cubicBezTo>
                  <a:close/>
                  <a:moveTo>
                    <a:pt x="1644" y="0"/>
                  </a:moveTo>
                  <a:cubicBezTo>
                    <a:pt x="1493" y="0"/>
                    <a:pt x="1346" y="34"/>
                    <a:pt x="1178" y="71"/>
                  </a:cubicBezTo>
                  <a:cubicBezTo>
                    <a:pt x="1062" y="98"/>
                    <a:pt x="928" y="124"/>
                    <a:pt x="776" y="151"/>
                  </a:cubicBezTo>
                  <a:lnTo>
                    <a:pt x="750" y="151"/>
                  </a:lnTo>
                  <a:lnTo>
                    <a:pt x="732" y="169"/>
                  </a:lnTo>
                  <a:cubicBezTo>
                    <a:pt x="669" y="231"/>
                    <a:pt x="616" y="285"/>
                    <a:pt x="553" y="347"/>
                  </a:cubicBezTo>
                  <a:cubicBezTo>
                    <a:pt x="303" y="570"/>
                    <a:pt x="54" y="811"/>
                    <a:pt x="18" y="1222"/>
                  </a:cubicBezTo>
                  <a:cubicBezTo>
                    <a:pt x="0" y="1569"/>
                    <a:pt x="232" y="2069"/>
                    <a:pt x="393" y="2301"/>
                  </a:cubicBezTo>
                  <a:cubicBezTo>
                    <a:pt x="589" y="2604"/>
                    <a:pt x="955" y="2792"/>
                    <a:pt x="1312" y="2792"/>
                  </a:cubicBezTo>
                  <a:cubicBezTo>
                    <a:pt x="1365" y="2792"/>
                    <a:pt x="1419" y="2792"/>
                    <a:pt x="1472" y="2783"/>
                  </a:cubicBezTo>
                  <a:cubicBezTo>
                    <a:pt x="1972" y="2702"/>
                    <a:pt x="2257" y="2542"/>
                    <a:pt x="2543" y="2158"/>
                  </a:cubicBezTo>
                  <a:cubicBezTo>
                    <a:pt x="2846" y="1757"/>
                    <a:pt x="3078" y="1311"/>
                    <a:pt x="2784" y="784"/>
                  </a:cubicBezTo>
                  <a:cubicBezTo>
                    <a:pt x="2641" y="535"/>
                    <a:pt x="2355" y="249"/>
                    <a:pt x="2114" y="124"/>
                  </a:cubicBezTo>
                  <a:cubicBezTo>
                    <a:pt x="1939" y="32"/>
                    <a:pt x="1790" y="0"/>
                    <a:pt x="16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 name="Google Shape;70;p4"/>
            <p:cNvSpPr/>
            <p:nvPr/>
          </p:nvSpPr>
          <p:spPr>
            <a:xfrm>
              <a:off x="8720879" y="1275312"/>
              <a:ext cx="161144" cy="163285"/>
            </a:xfrm>
            <a:custGeom>
              <a:avLst/>
              <a:gdLst/>
              <a:ahLst/>
              <a:cxnLst/>
              <a:rect l="l" t="t" r="r" b="b"/>
              <a:pathLst>
                <a:path w="3435" h="3481" extrusionOk="0">
                  <a:moveTo>
                    <a:pt x="1436" y="169"/>
                  </a:moveTo>
                  <a:cubicBezTo>
                    <a:pt x="1741" y="169"/>
                    <a:pt x="2135" y="321"/>
                    <a:pt x="2355" y="483"/>
                  </a:cubicBezTo>
                  <a:cubicBezTo>
                    <a:pt x="3042" y="982"/>
                    <a:pt x="3247" y="1643"/>
                    <a:pt x="2944" y="2383"/>
                  </a:cubicBezTo>
                  <a:cubicBezTo>
                    <a:pt x="2730" y="2909"/>
                    <a:pt x="2444" y="3159"/>
                    <a:pt x="1954" y="3257"/>
                  </a:cubicBezTo>
                  <a:cubicBezTo>
                    <a:pt x="1790" y="3292"/>
                    <a:pt x="1640" y="3310"/>
                    <a:pt x="1502" y="3310"/>
                  </a:cubicBezTo>
                  <a:cubicBezTo>
                    <a:pt x="1146" y="3310"/>
                    <a:pt x="875" y="3192"/>
                    <a:pt x="669" y="2954"/>
                  </a:cubicBezTo>
                  <a:cubicBezTo>
                    <a:pt x="303" y="2535"/>
                    <a:pt x="178" y="1892"/>
                    <a:pt x="339" y="1223"/>
                  </a:cubicBezTo>
                  <a:cubicBezTo>
                    <a:pt x="384" y="1000"/>
                    <a:pt x="633" y="385"/>
                    <a:pt x="901" y="251"/>
                  </a:cubicBezTo>
                  <a:cubicBezTo>
                    <a:pt x="928" y="233"/>
                    <a:pt x="955" y="233"/>
                    <a:pt x="981" y="233"/>
                  </a:cubicBezTo>
                  <a:cubicBezTo>
                    <a:pt x="1008" y="233"/>
                    <a:pt x="1035" y="233"/>
                    <a:pt x="1062" y="251"/>
                  </a:cubicBezTo>
                  <a:lnTo>
                    <a:pt x="1097" y="269"/>
                  </a:lnTo>
                  <a:lnTo>
                    <a:pt x="1142" y="242"/>
                  </a:lnTo>
                  <a:cubicBezTo>
                    <a:pt x="1218" y="191"/>
                    <a:pt x="1321" y="169"/>
                    <a:pt x="1436" y="169"/>
                  </a:cubicBezTo>
                  <a:close/>
                  <a:moveTo>
                    <a:pt x="1446" y="1"/>
                  </a:moveTo>
                  <a:cubicBezTo>
                    <a:pt x="1313" y="1"/>
                    <a:pt x="1189" y="25"/>
                    <a:pt x="1088" y="81"/>
                  </a:cubicBezTo>
                  <a:cubicBezTo>
                    <a:pt x="1049" y="70"/>
                    <a:pt x="1011" y="63"/>
                    <a:pt x="972" y="63"/>
                  </a:cubicBezTo>
                  <a:cubicBezTo>
                    <a:pt x="921" y="63"/>
                    <a:pt x="871" y="74"/>
                    <a:pt x="821" y="99"/>
                  </a:cubicBezTo>
                  <a:cubicBezTo>
                    <a:pt x="455" y="278"/>
                    <a:pt x="205" y="1036"/>
                    <a:pt x="170" y="1179"/>
                  </a:cubicBezTo>
                  <a:cubicBezTo>
                    <a:pt x="0" y="1901"/>
                    <a:pt x="143" y="2606"/>
                    <a:pt x="544" y="3061"/>
                  </a:cubicBezTo>
                  <a:cubicBezTo>
                    <a:pt x="821" y="3391"/>
                    <a:pt x="1178" y="3480"/>
                    <a:pt x="1508" y="3480"/>
                  </a:cubicBezTo>
                  <a:cubicBezTo>
                    <a:pt x="1677" y="3480"/>
                    <a:pt x="1847" y="3454"/>
                    <a:pt x="1989" y="3427"/>
                  </a:cubicBezTo>
                  <a:cubicBezTo>
                    <a:pt x="2534" y="3311"/>
                    <a:pt x="2864" y="3016"/>
                    <a:pt x="3096" y="2445"/>
                  </a:cubicBezTo>
                  <a:cubicBezTo>
                    <a:pt x="3435" y="1625"/>
                    <a:pt x="3212" y="893"/>
                    <a:pt x="2453" y="349"/>
                  </a:cubicBezTo>
                  <a:cubicBezTo>
                    <a:pt x="2214" y="168"/>
                    <a:pt x="1797" y="1"/>
                    <a:pt x="14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4"/>
            <p:cNvSpPr/>
            <p:nvPr/>
          </p:nvSpPr>
          <p:spPr>
            <a:xfrm>
              <a:off x="8917149" y="1146781"/>
              <a:ext cx="125585" cy="125243"/>
            </a:xfrm>
            <a:custGeom>
              <a:avLst/>
              <a:gdLst/>
              <a:ahLst/>
              <a:cxnLst/>
              <a:rect l="l" t="t" r="r" b="b"/>
              <a:pathLst>
                <a:path w="2677" h="2670" extrusionOk="0">
                  <a:moveTo>
                    <a:pt x="1258" y="172"/>
                  </a:moveTo>
                  <a:cubicBezTo>
                    <a:pt x="1552" y="172"/>
                    <a:pt x="1820" y="306"/>
                    <a:pt x="2007" y="475"/>
                  </a:cubicBezTo>
                  <a:cubicBezTo>
                    <a:pt x="2311" y="761"/>
                    <a:pt x="2525" y="1251"/>
                    <a:pt x="2311" y="1715"/>
                  </a:cubicBezTo>
                  <a:cubicBezTo>
                    <a:pt x="2123" y="2126"/>
                    <a:pt x="1722" y="2438"/>
                    <a:pt x="1311" y="2491"/>
                  </a:cubicBezTo>
                  <a:cubicBezTo>
                    <a:pt x="1269" y="2498"/>
                    <a:pt x="1222" y="2502"/>
                    <a:pt x="1173" y="2502"/>
                  </a:cubicBezTo>
                  <a:cubicBezTo>
                    <a:pt x="964" y="2502"/>
                    <a:pt x="706" y="2427"/>
                    <a:pt x="482" y="2152"/>
                  </a:cubicBezTo>
                  <a:cubicBezTo>
                    <a:pt x="259" y="1885"/>
                    <a:pt x="178" y="1358"/>
                    <a:pt x="285" y="921"/>
                  </a:cubicBezTo>
                  <a:cubicBezTo>
                    <a:pt x="357" y="618"/>
                    <a:pt x="526" y="395"/>
                    <a:pt x="749" y="306"/>
                  </a:cubicBezTo>
                  <a:lnTo>
                    <a:pt x="758" y="297"/>
                  </a:lnTo>
                  <a:cubicBezTo>
                    <a:pt x="928" y="208"/>
                    <a:pt x="1097" y="172"/>
                    <a:pt x="1258" y="172"/>
                  </a:cubicBezTo>
                  <a:close/>
                  <a:moveTo>
                    <a:pt x="1256" y="1"/>
                  </a:moveTo>
                  <a:cubicBezTo>
                    <a:pt x="1072" y="1"/>
                    <a:pt x="877" y="45"/>
                    <a:pt x="678" y="154"/>
                  </a:cubicBezTo>
                  <a:cubicBezTo>
                    <a:pt x="410" y="261"/>
                    <a:pt x="205" y="529"/>
                    <a:pt x="116" y="886"/>
                  </a:cubicBezTo>
                  <a:cubicBezTo>
                    <a:pt x="0" y="1367"/>
                    <a:pt x="98" y="1947"/>
                    <a:pt x="348" y="2259"/>
                  </a:cubicBezTo>
                  <a:cubicBezTo>
                    <a:pt x="571" y="2527"/>
                    <a:pt x="865" y="2670"/>
                    <a:pt x="1187" y="2670"/>
                  </a:cubicBezTo>
                  <a:cubicBezTo>
                    <a:pt x="1240" y="2670"/>
                    <a:pt x="1285" y="2670"/>
                    <a:pt x="1338" y="2661"/>
                  </a:cubicBezTo>
                  <a:cubicBezTo>
                    <a:pt x="1793" y="2598"/>
                    <a:pt x="2248" y="2250"/>
                    <a:pt x="2462" y="1787"/>
                  </a:cubicBezTo>
                  <a:cubicBezTo>
                    <a:pt x="2676" y="1314"/>
                    <a:pt x="2534" y="743"/>
                    <a:pt x="2123" y="350"/>
                  </a:cubicBezTo>
                  <a:cubicBezTo>
                    <a:pt x="1908" y="158"/>
                    <a:pt x="1602" y="1"/>
                    <a:pt x="12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 name="Google Shape;72;p4"/>
            <p:cNvSpPr/>
            <p:nvPr/>
          </p:nvSpPr>
          <p:spPr>
            <a:xfrm>
              <a:off x="8874461" y="1267478"/>
              <a:ext cx="85803" cy="100804"/>
            </a:xfrm>
            <a:custGeom>
              <a:avLst/>
              <a:gdLst/>
              <a:ahLst/>
              <a:cxnLst/>
              <a:rect l="l" t="t" r="r" b="b"/>
              <a:pathLst>
                <a:path w="1829" h="2149" extrusionOk="0">
                  <a:moveTo>
                    <a:pt x="830" y="168"/>
                  </a:moveTo>
                  <a:cubicBezTo>
                    <a:pt x="981" y="168"/>
                    <a:pt x="1133" y="222"/>
                    <a:pt x="1267" y="338"/>
                  </a:cubicBezTo>
                  <a:cubicBezTo>
                    <a:pt x="1526" y="543"/>
                    <a:pt x="1659" y="891"/>
                    <a:pt x="1624" y="1230"/>
                  </a:cubicBezTo>
                  <a:cubicBezTo>
                    <a:pt x="1579" y="1578"/>
                    <a:pt x="1365" y="1881"/>
                    <a:pt x="1097" y="1952"/>
                  </a:cubicBezTo>
                  <a:cubicBezTo>
                    <a:pt x="1052" y="1966"/>
                    <a:pt x="1007" y="1973"/>
                    <a:pt x="962" y="1973"/>
                  </a:cubicBezTo>
                  <a:cubicBezTo>
                    <a:pt x="803" y="1973"/>
                    <a:pt x="648" y="1887"/>
                    <a:pt x="509" y="1720"/>
                  </a:cubicBezTo>
                  <a:cubicBezTo>
                    <a:pt x="312" y="1488"/>
                    <a:pt x="187" y="855"/>
                    <a:pt x="321" y="489"/>
                  </a:cubicBezTo>
                  <a:cubicBezTo>
                    <a:pt x="384" y="320"/>
                    <a:pt x="482" y="231"/>
                    <a:pt x="625" y="204"/>
                  </a:cubicBezTo>
                  <a:lnTo>
                    <a:pt x="642" y="195"/>
                  </a:lnTo>
                  <a:cubicBezTo>
                    <a:pt x="705" y="177"/>
                    <a:pt x="767" y="168"/>
                    <a:pt x="830" y="168"/>
                  </a:cubicBezTo>
                  <a:close/>
                  <a:moveTo>
                    <a:pt x="821" y="0"/>
                  </a:moveTo>
                  <a:cubicBezTo>
                    <a:pt x="744" y="0"/>
                    <a:pt x="665" y="11"/>
                    <a:pt x="589" y="34"/>
                  </a:cubicBezTo>
                  <a:cubicBezTo>
                    <a:pt x="393" y="79"/>
                    <a:pt x="241" y="213"/>
                    <a:pt x="161" y="427"/>
                  </a:cubicBezTo>
                  <a:cubicBezTo>
                    <a:pt x="0" y="864"/>
                    <a:pt x="152" y="1551"/>
                    <a:pt x="384" y="1827"/>
                  </a:cubicBezTo>
                  <a:cubicBezTo>
                    <a:pt x="553" y="2033"/>
                    <a:pt x="758" y="2149"/>
                    <a:pt x="964" y="2149"/>
                  </a:cubicBezTo>
                  <a:cubicBezTo>
                    <a:pt x="1026" y="2149"/>
                    <a:pt x="1088" y="2140"/>
                    <a:pt x="1151" y="2122"/>
                  </a:cubicBezTo>
                  <a:cubicBezTo>
                    <a:pt x="1481" y="2024"/>
                    <a:pt x="1740" y="1667"/>
                    <a:pt x="1784" y="1248"/>
                  </a:cubicBezTo>
                  <a:cubicBezTo>
                    <a:pt x="1829" y="855"/>
                    <a:pt x="1677" y="454"/>
                    <a:pt x="1374" y="204"/>
                  </a:cubicBezTo>
                  <a:cubicBezTo>
                    <a:pt x="1208" y="70"/>
                    <a:pt x="1016" y="0"/>
                    <a:pt x="8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73" name="Google Shape;73;p4"/>
          <p:cNvSpPr/>
          <p:nvPr/>
        </p:nvSpPr>
        <p:spPr>
          <a:xfrm rot="9754208">
            <a:off x="-710558" y="2742536"/>
            <a:ext cx="1563072" cy="2757904"/>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4"/>
          <p:cNvSpPr/>
          <p:nvPr/>
        </p:nvSpPr>
        <p:spPr>
          <a:xfrm rot="5052334">
            <a:off x="7498353" y="722160"/>
            <a:ext cx="3511349" cy="172698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 name="Google Shape;75;p4"/>
          <p:cNvSpPr/>
          <p:nvPr/>
        </p:nvSpPr>
        <p:spPr>
          <a:xfrm>
            <a:off x="63013" y="1017725"/>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 name="Google Shape;76;p4"/>
          <p:cNvSpPr/>
          <p:nvPr/>
        </p:nvSpPr>
        <p:spPr>
          <a:xfrm>
            <a:off x="5264700" y="0"/>
            <a:ext cx="341100" cy="341100"/>
          </a:xfrm>
          <a:prstGeom prst="ellipse">
            <a:avLst/>
          </a:prstGeom>
          <a:solidFill>
            <a:srgbClr val="DCC2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4"/>
          <p:cNvSpPr/>
          <p:nvPr/>
        </p:nvSpPr>
        <p:spPr>
          <a:xfrm>
            <a:off x="4758900" y="4568875"/>
            <a:ext cx="505800" cy="505800"/>
          </a:xfrm>
          <a:prstGeom prst="ellipse">
            <a:avLst/>
          </a:prstGeom>
          <a:solidFill>
            <a:srgbClr val="C4B6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 name="Google Shape;78;p4"/>
          <p:cNvSpPr/>
          <p:nvPr/>
        </p:nvSpPr>
        <p:spPr>
          <a:xfrm rot="-6491823">
            <a:off x="1024367" y="-2588183"/>
            <a:ext cx="2072616" cy="3656976"/>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79"/>
        <p:cNvGrpSpPr/>
        <p:nvPr/>
      </p:nvGrpSpPr>
      <p:grpSpPr>
        <a:xfrm>
          <a:off x="0" y="0"/>
          <a:ext cx="0" cy="0"/>
          <a:chOff x="0" y="0"/>
          <a:chExt cx="0" cy="0"/>
        </a:xfrm>
      </p:grpSpPr>
      <p:sp>
        <p:nvSpPr>
          <p:cNvPr id="80" name="Google Shape;80;p5"/>
          <p:cNvSpPr txBox="1">
            <a:spLocks noGrp="1"/>
          </p:cNvSpPr>
          <p:nvPr>
            <p:ph type="subTitle" idx="1"/>
          </p:nvPr>
        </p:nvSpPr>
        <p:spPr>
          <a:xfrm>
            <a:off x="1139416" y="2744625"/>
            <a:ext cx="3041700" cy="5190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SzPts val="2400"/>
              <a:buFont typeface="Bebas Neue"/>
              <a:buNone/>
              <a:defRPr sz="2200" b="1">
                <a:latin typeface="Tajawal"/>
                <a:ea typeface="Tajawal"/>
                <a:cs typeface="Tajawal"/>
                <a:sym typeface="Tajawal"/>
              </a:defRPr>
            </a:lvl1pPr>
            <a:lvl2pPr lvl="1"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81" name="Google Shape;81;p5"/>
          <p:cNvSpPr txBox="1">
            <a:spLocks noGrp="1"/>
          </p:cNvSpPr>
          <p:nvPr>
            <p:ph type="subTitle" idx="2"/>
          </p:nvPr>
        </p:nvSpPr>
        <p:spPr>
          <a:xfrm>
            <a:off x="4962879" y="2744625"/>
            <a:ext cx="3041700" cy="519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200" b="1">
                <a:latin typeface="Tajawal"/>
                <a:ea typeface="Tajawal"/>
                <a:cs typeface="Tajawal"/>
                <a:sym typeface="Tajawal"/>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82" name="Google Shape;82;p5"/>
          <p:cNvSpPr txBox="1">
            <a:spLocks noGrp="1"/>
          </p:cNvSpPr>
          <p:nvPr>
            <p:ph type="subTitle" idx="3"/>
          </p:nvPr>
        </p:nvSpPr>
        <p:spPr>
          <a:xfrm>
            <a:off x="1139428" y="3164100"/>
            <a:ext cx="3041700" cy="829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3" name="Google Shape;83;p5"/>
          <p:cNvSpPr txBox="1">
            <a:spLocks noGrp="1"/>
          </p:cNvSpPr>
          <p:nvPr>
            <p:ph type="subTitle" idx="4"/>
          </p:nvPr>
        </p:nvSpPr>
        <p:spPr>
          <a:xfrm>
            <a:off x="4962884" y="3164100"/>
            <a:ext cx="3041700" cy="829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4" name="Google Shape;84;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85" name="Google Shape;85;p5"/>
          <p:cNvSpPr/>
          <p:nvPr/>
        </p:nvSpPr>
        <p:spPr>
          <a:xfrm rot="3839224">
            <a:off x="-328245" y="-1710644"/>
            <a:ext cx="1552563" cy="409768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 name="Google Shape;86;p5"/>
          <p:cNvSpPr/>
          <p:nvPr/>
        </p:nvSpPr>
        <p:spPr>
          <a:xfrm rot="685280">
            <a:off x="-859036" y="3986848"/>
            <a:ext cx="4588801" cy="205440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 name="Google Shape;87;p5"/>
          <p:cNvSpPr/>
          <p:nvPr/>
        </p:nvSpPr>
        <p:spPr>
          <a:xfrm rot="-4689304">
            <a:off x="6055985" y="3504075"/>
            <a:ext cx="4210878" cy="3636958"/>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5"/>
          <p:cNvSpPr/>
          <p:nvPr/>
        </p:nvSpPr>
        <p:spPr>
          <a:xfrm rot="1505644">
            <a:off x="6044621" y="-1197766"/>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9" name="Google Shape;89;p5"/>
          <p:cNvSpPr/>
          <p:nvPr/>
        </p:nvSpPr>
        <p:spPr>
          <a:xfrm rot="-1225514">
            <a:off x="-821750" y="2983723"/>
            <a:ext cx="1841823" cy="324968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0" name="Google Shape;90;p5"/>
          <p:cNvSpPr/>
          <p:nvPr/>
        </p:nvSpPr>
        <p:spPr>
          <a:xfrm rot="9952280">
            <a:off x="5797722" y="4345821"/>
            <a:ext cx="3511357" cy="172698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p5"/>
          <p:cNvSpPr/>
          <p:nvPr/>
        </p:nvSpPr>
        <p:spPr>
          <a:xfrm>
            <a:off x="195138" y="112875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 name="Google Shape;92;p5"/>
          <p:cNvSpPr/>
          <p:nvPr/>
        </p:nvSpPr>
        <p:spPr>
          <a:xfrm>
            <a:off x="3316250" y="477370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 name="Google Shape;93;p5"/>
          <p:cNvSpPr/>
          <p:nvPr/>
        </p:nvSpPr>
        <p:spPr>
          <a:xfrm>
            <a:off x="8430782" y="1934400"/>
            <a:ext cx="4020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94" name="Google Shape;94;p5"/>
          <p:cNvGrpSpPr/>
          <p:nvPr/>
        </p:nvGrpSpPr>
        <p:grpSpPr>
          <a:xfrm>
            <a:off x="3824734" y="4552617"/>
            <a:ext cx="1563049" cy="1539851"/>
            <a:chOff x="8420377" y="825501"/>
            <a:chExt cx="622357" cy="613096"/>
          </a:xfrm>
        </p:grpSpPr>
        <p:sp>
          <p:nvSpPr>
            <p:cNvPr id="95" name="Google Shape;95;p5"/>
            <p:cNvSpPr/>
            <p:nvPr/>
          </p:nvSpPr>
          <p:spPr>
            <a:xfrm>
              <a:off x="8585264" y="959380"/>
              <a:ext cx="110526" cy="117644"/>
            </a:xfrm>
            <a:custGeom>
              <a:avLst/>
              <a:gdLst/>
              <a:ahLst/>
              <a:cxnLst/>
              <a:rect l="l" t="t" r="r" b="b"/>
              <a:pathLst>
                <a:path w="2356" h="2508" extrusionOk="0">
                  <a:moveTo>
                    <a:pt x="911" y="170"/>
                  </a:moveTo>
                  <a:cubicBezTo>
                    <a:pt x="1098" y="233"/>
                    <a:pt x="1258" y="268"/>
                    <a:pt x="1392" y="295"/>
                  </a:cubicBezTo>
                  <a:cubicBezTo>
                    <a:pt x="1642" y="349"/>
                    <a:pt x="1785" y="384"/>
                    <a:pt x="1892" y="518"/>
                  </a:cubicBezTo>
                  <a:cubicBezTo>
                    <a:pt x="1999" y="643"/>
                    <a:pt x="2133" y="1116"/>
                    <a:pt x="2142" y="1268"/>
                  </a:cubicBezTo>
                  <a:cubicBezTo>
                    <a:pt x="2177" y="1758"/>
                    <a:pt x="1919" y="2276"/>
                    <a:pt x="1374" y="2329"/>
                  </a:cubicBezTo>
                  <a:cubicBezTo>
                    <a:pt x="1325" y="2334"/>
                    <a:pt x="1275" y="2336"/>
                    <a:pt x="1227" y="2336"/>
                  </a:cubicBezTo>
                  <a:cubicBezTo>
                    <a:pt x="914" y="2336"/>
                    <a:pt x="642" y="2236"/>
                    <a:pt x="465" y="2035"/>
                  </a:cubicBezTo>
                  <a:cubicBezTo>
                    <a:pt x="259" y="1812"/>
                    <a:pt x="179" y="1491"/>
                    <a:pt x="250" y="1134"/>
                  </a:cubicBezTo>
                  <a:cubicBezTo>
                    <a:pt x="313" y="795"/>
                    <a:pt x="580" y="197"/>
                    <a:pt x="911" y="170"/>
                  </a:cubicBezTo>
                  <a:close/>
                  <a:moveTo>
                    <a:pt x="919" y="1"/>
                  </a:moveTo>
                  <a:cubicBezTo>
                    <a:pt x="447" y="10"/>
                    <a:pt x="143" y="759"/>
                    <a:pt x="81" y="1107"/>
                  </a:cubicBezTo>
                  <a:cubicBezTo>
                    <a:pt x="1" y="1508"/>
                    <a:pt x="99" y="1883"/>
                    <a:pt x="340" y="2142"/>
                  </a:cubicBezTo>
                  <a:cubicBezTo>
                    <a:pt x="554" y="2383"/>
                    <a:pt x="866" y="2508"/>
                    <a:pt x="1232" y="2508"/>
                  </a:cubicBezTo>
                  <a:cubicBezTo>
                    <a:pt x="1285" y="2508"/>
                    <a:pt x="1339" y="2508"/>
                    <a:pt x="1392" y="2499"/>
                  </a:cubicBezTo>
                  <a:cubicBezTo>
                    <a:pt x="1972" y="2445"/>
                    <a:pt x="2356" y="1919"/>
                    <a:pt x="2311" y="1259"/>
                  </a:cubicBezTo>
                  <a:cubicBezTo>
                    <a:pt x="2302" y="1098"/>
                    <a:pt x="2160" y="581"/>
                    <a:pt x="2026" y="411"/>
                  </a:cubicBezTo>
                  <a:cubicBezTo>
                    <a:pt x="1883" y="233"/>
                    <a:pt x="1687" y="188"/>
                    <a:pt x="1428" y="135"/>
                  </a:cubicBezTo>
                  <a:cubicBezTo>
                    <a:pt x="1285" y="108"/>
                    <a:pt x="1134" y="72"/>
                    <a:pt x="946" y="10"/>
                  </a:cubicBezTo>
                  <a:lnTo>
                    <a:pt x="92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 name="Google Shape;96;p5"/>
            <p:cNvSpPr/>
            <p:nvPr/>
          </p:nvSpPr>
          <p:spPr>
            <a:xfrm>
              <a:off x="8420377" y="1059155"/>
              <a:ext cx="120987" cy="137955"/>
            </a:xfrm>
            <a:custGeom>
              <a:avLst/>
              <a:gdLst/>
              <a:ahLst/>
              <a:cxnLst/>
              <a:rect l="l" t="t" r="r" b="b"/>
              <a:pathLst>
                <a:path w="2579" h="2941" extrusionOk="0">
                  <a:moveTo>
                    <a:pt x="1419" y="166"/>
                  </a:moveTo>
                  <a:cubicBezTo>
                    <a:pt x="1562" y="166"/>
                    <a:pt x="1696" y="202"/>
                    <a:pt x="1830" y="282"/>
                  </a:cubicBezTo>
                  <a:cubicBezTo>
                    <a:pt x="2204" y="497"/>
                    <a:pt x="2392" y="969"/>
                    <a:pt x="2302" y="1424"/>
                  </a:cubicBezTo>
                  <a:cubicBezTo>
                    <a:pt x="2186" y="1977"/>
                    <a:pt x="1892" y="2611"/>
                    <a:pt x="1410" y="2745"/>
                  </a:cubicBezTo>
                  <a:cubicBezTo>
                    <a:pt x="1348" y="2762"/>
                    <a:pt x="1281" y="2771"/>
                    <a:pt x="1213" y="2771"/>
                  </a:cubicBezTo>
                  <a:cubicBezTo>
                    <a:pt x="873" y="2771"/>
                    <a:pt x="488" y="2560"/>
                    <a:pt x="340" y="2263"/>
                  </a:cubicBezTo>
                  <a:cubicBezTo>
                    <a:pt x="206" y="1995"/>
                    <a:pt x="179" y="1157"/>
                    <a:pt x="420" y="720"/>
                  </a:cubicBezTo>
                  <a:cubicBezTo>
                    <a:pt x="500" y="559"/>
                    <a:pt x="616" y="470"/>
                    <a:pt x="750" y="452"/>
                  </a:cubicBezTo>
                  <a:lnTo>
                    <a:pt x="768" y="452"/>
                  </a:lnTo>
                  <a:lnTo>
                    <a:pt x="795" y="434"/>
                  </a:lnTo>
                  <a:cubicBezTo>
                    <a:pt x="991" y="256"/>
                    <a:pt x="1205" y="166"/>
                    <a:pt x="1419" y="166"/>
                  </a:cubicBezTo>
                  <a:close/>
                  <a:moveTo>
                    <a:pt x="1420" y="0"/>
                  </a:moveTo>
                  <a:cubicBezTo>
                    <a:pt x="1172" y="0"/>
                    <a:pt x="920" y="100"/>
                    <a:pt x="697" y="291"/>
                  </a:cubicBezTo>
                  <a:cubicBezTo>
                    <a:pt x="527" y="318"/>
                    <a:pt x="375" y="443"/>
                    <a:pt x="268" y="639"/>
                  </a:cubicBezTo>
                  <a:cubicBezTo>
                    <a:pt x="1" y="1130"/>
                    <a:pt x="27" y="2022"/>
                    <a:pt x="188" y="2343"/>
                  </a:cubicBezTo>
                  <a:cubicBezTo>
                    <a:pt x="366" y="2691"/>
                    <a:pt x="813" y="2941"/>
                    <a:pt x="1214" y="2941"/>
                  </a:cubicBezTo>
                  <a:cubicBezTo>
                    <a:pt x="1303" y="2941"/>
                    <a:pt x="1383" y="2932"/>
                    <a:pt x="1455" y="2905"/>
                  </a:cubicBezTo>
                  <a:cubicBezTo>
                    <a:pt x="2151" y="2709"/>
                    <a:pt x="2400" y="1754"/>
                    <a:pt x="2463" y="1460"/>
                  </a:cubicBezTo>
                  <a:cubicBezTo>
                    <a:pt x="2579" y="934"/>
                    <a:pt x="2347" y="390"/>
                    <a:pt x="1910" y="140"/>
                  </a:cubicBezTo>
                  <a:cubicBezTo>
                    <a:pt x="1755" y="46"/>
                    <a:pt x="1588" y="0"/>
                    <a:pt x="14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5"/>
            <p:cNvSpPr/>
            <p:nvPr/>
          </p:nvSpPr>
          <p:spPr>
            <a:xfrm>
              <a:off x="8473947" y="877946"/>
              <a:ext cx="139424" cy="153481"/>
            </a:xfrm>
            <a:custGeom>
              <a:avLst/>
              <a:gdLst/>
              <a:ahLst/>
              <a:cxnLst/>
              <a:rect l="l" t="t" r="r" b="b"/>
              <a:pathLst>
                <a:path w="2972" h="3272" extrusionOk="0">
                  <a:moveTo>
                    <a:pt x="2106" y="167"/>
                  </a:moveTo>
                  <a:cubicBezTo>
                    <a:pt x="2338" y="167"/>
                    <a:pt x="2490" y="265"/>
                    <a:pt x="2561" y="461"/>
                  </a:cubicBezTo>
                  <a:cubicBezTo>
                    <a:pt x="2784" y="1112"/>
                    <a:pt x="2079" y="2513"/>
                    <a:pt x="1339" y="2879"/>
                  </a:cubicBezTo>
                  <a:lnTo>
                    <a:pt x="1303" y="2905"/>
                  </a:lnTo>
                  <a:cubicBezTo>
                    <a:pt x="1118" y="2998"/>
                    <a:pt x="903" y="3103"/>
                    <a:pt x="720" y="3103"/>
                  </a:cubicBezTo>
                  <a:cubicBezTo>
                    <a:pt x="638" y="3103"/>
                    <a:pt x="563" y="3083"/>
                    <a:pt x="500" y="3030"/>
                  </a:cubicBezTo>
                  <a:cubicBezTo>
                    <a:pt x="304" y="2870"/>
                    <a:pt x="170" y="2433"/>
                    <a:pt x="215" y="2120"/>
                  </a:cubicBezTo>
                  <a:cubicBezTo>
                    <a:pt x="277" y="1710"/>
                    <a:pt x="598" y="1380"/>
                    <a:pt x="884" y="1094"/>
                  </a:cubicBezTo>
                  <a:cubicBezTo>
                    <a:pt x="946" y="1032"/>
                    <a:pt x="1009" y="970"/>
                    <a:pt x="1062" y="907"/>
                  </a:cubicBezTo>
                  <a:cubicBezTo>
                    <a:pt x="1116" y="845"/>
                    <a:pt x="1169" y="782"/>
                    <a:pt x="1232" y="711"/>
                  </a:cubicBezTo>
                  <a:cubicBezTo>
                    <a:pt x="1428" y="479"/>
                    <a:pt x="1624" y="247"/>
                    <a:pt x="1865" y="193"/>
                  </a:cubicBezTo>
                  <a:cubicBezTo>
                    <a:pt x="1954" y="176"/>
                    <a:pt x="2035" y="167"/>
                    <a:pt x="2106" y="167"/>
                  </a:cubicBezTo>
                  <a:close/>
                  <a:moveTo>
                    <a:pt x="2106" y="1"/>
                  </a:moveTo>
                  <a:cubicBezTo>
                    <a:pt x="2024" y="1"/>
                    <a:pt x="1933" y="10"/>
                    <a:pt x="1829" y="33"/>
                  </a:cubicBezTo>
                  <a:cubicBezTo>
                    <a:pt x="1535" y="86"/>
                    <a:pt x="1303" y="363"/>
                    <a:pt x="1107" y="604"/>
                  </a:cubicBezTo>
                  <a:cubicBezTo>
                    <a:pt x="1044" y="666"/>
                    <a:pt x="991" y="738"/>
                    <a:pt x="937" y="791"/>
                  </a:cubicBezTo>
                  <a:cubicBezTo>
                    <a:pt x="884" y="854"/>
                    <a:pt x="821" y="916"/>
                    <a:pt x="768" y="970"/>
                  </a:cubicBezTo>
                  <a:cubicBezTo>
                    <a:pt x="465" y="1282"/>
                    <a:pt x="117" y="1630"/>
                    <a:pt x="54" y="2094"/>
                  </a:cubicBezTo>
                  <a:cubicBezTo>
                    <a:pt x="1" y="2468"/>
                    <a:pt x="152" y="2959"/>
                    <a:pt x="393" y="3155"/>
                  </a:cubicBezTo>
                  <a:cubicBezTo>
                    <a:pt x="491" y="3236"/>
                    <a:pt x="598" y="3271"/>
                    <a:pt x="714" y="3271"/>
                  </a:cubicBezTo>
                  <a:cubicBezTo>
                    <a:pt x="937" y="3271"/>
                    <a:pt x="1178" y="3146"/>
                    <a:pt x="1374" y="3048"/>
                  </a:cubicBezTo>
                  <a:lnTo>
                    <a:pt x="1410" y="3030"/>
                  </a:lnTo>
                  <a:cubicBezTo>
                    <a:pt x="2222" y="2629"/>
                    <a:pt x="2971" y="1130"/>
                    <a:pt x="2722" y="408"/>
                  </a:cubicBezTo>
                  <a:cubicBezTo>
                    <a:pt x="2662" y="244"/>
                    <a:pt x="2510" y="1"/>
                    <a:pt x="21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 name="Google Shape;98;p5"/>
            <p:cNvSpPr/>
            <p:nvPr/>
          </p:nvSpPr>
          <p:spPr>
            <a:xfrm>
              <a:off x="8466020" y="1212360"/>
              <a:ext cx="105928" cy="130825"/>
            </a:xfrm>
            <a:custGeom>
              <a:avLst/>
              <a:gdLst/>
              <a:ahLst/>
              <a:cxnLst/>
              <a:rect l="l" t="t" r="r" b="b"/>
              <a:pathLst>
                <a:path w="2258" h="2789" extrusionOk="0">
                  <a:moveTo>
                    <a:pt x="1154" y="170"/>
                  </a:moveTo>
                  <a:cubicBezTo>
                    <a:pt x="1311" y="170"/>
                    <a:pt x="1464" y="238"/>
                    <a:pt x="1668" y="424"/>
                  </a:cubicBezTo>
                  <a:cubicBezTo>
                    <a:pt x="1900" y="638"/>
                    <a:pt x="2052" y="1022"/>
                    <a:pt x="2070" y="1450"/>
                  </a:cubicBezTo>
                  <a:cubicBezTo>
                    <a:pt x="2088" y="1852"/>
                    <a:pt x="1972" y="2217"/>
                    <a:pt x="1758" y="2440"/>
                  </a:cubicBezTo>
                  <a:cubicBezTo>
                    <a:pt x="1647" y="2559"/>
                    <a:pt x="1508" y="2622"/>
                    <a:pt x="1353" y="2622"/>
                  </a:cubicBezTo>
                  <a:cubicBezTo>
                    <a:pt x="1333" y="2622"/>
                    <a:pt x="1314" y="2621"/>
                    <a:pt x="1294" y="2619"/>
                  </a:cubicBezTo>
                  <a:cubicBezTo>
                    <a:pt x="1026" y="2601"/>
                    <a:pt x="723" y="2414"/>
                    <a:pt x="544" y="2155"/>
                  </a:cubicBezTo>
                  <a:cubicBezTo>
                    <a:pt x="357" y="1896"/>
                    <a:pt x="170" y="1218"/>
                    <a:pt x="286" y="737"/>
                  </a:cubicBezTo>
                  <a:cubicBezTo>
                    <a:pt x="330" y="558"/>
                    <a:pt x="410" y="424"/>
                    <a:pt x="535" y="353"/>
                  </a:cubicBezTo>
                  <a:lnTo>
                    <a:pt x="642" y="317"/>
                  </a:lnTo>
                  <a:cubicBezTo>
                    <a:pt x="849" y="234"/>
                    <a:pt x="1003" y="170"/>
                    <a:pt x="1154" y="170"/>
                  </a:cubicBezTo>
                  <a:close/>
                  <a:moveTo>
                    <a:pt x="1148" y="0"/>
                  </a:moveTo>
                  <a:cubicBezTo>
                    <a:pt x="968" y="0"/>
                    <a:pt x="792" y="70"/>
                    <a:pt x="580" y="157"/>
                  </a:cubicBezTo>
                  <a:lnTo>
                    <a:pt x="473" y="201"/>
                  </a:lnTo>
                  <a:lnTo>
                    <a:pt x="464" y="210"/>
                  </a:lnTo>
                  <a:cubicBezTo>
                    <a:pt x="295" y="299"/>
                    <a:pt x="179" y="460"/>
                    <a:pt x="116" y="701"/>
                  </a:cubicBezTo>
                  <a:cubicBezTo>
                    <a:pt x="0" y="1191"/>
                    <a:pt x="170" y="1923"/>
                    <a:pt x="402" y="2253"/>
                  </a:cubicBezTo>
                  <a:cubicBezTo>
                    <a:pt x="616" y="2556"/>
                    <a:pt x="955" y="2762"/>
                    <a:pt x="1276" y="2788"/>
                  </a:cubicBezTo>
                  <a:lnTo>
                    <a:pt x="1338" y="2788"/>
                  </a:lnTo>
                  <a:cubicBezTo>
                    <a:pt x="1543" y="2788"/>
                    <a:pt x="1731" y="2708"/>
                    <a:pt x="1882" y="2556"/>
                  </a:cubicBezTo>
                  <a:cubicBezTo>
                    <a:pt x="2123" y="2298"/>
                    <a:pt x="2257" y="1896"/>
                    <a:pt x="2239" y="1441"/>
                  </a:cubicBezTo>
                  <a:cubicBezTo>
                    <a:pt x="2221" y="977"/>
                    <a:pt x="2052" y="549"/>
                    <a:pt x="1775" y="299"/>
                  </a:cubicBezTo>
                  <a:cubicBezTo>
                    <a:pt x="1532" y="79"/>
                    <a:pt x="1338" y="0"/>
                    <a:pt x="1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 name="Google Shape;99;p5"/>
            <p:cNvSpPr/>
            <p:nvPr/>
          </p:nvSpPr>
          <p:spPr>
            <a:xfrm>
              <a:off x="8646809" y="825501"/>
              <a:ext cx="152794" cy="133499"/>
            </a:xfrm>
            <a:custGeom>
              <a:avLst/>
              <a:gdLst/>
              <a:ahLst/>
              <a:cxnLst/>
              <a:rect l="l" t="t" r="r" b="b"/>
              <a:pathLst>
                <a:path w="3257" h="2846" extrusionOk="0">
                  <a:moveTo>
                    <a:pt x="2016" y="170"/>
                  </a:moveTo>
                  <a:cubicBezTo>
                    <a:pt x="2159" y="170"/>
                    <a:pt x="2302" y="187"/>
                    <a:pt x="2418" y="250"/>
                  </a:cubicBezTo>
                  <a:lnTo>
                    <a:pt x="2444" y="268"/>
                  </a:lnTo>
                  <a:lnTo>
                    <a:pt x="2471" y="259"/>
                  </a:lnTo>
                  <a:cubicBezTo>
                    <a:pt x="2490" y="255"/>
                    <a:pt x="2509" y="254"/>
                    <a:pt x="2528" y="254"/>
                  </a:cubicBezTo>
                  <a:cubicBezTo>
                    <a:pt x="2607" y="254"/>
                    <a:pt x="2686" y="285"/>
                    <a:pt x="2766" y="357"/>
                  </a:cubicBezTo>
                  <a:cubicBezTo>
                    <a:pt x="2971" y="553"/>
                    <a:pt x="3078" y="981"/>
                    <a:pt x="3042" y="1240"/>
                  </a:cubicBezTo>
                  <a:cubicBezTo>
                    <a:pt x="2980" y="1740"/>
                    <a:pt x="2739" y="2159"/>
                    <a:pt x="2373" y="2418"/>
                  </a:cubicBezTo>
                  <a:cubicBezTo>
                    <a:pt x="2135" y="2591"/>
                    <a:pt x="1851" y="2682"/>
                    <a:pt x="1543" y="2682"/>
                  </a:cubicBezTo>
                  <a:cubicBezTo>
                    <a:pt x="1424" y="2682"/>
                    <a:pt x="1302" y="2668"/>
                    <a:pt x="1178" y="2641"/>
                  </a:cubicBezTo>
                  <a:cubicBezTo>
                    <a:pt x="732" y="2551"/>
                    <a:pt x="410" y="2293"/>
                    <a:pt x="294" y="1936"/>
                  </a:cubicBezTo>
                  <a:cubicBezTo>
                    <a:pt x="178" y="1552"/>
                    <a:pt x="303" y="1115"/>
                    <a:pt x="633" y="767"/>
                  </a:cubicBezTo>
                  <a:cubicBezTo>
                    <a:pt x="919" y="473"/>
                    <a:pt x="1517" y="170"/>
                    <a:pt x="2016" y="170"/>
                  </a:cubicBezTo>
                  <a:close/>
                  <a:moveTo>
                    <a:pt x="2019" y="0"/>
                  </a:moveTo>
                  <a:cubicBezTo>
                    <a:pt x="1469" y="0"/>
                    <a:pt x="829" y="326"/>
                    <a:pt x="517" y="651"/>
                  </a:cubicBezTo>
                  <a:cubicBezTo>
                    <a:pt x="143" y="1053"/>
                    <a:pt x="0" y="1543"/>
                    <a:pt x="134" y="1989"/>
                  </a:cubicBezTo>
                  <a:cubicBezTo>
                    <a:pt x="268" y="2409"/>
                    <a:pt x="642" y="2703"/>
                    <a:pt x="1151" y="2810"/>
                  </a:cubicBezTo>
                  <a:cubicBezTo>
                    <a:pt x="1276" y="2837"/>
                    <a:pt x="1401" y="2846"/>
                    <a:pt x="1526" y="2846"/>
                  </a:cubicBezTo>
                  <a:cubicBezTo>
                    <a:pt x="1873" y="2846"/>
                    <a:pt x="2204" y="2748"/>
                    <a:pt x="2471" y="2551"/>
                  </a:cubicBezTo>
                  <a:cubicBezTo>
                    <a:pt x="2873" y="2266"/>
                    <a:pt x="3131" y="1811"/>
                    <a:pt x="3212" y="1267"/>
                  </a:cubicBezTo>
                  <a:cubicBezTo>
                    <a:pt x="3256" y="955"/>
                    <a:pt x="3140" y="473"/>
                    <a:pt x="2873" y="232"/>
                  </a:cubicBezTo>
                  <a:cubicBezTo>
                    <a:pt x="2773" y="132"/>
                    <a:pt x="2654" y="85"/>
                    <a:pt x="2526" y="85"/>
                  </a:cubicBezTo>
                  <a:cubicBezTo>
                    <a:pt x="2505" y="85"/>
                    <a:pt x="2484" y="87"/>
                    <a:pt x="2462" y="89"/>
                  </a:cubicBezTo>
                  <a:cubicBezTo>
                    <a:pt x="2328" y="27"/>
                    <a:pt x="2177" y="0"/>
                    <a:pt x="20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 name="Google Shape;100;p5"/>
            <p:cNvSpPr/>
            <p:nvPr/>
          </p:nvSpPr>
          <p:spPr>
            <a:xfrm>
              <a:off x="8569361" y="1096026"/>
              <a:ext cx="191731" cy="201937"/>
            </a:xfrm>
            <a:custGeom>
              <a:avLst/>
              <a:gdLst/>
              <a:ahLst/>
              <a:cxnLst/>
              <a:rect l="l" t="t" r="r" b="b"/>
              <a:pathLst>
                <a:path w="4087" h="4305" extrusionOk="0">
                  <a:moveTo>
                    <a:pt x="2249" y="166"/>
                  </a:moveTo>
                  <a:cubicBezTo>
                    <a:pt x="2445" y="166"/>
                    <a:pt x="2632" y="201"/>
                    <a:pt x="2829" y="255"/>
                  </a:cubicBezTo>
                  <a:cubicBezTo>
                    <a:pt x="3542" y="487"/>
                    <a:pt x="3917" y="1486"/>
                    <a:pt x="3908" y="2315"/>
                  </a:cubicBezTo>
                  <a:cubicBezTo>
                    <a:pt x="3908" y="3011"/>
                    <a:pt x="3426" y="3903"/>
                    <a:pt x="2757" y="4073"/>
                  </a:cubicBezTo>
                  <a:cubicBezTo>
                    <a:pt x="2577" y="4119"/>
                    <a:pt x="2398" y="4141"/>
                    <a:pt x="2223" y="4141"/>
                  </a:cubicBezTo>
                  <a:cubicBezTo>
                    <a:pt x="1690" y="4141"/>
                    <a:pt x="1206" y="3932"/>
                    <a:pt x="911" y="3556"/>
                  </a:cubicBezTo>
                  <a:cubicBezTo>
                    <a:pt x="331" y="2806"/>
                    <a:pt x="179" y="1914"/>
                    <a:pt x="518" y="1165"/>
                  </a:cubicBezTo>
                  <a:cubicBezTo>
                    <a:pt x="661" y="844"/>
                    <a:pt x="946" y="460"/>
                    <a:pt x="1285" y="353"/>
                  </a:cubicBezTo>
                  <a:cubicBezTo>
                    <a:pt x="1660" y="228"/>
                    <a:pt x="1963" y="166"/>
                    <a:pt x="2249" y="166"/>
                  </a:cubicBezTo>
                  <a:close/>
                  <a:moveTo>
                    <a:pt x="2242" y="1"/>
                  </a:moveTo>
                  <a:cubicBezTo>
                    <a:pt x="1943" y="1"/>
                    <a:pt x="1617" y="64"/>
                    <a:pt x="1232" y="192"/>
                  </a:cubicBezTo>
                  <a:cubicBezTo>
                    <a:pt x="839" y="308"/>
                    <a:pt x="527" y="736"/>
                    <a:pt x="366" y="1093"/>
                  </a:cubicBezTo>
                  <a:cubicBezTo>
                    <a:pt x="1" y="1896"/>
                    <a:pt x="152" y="2860"/>
                    <a:pt x="777" y="3654"/>
                  </a:cubicBezTo>
                  <a:cubicBezTo>
                    <a:pt x="1107" y="4073"/>
                    <a:pt x="1642" y="4305"/>
                    <a:pt x="2231" y="4305"/>
                  </a:cubicBezTo>
                  <a:cubicBezTo>
                    <a:pt x="2418" y="4305"/>
                    <a:pt x="2606" y="4287"/>
                    <a:pt x="2802" y="4234"/>
                  </a:cubicBezTo>
                  <a:cubicBezTo>
                    <a:pt x="3542" y="4046"/>
                    <a:pt x="4078" y="3074"/>
                    <a:pt x="4078" y="2315"/>
                  </a:cubicBezTo>
                  <a:cubicBezTo>
                    <a:pt x="4086" y="1423"/>
                    <a:pt x="3667" y="353"/>
                    <a:pt x="2873" y="103"/>
                  </a:cubicBezTo>
                  <a:cubicBezTo>
                    <a:pt x="2669" y="35"/>
                    <a:pt x="2463" y="1"/>
                    <a:pt x="22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 name="Google Shape;101;p5"/>
            <p:cNvSpPr/>
            <p:nvPr/>
          </p:nvSpPr>
          <p:spPr>
            <a:xfrm>
              <a:off x="8722521" y="959474"/>
              <a:ext cx="132715" cy="128855"/>
            </a:xfrm>
            <a:custGeom>
              <a:avLst/>
              <a:gdLst/>
              <a:ahLst/>
              <a:cxnLst/>
              <a:rect l="l" t="t" r="r" b="b"/>
              <a:pathLst>
                <a:path w="2829" h="2747" extrusionOk="0">
                  <a:moveTo>
                    <a:pt x="1383" y="168"/>
                  </a:moveTo>
                  <a:cubicBezTo>
                    <a:pt x="1847" y="168"/>
                    <a:pt x="2258" y="400"/>
                    <a:pt x="2445" y="828"/>
                  </a:cubicBezTo>
                  <a:cubicBezTo>
                    <a:pt x="2641" y="1266"/>
                    <a:pt x="2525" y="1801"/>
                    <a:pt x="2160" y="2193"/>
                  </a:cubicBezTo>
                  <a:cubicBezTo>
                    <a:pt x="1914" y="2451"/>
                    <a:pt x="1611" y="2585"/>
                    <a:pt x="1306" y="2585"/>
                  </a:cubicBezTo>
                  <a:cubicBezTo>
                    <a:pt x="1179" y="2585"/>
                    <a:pt x="1052" y="2562"/>
                    <a:pt x="929" y="2515"/>
                  </a:cubicBezTo>
                  <a:cubicBezTo>
                    <a:pt x="358" y="2283"/>
                    <a:pt x="170" y="1631"/>
                    <a:pt x="242" y="1114"/>
                  </a:cubicBezTo>
                  <a:cubicBezTo>
                    <a:pt x="277" y="837"/>
                    <a:pt x="447" y="365"/>
                    <a:pt x="750" y="302"/>
                  </a:cubicBezTo>
                  <a:lnTo>
                    <a:pt x="759" y="302"/>
                  </a:lnTo>
                  <a:cubicBezTo>
                    <a:pt x="973" y="213"/>
                    <a:pt x="1187" y="168"/>
                    <a:pt x="1383" y="168"/>
                  </a:cubicBezTo>
                  <a:close/>
                  <a:moveTo>
                    <a:pt x="1373" y="1"/>
                  </a:moveTo>
                  <a:cubicBezTo>
                    <a:pt x="1156" y="1"/>
                    <a:pt x="929" y="46"/>
                    <a:pt x="705" y="142"/>
                  </a:cubicBezTo>
                  <a:cubicBezTo>
                    <a:pt x="295" y="231"/>
                    <a:pt x="117" y="802"/>
                    <a:pt x="72" y="1096"/>
                  </a:cubicBezTo>
                  <a:cubicBezTo>
                    <a:pt x="1" y="1667"/>
                    <a:pt x="215" y="2407"/>
                    <a:pt x="875" y="2666"/>
                  </a:cubicBezTo>
                  <a:cubicBezTo>
                    <a:pt x="1009" y="2720"/>
                    <a:pt x="1160" y="2746"/>
                    <a:pt x="1303" y="2746"/>
                  </a:cubicBezTo>
                  <a:cubicBezTo>
                    <a:pt x="1651" y="2746"/>
                    <a:pt x="2008" y="2595"/>
                    <a:pt x="2276" y="2309"/>
                  </a:cubicBezTo>
                  <a:cubicBezTo>
                    <a:pt x="2695" y="1863"/>
                    <a:pt x="2829" y="1257"/>
                    <a:pt x="2597" y="766"/>
                  </a:cubicBezTo>
                  <a:cubicBezTo>
                    <a:pt x="2381" y="277"/>
                    <a:pt x="1908" y="1"/>
                    <a:pt x="13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 name="Google Shape;102;p5"/>
            <p:cNvSpPr/>
            <p:nvPr/>
          </p:nvSpPr>
          <p:spPr>
            <a:xfrm>
              <a:off x="8832993" y="861950"/>
              <a:ext cx="97578" cy="120083"/>
            </a:xfrm>
            <a:custGeom>
              <a:avLst/>
              <a:gdLst/>
              <a:ahLst/>
              <a:cxnLst/>
              <a:rect l="l" t="t" r="r" b="b"/>
              <a:pathLst>
                <a:path w="2080" h="2560" extrusionOk="0">
                  <a:moveTo>
                    <a:pt x="1009" y="169"/>
                  </a:moveTo>
                  <a:cubicBezTo>
                    <a:pt x="1080" y="169"/>
                    <a:pt x="1161" y="187"/>
                    <a:pt x="1241" y="231"/>
                  </a:cubicBezTo>
                  <a:cubicBezTo>
                    <a:pt x="1589" y="401"/>
                    <a:pt x="1856" y="856"/>
                    <a:pt x="1883" y="1159"/>
                  </a:cubicBezTo>
                  <a:cubicBezTo>
                    <a:pt x="1910" y="1516"/>
                    <a:pt x="1776" y="2024"/>
                    <a:pt x="1464" y="2265"/>
                  </a:cubicBezTo>
                  <a:cubicBezTo>
                    <a:pt x="1355" y="2351"/>
                    <a:pt x="1234" y="2397"/>
                    <a:pt x="1101" y="2397"/>
                  </a:cubicBezTo>
                  <a:cubicBezTo>
                    <a:pt x="1027" y="2397"/>
                    <a:pt x="949" y="2383"/>
                    <a:pt x="866" y="2354"/>
                  </a:cubicBezTo>
                  <a:cubicBezTo>
                    <a:pt x="429" y="2212"/>
                    <a:pt x="170" y="1551"/>
                    <a:pt x="206" y="1034"/>
                  </a:cubicBezTo>
                  <a:cubicBezTo>
                    <a:pt x="215" y="829"/>
                    <a:pt x="286" y="347"/>
                    <a:pt x="750" y="249"/>
                  </a:cubicBezTo>
                  <a:lnTo>
                    <a:pt x="777" y="240"/>
                  </a:lnTo>
                  <a:cubicBezTo>
                    <a:pt x="848" y="187"/>
                    <a:pt x="929" y="169"/>
                    <a:pt x="1009" y="169"/>
                  </a:cubicBezTo>
                  <a:close/>
                  <a:moveTo>
                    <a:pt x="1002" y="0"/>
                  </a:moveTo>
                  <a:cubicBezTo>
                    <a:pt x="895" y="0"/>
                    <a:pt x="792" y="29"/>
                    <a:pt x="697" y="88"/>
                  </a:cubicBezTo>
                  <a:cubicBezTo>
                    <a:pt x="313" y="178"/>
                    <a:pt x="63" y="526"/>
                    <a:pt x="37" y="1025"/>
                  </a:cubicBezTo>
                  <a:cubicBezTo>
                    <a:pt x="1" y="1605"/>
                    <a:pt x="286" y="2336"/>
                    <a:pt x="813" y="2515"/>
                  </a:cubicBezTo>
                  <a:cubicBezTo>
                    <a:pt x="911" y="2551"/>
                    <a:pt x="1009" y="2560"/>
                    <a:pt x="1098" y="2560"/>
                  </a:cubicBezTo>
                  <a:cubicBezTo>
                    <a:pt x="1277" y="2560"/>
                    <a:pt x="1428" y="2506"/>
                    <a:pt x="1571" y="2399"/>
                  </a:cubicBezTo>
                  <a:cubicBezTo>
                    <a:pt x="1928" y="2122"/>
                    <a:pt x="2079" y="1560"/>
                    <a:pt x="2044" y="1141"/>
                  </a:cubicBezTo>
                  <a:cubicBezTo>
                    <a:pt x="2017" y="793"/>
                    <a:pt x="1723" y="276"/>
                    <a:pt x="1321" y="79"/>
                  </a:cubicBezTo>
                  <a:cubicBezTo>
                    <a:pt x="1212" y="27"/>
                    <a:pt x="1105" y="0"/>
                    <a:pt x="10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 name="Google Shape;103;p5"/>
            <p:cNvSpPr/>
            <p:nvPr/>
          </p:nvSpPr>
          <p:spPr>
            <a:xfrm>
              <a:off x="8873194" y="974344"/>
              <a:ext cx="158236" cy="166709"/>
            </a:xfrm>
            <a:custGeom>
              <a:avLst/>
              <a:gdLst/>
              <a:ahLst/>
              <a:cxnLst/>
              <a:rect l="l" t="t" r="r" b="b"/>
              <a:pathLst>
                <a:path w="3373" h="3554" extrusionOk="0">
                  <a:moveTo>
                    <a:pt x="1927" y="171"/>
                  </a:moveTo>
                  <a:cubicBezTo>
                    <a:pt x="2122" y="171"/>
                    <a:pt x="2335" y="222"/>
                    <a:pt x="2543" y="369"/>
                  </a:cubicBezTo>
                  <a:cubicBezTo>
                    <a:pt x="3016" y="708"/>
                    <a:pt x="3203" y="1091"/>
                    <a:pt x="3185" y="1716"/>
                  </a:cubicBezTo>
                  <a:cubicBezTo>
                    <a:pt x="3167" y="2242"/>
                    <a:pt x="2909" y="2768"/>
                    <a:pt x="2507" y="3081"/>
                  </a:cubicBezTo>
                  <a:cubicBezTo>
                    <a:pt x="2321" y="3231"/>
                    <a:pt x="2036" y="3388"/>
                    <a:pt x="1659" y="3388"/>
                  </a:cubicBezTo>
                  <a:cubicBezTo>
                    <a:pt x="1566" y="3388"/>
                    <a:pt x="1469" y="3378"/>
                    <a:pt x="1365" y="3357"/>
                  </a:cubicBezTo>
                  <a:cubicBezTo>
                    <a:pt x="241" y="3116"/>
                    <a:pt x="188" y="2019"/>
                    <a:pt x="205" y="1671"/>
                  </a:cubicBezTo>
                  <a:cubicBezTo>
                    <a:pt x="339" y="1082"/>
                    <a:pt x="883" y="476"/>
                    <a:pt x="1463" y="262"/>
                  </a:cubicBezTo>
                  <a:cubicBezTo>
                    <a:pt x="1593" y="211"/>
                    <a:pt x="1753" y="171"/>
                    <a:pt x="1927" y="171"/>
                  </a:cubicBezTo>
                  <a:close/>
                  <a:moveTo>
                    <a:pt x="1926" y="0"/>
                  </a:moveTo>
                  <a:cubicBezTo>
                    <a:pt x="1757" y="0"/>
                    <a:pt x="1581" y="34"/>
                    <a:pt x="1401" y="101"/>
                  </a:cubicBezTo>
                  <a:cubicBezTo>
                    <a:pt x="768" y="342"/>
                    <a:pt x="188" y="993"/>
                    <a:pt x="36" y="1635"/>
                  </a:cubicBezTo>
                  <a:lnTo>
                    <a:pt x="36" y="1653"/>
                  </a:lnTo>
                  <a:cubicBezTo>
                    <a:pt x="0" y="2421"/>
                    <a:pt x="330" y="3304"/>
                    <a:pt x="1338" y="3518"/>
                  </a:cubicBezTo>
                  <a:cubicBezTo>
                    <a:pt x="1446" y="3545"/>
                    <a:pt x="1553" y="3554"/>
                    <a:pt x="1660" y="3554"/>
                  </a:cubicBezTo>
                  <a:cubicBezTo>
                    <a:pt x="1999" y="3554"/>
                    <a:pt x="2329" y="3438"/>
                    <a:pt x="2614" y="3215"/>
                  </a:cubicBezTo>
                  <a:cubicBezTo>
                    <a:pt x="3051" y="2867"/>
                    <a:pt x="3337" y="2296"/>
                    <a:pt x="3355" y="1716"/>
                  </a:cubicBezTo>
                  <a:cubicBezTo>
                    <a:pt x="3372" y="1047"/>
                    <a:pt x="3158" y="601"/>
                    <a:pt x="2641" y="235"/>
                  </a:cubicBezTo>
                  <a:cubicBezTo>
                    <a:pt x="2425" y="79"/>
                    <a:pt x="2184" y="0"/>
                    <a:pt x="19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 name="Google Shape;104;p5"/>
            <p:cNvSpPr/>
            <p:nvPr/>
          </p:nvSpPr>
          <p:spPr>
            <a:xfrm>
              <a:off x="8774403" y="1115587"/>
              <a:ext cx="145710" cy="153106"/>
            </a:xfrm>
            <a:custGeom>
              <a:avLst/>
              <a:gdLst/>
              <a:ahLst/>
              <a:cxnLst/>
              <a:rect l="l" t="t" r="r" b="b"/>
              <a:pathLst>
                <a:path w="3106" h="3264" extrusionOk="0">
                  <a:moveTo>
                    <a:pt x="1496" y="166"/>
                  </a:moveTo>
                  <a:cubicBezTo>
                    <a:pt x="1947" y="166"/>
                    <a:pt x="2333" y="350"/>
                    <a:pt x="2579" y="703"/>
                  </a:cubicBezTo>
                  <a:cubicBezTo>
                    <a:pt x="2927" y="1203"/>
                    <a:pt x="2900" y="1890"/>
                    <a:pt x="2499" y="2469"/>
                  </a:cubicBezTo>
                  <a:cubicBezTo>
                    <a:pt x="2224" y="2858"/>
                    <a:pt x="1816" y="3092"/>
                    <a:pt x="1403" y="3092"/>
                  </a:cubicBezTo>
                  <a:cubicBezTo>
                    <a:pt x="1361" y="3092"/>
                    <a:pt x="1319" y="3090"/>
                    <a:pt x="1277" y="3085"/>
                  </a:cubicBezTo>
                  <a:cubicBezTo>
                    <a:pt x="857" y="3040"/>
                    <a:pt x="509" y="2755"/>
                    <a:pt x="322" y="2291"/>
                  </a:cubicBezTo>
                  <a:cubicBezTo>
                    <a:pt x="170" y="1943"/>
                    <a:pt x="215" y="971"/>
                    <a:pt x="545" y="498"/>
                  </a:cubicBezTo>
                  <a:cubicBezTo>
                    <a:pt x="670" y="319"/>
                    <a:pt x="813" y="239"/>
                    <a:pt x="973" y="239"/>
                  </a:cubicBezTo>
                  <a:lnTo>
                    <a:pt x="1000" y="239"/>
                  </a:lnTo>
                  <a:lnTo>
                    <a:pt x="1018" y="230"/>
                  </a:lnTo>
                  <a:cubicBezTo>
                    <a:pt x="1183" y="187"/>
                    <a:pt x="1343" y="166"/>
                    <a:pt x="1496" y="166"/>
                  </a:cubicBezTo>
                  <a:close/>
                  <a:moveTo>
                    <a:pt x="1503" y="0"/>
                  </a:moveTo>
                  <a:cubicBezTo>
                    <a:pt x="1336" y="0"/>
                    <a:pt x="1162" y="23"/>
                    <a:pt x="982" y="70"/>
                  </a:cubicBezTo>
                  <a:cubicBezTo>
                    <a:pt x="974" y="69"/>
                    <a:pt x="966" y="69"/>
                    <a:pt x="958" y="69"/>
                  </a:cubicBezTo>
                  <a:cubicBezTo>
                    <a:pt x="745" y="69"/>
                    <a:pt x="558" y="185"/>
                    <a:pt x="411" y="400"/>
                  </a:cubicBezTo>
                  <a:cubicBezTo>
                    <a:pt x="46" y="926"/>
                    <a:pt x="1" y="1961"/>
                    <a:pt x="162" y="2353"/>
                  </a:cubicBezTo>
                  <a:cubicBezTo>
                    <a:pt x="385" y="2871"/>
                    <a:pt x="777" y="3201"/>
                    <a:pt x="1259" y="3254"/>
                  </a:cubicBezTo>
                  <a:cubicBezTo>
                    <a:pt x="1303" y="3254"/>
                    <a:pt x="1348" y="3263"/>
                    <a:pt x="1393" y="3263"/>
                  </a:cubicBezTo>
                  <a:cubicBezTo>
                    <a:pt x="1865" y="3263"/>
                    <a:pt x="2329" y="3005"/>
                    <a:pt x="2633" y="2568"/>
                  </a:cubicBezTo>
                  <a:cubicBezTo>
                    <a:pt x="3079" y="1934"/>
                    <a:pt x="3105" y="1167"/>
                    <a:pt x="2713" y="605"/>
                  </a:cubicBezTo>
                  <a:cubicBezTo>
                    <a:pt x="2438" y="209"/>
                    <a:pt x="2007" y="0"/>
                    <a:pt x="15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 name="Google Shape;105;p5"/>
            <p:cNvSpPr/>
            <p:nvPr/>
          </p:nvSpPr>
          <p:spPr>
            <a:xfrm>
              <a:off x="8571894" y="1305944"/>
              <a:ext cx="144397" cy="130966"/>
            </a:xfrm>
            <a:custGeom>
              <a:avLst/>
              <a:gdLst/>
              <a:ahLst/>
              <a:cxnLst/>
              <a:rect l="l" t="t" r="r" b="b"/>
              <a:pathLst>
                <a:path w="3078" h="2792" extrusionOk="0">
                  <a:moveTo>
                    <a:pt x="1632" y="167"/>
                  </a:moveTo>
                  <a:cubicBezTo>
                    <a:pt x="1762" y="167"/>
                    <a:pt x="1891" y="196"/>
                    <a:pt x="2043" y="276"/>
                  </a:cubicBezTo>
                  <a:cubicBezTo>
                    <a:pt x="2248" y="383"/>
                    <a:pt x="2516" y="642"/>
                    <a:pt x="2641" y="874"/>
                  </a:cubicBezTo>
                  <a:cubicBezTo>
                    <a:pt x="2873" y="1284"/>
                    <a:pt x="2721" y="1641"/>
                    <a:pt x="2409" y="2051"/>
                  </a:cubicBezTo>
                  <a:cubicBezTo>
                    <a:pt x="2141" y="2408"/>
                    <a:pt x="1909" y="2542"/>
                    <a:pt x="1445" y="2613"/>
                  </a:cubicBezTo>
                  <a:cubicBezTo>
                    <a:pt x="1401" y="2620"/>
                    <a:pt x="1356" y="2623"/>
                    <a:pt x="1311" y="2623"/>
                  </a:cubicBezTo>
                  <a:cubicBezTo>
                    <a:pt x="1004" y="2623"/>
                    <a:pt x="698" y="2468"/>
                    <a:pt x="526" y="2212"/>
                  </a:cubicBezTo>
                  <a:cubicBezTo>
                    <a:pt x="375" y="1980"/>
                    <a:pt x="170" y="1516"/>
                    <a:pt x="187" y="1230"/>
                  </a:cubicBezTo>
                  <a:cubicBezTo>
                    <a:pt x="214" y="891"/>
                    <a:pt x="437" y="686"/>
                    <a:pt x="669" y="472"/>
                  </a:cubicBezTo>
                  <a:cubicBezTo>
                    <a:pt x="723" y="419"/>
                    <a:pt x="776" y="365"/>
                    <a:pt x="830" y="312"/>
                  </a:cubicBezTo>
                  <a:cubicBezTo>
                    <a:pt x="981" y="285"/>
                    <a:pt x="1106" y="258"/>
                    <a:pt x="1213" y="231"/>
                  </a:cubicBezTo>
                  <a:cubicBezTo>
                    <a:pt x="1370" y="196"/>
                    <a:pt x="1501" y="167"/>
                    <a:pt x="1632" y="167"/>
                  </a:cubicBezTo>
                  <a:close/>
                  <a:moveTo>
                    <a:pt x="1644" y="0"/>
                  </a:moveTo>
                  <a:cubicBezTo>
                    <a:pt x="1493" y="0"/>
                    <a:pt x="1346" y="34"/>
                    <a:pt x="1178" y="71"/>
                  </a:cubicBezTo>
                  <a:cubicBezTo>
                    <a:pt x="1062" y="98"/>
                    <a:pt x="928" y="124"/>
                    <a:pt x="776" y="151"/>
                  </a:cubicBezTo>
                  <a:lnTo>
                    <a:pt x="750" y="151"/>
                  </a:lnTo>
                  <a:lnTo>
                    <a:pt x="732" y="169"/>
                  </a:lnTo>
                  <a:cubicBezTo>
                    <a:pt x="669" y="231"/>
                    <a:pt x="616" y="285"/>
                    <a:pt x="553" y="347"/>
                  </a:cubicBezTo>
                  <a:cubicBezTo>
                    <a:pt x="303" y="570"/>
                    <a:pt x="54" y="811"/>
                    <a:pt x="18" y="1222"/>
                  </a:cubicBezTo>
                  <a:cubicBezTo>
                    <a:pt x="0" y="1569"/>
                    <a:pt x="232" y="2069"/>
                    <a:pt x="393" y="2301"/>
                  </a:cubicBezTo>
                  <a:cubicBezTo>
                    <a:pt x="589" y="2604"/>
                    <a:pt x="955" y="2792"/>
                    <a:pt x="1312" y="2792"/>
                  </a:cubicBezTo>
                  <a:cubicBezTo>
                    <a:pt x="1365" y="2792"/>
                    <a:pt x="1419" y="2792"/>
                    <a:pt x="1472" y="2783"/>
                  </a:cubicBezTo>
                  <a:cubicBezTo>
                    <a:pt x="1972" y="2702"/>
                    <a:pt x="2257" y="2542"/>
                    <a:pt x="2543" y="2158"/>
                  </a:cubicBezTo>
                  <a:cubicBezTo>
                    <a:pt x="2846" y="1757"/>
                    <a:pt x="3078" y="1311"/>
                    <a:pt x="2784" y="784"/>
                  </a:cubicBezTo>
                  <a:cubicBezTo>
                    <a:pt x="2641" y="535"/>
                    <a:pt x="2355" y="249"/>
                    <a:pt x="2114" y="124"/>
                  </a:cubicBezTo>
                  <a:cubicBezTo>
                    <a:pt x="1939" y="32"/>
                    <a:pt x="1790" y="0"/>
                    <a:pt x="16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 name="Google Shape;106;p5"/>
            <p:cNvSpPr/>
            <p:nvPr/>
          </p:nvSpPr>
          <p:spPr>
            <a:xfrm>
              <a:off x="8720879" y="1275312"/>
              <a:ext cx="161144" cy="163285"/>
            </a:xfrm>
            <a:custGeom>
              <a:avLst/>
              <a:gdLst/>
              <a:ahLst/>
              <a:cxnLst/>
              <a:rect l="l" t="t" r="r" b="b"/>
              <a:pathLst>
                <a:path w="3435" h="3481" extrusionOk="0">
                  <a:moveTo>
                    <a:pt x="1436" y="169"/>
                  </a:moveTo>
                  <a:cubicBezTo>
                    <a:pt x="1741" y="169"/>
                    <a:pt x="2135" y="321"/>
                    <a:pt x="2355" y="483"/>
                  </a:cubicBezTo>
                  <a:cubicBezTo>
                    <a:pt x="3042" y="982"/>
                    <a:pt x="3247" y="1643"/>
                    <a:pt x="2944" y="2383"/>
                  </a:cubicBezTo>
                  <a:cubicBezTo>
                    <a:pt x="2730" y="2909"/>
                    <a:pt x="2444" y="3159"/>
                    <a:pt x="1954" y="3257"/>
                  </a:cubicBezTo>
                  <a:cubicBezTo>
                    <a:pt x="1790" y="3292"/>
                    <a:pt x="1640" y="3310"/>
                    <a:pt x="1502" y="3310"/>
                  </a:cubicBezTo>
                  <a:cubicBezTo>
                    <a:pt x="1146" y="3310"/>
                    <a:pt x="875" y="3192"/>
                    <a:pt x="669" y="2954"/>
                  </a:cubicBezTo>
                  <a:cubicBezTo>
                    <a:pt x="303" y="2535"/>
                    <a:pt x="178" y="1892"/>
                    <a:pt x="339" y="1223"/>
                  </a:cubicBezTo>
                  <a:cubicBezTo>
                    <a:pt x="384" y="1000"/>
                    <a:pt x="633" y="385"/>
                    <a:pt x="901" y="251"/>
                  </a:cubicBezTo>
                  <a:cubicBezTo>
                    <a:pt x="928" y="233"/>
                    <a:pt x="955" y="233"/>
                    <a:pt x="981" y="233"/>
                  </a:cubicBezTo>
                  <a:cubicBezTo>
                    <a:pt x="1008" y="233"/>
                    <a:pt x="1035" y="233"/>
                    <a:pt x="1062" y="251"/>
                  </a:cubicBezTo>
                  <a:lnTo>
                    <a:pt x="1097" y="269"/>
                  </a:lnTo>
                  <a:lnTo>
                    <a:pt x="1142" y="242"/>
                  </a:lnTo>
                  <a:cubicBezTo>
                    <a:pt x="1218" y="191"/>
                    <a:pt x="1321" y="169"/>
                    <a:pt x="1436" y="169"/>
                  </a:cubicBezTo>
                  <a:close/>
                  <a:moveTo>
                    <a:pt x="1446" y="1"/>
                  </a:moveTo>
                  <a:cubicBezTo>
                    <a:pt x="1313" y="1"/>
                    <a:pt x="1189" y="25"/>
                    <a:pt x="1088" y="81"/>
                  </a:cubicBezTo>
                  <a:cubicBezTo>
                    <a:pt x="1049" y="70"/>
                    <a:pt x="1011" y="63"/>
                    <a:pt x="972" y="63"/>
                  </a:cubicBezTo>
                  <a:cubicBezTo>
                    <a:pt x="921" y="63"/>
                    <a:pt x="871" y="74"/>
                    <a:pt x="821" y="99"/>
                  </a:cubicBezTo>
                  <a:cubicBezTo>
                    <a:pt x="455" y="278"/>
                    <a:pt x="205" y="1036"/>
                    <a:pt x="170" y="1179"/>
                  </a:cubicBezTo>
                  <a:cubicBezTo>
                    <a:pt x="0" y="1901"/>
                    <a:pt x="143" y="2606"/>
                    <a:pt x="544" y="3061"/>
                  </a:cubicBezTo>
                  <a:cubicBezTo>
                    <a:pt x="821" y="3391"/>
                    <a:pt x="1178" y="3480"/>
                    <a:pt x="1508" y="3480"/>
                  </a:cubicBezTo>
                  <a:cubicBezTo>
                    <a:pt x="1677" y="3480"/>
                    <a:pt x="1847" y="3454"/>
                    <a:pt x="1989" y="3427"/>
                  </a:cubicBezTo>
                  <a:cubicBezTo>
                    <a:pt x="2534" y="3311"/>
                    <a:pt x="2864" y="3016"/>
                    <a:pt x="3096" y="2445"/>
                  </a:cubicBezTo>
                  <a:cubicBezTo>
                    <a:pt x="3435" y="1625"/>
                    <a:pt x="3212" y="893"/>
                    <a:pt x="2453" y="349"/>
                  </a:cubicBezTo>
                  <a:cubicBezTo>
                    <a:pt x="2214" y="168"/>
                    <a:pt x="1797" y="1"/>
                    <a:pt x="14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 name="Google Shape;107;p5"/>
            <p:cNvSpPr/>
            <p:nvPr/>
          </p:nvSpPr>
          <p:spPr>
            <a:xfrm>
              <a:off x="8917149" y="1146781"/>
              <a:ext cx="125585" cy="125243"/>
            </a:xfrm>
            <a:custGeom>
              <a:avLst/>
              <a:gdLst/>
              <a:ahLst/>
              <a:cxnLst/>
              <a:rect l="l" t="t" r="r" b="b"/>
              <a:pathLst>
                <a:path w="2677" h="2670" extrusionOk="0">
                  <a:moveTo>
                    <a:pt x="1258" y="172"/>
                  </a:moveTo>
                  <a:cubicBezTo>
                    <a:pt x="1552" y="172"/>
                    <a:pt x="1820" y="306"/>
                    <a:pt x="2007" y="475"/>
                  </a:cubicBezTo>
                  <a:cubicBezTo>
                    <a:pt x="2311" y="761"/>
                    <a:pt x="2525" y="1251"/>
                    <a:pt x="2311" y="1715"/>
                  </a:cubicBezTo>
                  <a:cubicBezTo>
                    <a:pt x="2123" y="2126"/>
                    <a:pt x="1722" y="2438"/>
                    <a:pt x="1311" y="2491"/>
                  </a:cubicBezTo>
                  <a:cubicBezTo>
                    <a:pt x="1269" y="2498"/>
                    <a:pt x="1222" y="2502"/>
                    <a:pt x="1173" y="2502"/>
                  </a:cubicBezTo>
                  <a:cubicBezTo>
                    <a:pt x="964" y="2502"/>
                    <a:pt x="706" y="2427"/>
                    <a:pt x="482" y="2152"/>
                  </a:cubicBezTo>
                  <a:cubicBezTo>
                    <a:pt x="259" y="1885"/>
                    <a:pt x="178" y="1358"/>
                    <a:pt x="285" y="921"/>
                  </a:cubicBezTo>
                  <a:cubicBezTo>
                    <a:pt x="357" y="618"/>
                    <a:pt x="526" y="395"/>
                    <a:pt x="749" y="306"/>
                  </a:cubicBezTo>
                  <a:lnTo>
                    <a:pt x="758" y="297"/>
                  </a:lnTo>
                  <a:cubicBezTo>
                    <a:pt x="928" y="208"/>
                    <a:pt x="1097" y="172"/>
                    <a:pt x="1258" y="172"/>
                  </a:cubicBezTo>
                  <a:close/>
                  <a:moveTo>
                    <a:pt x="1256" y="1"/>
                  </a:moveTo>
                  <a:cubicBezTo>
                    <a:pt x="1072" y="1"/>
                    <a:pt x="877" y="45"/>
                    <a:pt x="678" y="154"/>
                  </a:cubicBezTo>
                  <a:cubicBezTo>
                    <a:pt x="410" y="261"/>
                    <a:pt x="205" y="529"/>
                    <a:pt x="116" y="886"/>
                  </a:cubicBezTo>
                  <a:cubicBezTo>
                    <a:pt x="0" y="1367"/>
                    <a:pt x="98" y="1947"/>
                    <a:pt x="348" y="2259"/>
                  </a:cubicBezTo>
                  <a:cubicBezTo>
                    <a:pt x="571" y="2527"/>
                    <a:pt x="865" y="2670"/>
                    <a:pt x="1187" y="2670"/>
                  </a:cubicBezTo>
                  <a:cubicBezTo>
                    <a:pt x="1240" y="2670"/>
                    <a:pt x="1285" y="2670"/>
                    <a:pt x="1338" y="2661"/>
                  </a:cubicBezTo>
                  <a:cubicBezTo>
                    <a:pt x="1793" y="2598"/>
                    <a:pt x="2248" y="2250"/>
                    <a:pt x="2462" y="1787"/>
                  </a:cubicBezTo>
                  <a:cubicBezTo>
                    <a:pt x="2676" y="1314"/>
                    <a:pt x="2534" y="743"/>
                    <a:pt x="2123" y="350"/>
                  </a:cubicBezTo>
                  <a:cubicBezTo>
                    <a:pt x="1908" y="158"/>
                    <a:pt x="1602" y="1"/>
                    <a:pt x="12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 name="Google Shape;108;p5"/>
            <p:cNvSpPr/>
            <p:nvPr/>
          </p:nvSpPr>
          <p:spPr>
            <a:xfrm>
              <a:off x="8874461" y="1267478"/>
              <a:ext cx="85803" cy="100804"/>
            </a:xfrm>
            <a:custGeom>
              <a:avLst/>
              <a:gdLst/>
              <a:ahLst/>
              <a:cxnLst/>
              <a:rect l="l" t="t" r="r" b="b"/>
              <a:pathLst>
                <a:path w="1829" h="2149" extrusionOk="0">
                  <a:moveTo>
                    <a:pt x="830" y="168"/>
                  </a:moveTo>
                  <a:cubicBezTo>
                    <a:pt x="981" y="168"/>
                    <a:pt x="1133" y="222"/>
                    <a:pt x="1267" y="338"/>
                  </a:cubicBezTo>
                  <a:cubicBezTo>
                    <a:pt x="1526" y="543"/>
                    <a:pt x="1659" y="891"/>
                    <a:pt x="1624" y="1230"/>
                  </a:cubicBezTo>
                  <a:cubicBezTo>
                    <a:pt x="1579" y="1578"/>
                    <a:pt x="1365" y="1881"/>
                    <a:pt x="1097" y="1952"/>
                  </a:cubicBezTo>
                  <a:cubicBezTo>
                    <a:pt x="1052" y="1966"/>
                    <a:pt x="1007" y="1973"/>
                    <a:pt x="962" y="1973"/>
                  </a:cubicBezTo>
                  <a:cubicBezTo>
                    <a:pt x="803" y="1973"/>
                    <a:pt x="648" y="1887"/>
                    <a:pt x="509" y="1720"/>
                  </a:cubicBezTo>
                  <a:cubicBezTo>
                    <a:pt x="312" y="1488"/>
                    <a:pt x="187" y="855"/>
                    <a:pt x="321" y="489"/>
                  </a:cubicBezTo>
                  <a:cubicBezTo>
                    <a:pt x="384" y="320"/>
                    <a:pt x="482" y="231"/>
                    <a:pt x="625" y="204"/>
                  </a:cubicBezTo>
                  <a:lnTo>
                    <a:pt x="642" y="195"/>
                  </a:lnTo>
                  <a:cubicBezTo>
                    <a:pt x="705" y="177"/>
                    <a:pt x="767" y="168"/>
                    <a:pt x="830" y="168"/>
                  </a:cubicBezTo>
                  <a:close/>
                  <a:moveTo>
                    <a:pt x="821" y="0"/>
                  </a:moveTo>
                  <a:cubicBezTo>
                    <a:pt x="744" y="0"/>
                    <a:pt x="665" y="11"/>
                    <a:pt x="589" y="34"/>
                  </a:cubicBezTo>
                  <a:cubicBezTo>
                    <a:pt x="393" y="79"/>
                    <a:pt x="241" y="213"/>
                    <a:pt x="161" y="427"/>
                  </a:cubicBezTo>
                  <a:cubicBezTo>
                    <a:pt x="0" y="864"/>
                    <a:pt x="152" y="1551"/>
                    <a:pt x="384" y="1827"/>
                  </a:cubicBezTo>
                  <a:cubicBezTo>
                    <a:pt x="553" y="2033"/>
                    <a:pt x="758" y="2149"/>
                    <a:pt x="964" y="2149"/>
                  </a:cubicBezTo>
                  <a:cubicBezTo>
                    <a:pt x="1026" y="2149"/>
                    <a:pt x="1088" y="2140"/>
                    <a:pt x="1151" y="2122"/>
                  </a:cubicBezTo>
                  <a:cubicBezTo>
                    <a:pt x="1481" y="2024"/>
                    <a:pt x="1740" y="1667"/>
                    <a:pt x="1784" y="1248"/>
                  </a:cubicBezTo>
                  <a:cubicBezTo>
                    <a:pt x="1829" y="855"/>
                    <a:pt x="1677" y="454"/>
                    <a:pt x="1374" y="204"/>
                  </a:cubicBezTo>
                  <a:cubicBezTo>
                    <a:pt x="1208" y="70"/>
                    <a:pt x="1016" y="0"/>
                    <a:pt x="8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9"/>
        <p:cNvGrpSpPr/>
        <p:nvPr/>
      </p:nvGrpSpPr>
      <p:grpSpPr>
        <a:xfrm>
          <a:off x="0" y="0"/>
          <a:ext cx="0" cy="0"/>
          <a:chOff x="0" y="0"/>
          <a:chExt cx="0" cy="0"/>
        </a:xfrm>
      </p:grpSpPr>
      <p:sp>
        <p:nvSpPr>
          <p:cNvPr id="110" name="Google Shape;110;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111" name="Google Shape;111;p6"/>
          <p:cNvSpPr/>
          <p:nvPr/>
        </p:nvSpPr>
        <p:spPr>
          <a:xfrm rot="-1321275">
            <a:off x="7655863" y="-2529147"/>
            <a:ext cx="3353155" cy="4856000"/>
          </a:xfrm>
          <a:custGeom>
            <a:avLst/>
            <a:gdLst/>
            <a:ahLst/>
            <a:cxnLst/>
            <a:rect l="l" t="t" r="r" b="b"/>
            <a:pathLst>
              <a:path w="11099" h="16075" extrusionOk="0">
                <a:moveTo>
                  <a:pt x="4208" y="1"/>
                </a:moveTo>
                <a:cubicBezTo>
                  <a:pt x="4090" y="1"/>
                  <a:pt x="3966" y="13"/>
                  <a:pt x="3837" y="39"/>
                </a:cubicBezTo>
                <a:cubicBezTo>
                  <a:pt x="2365" y="333"/>
                  <a:pt x="1027" y="1904"/>
                  <a:pt x="545" y="3206"/>
                </a:cubicBezTo>
                <a:cubicBezTo>
                  <a:pt x="1" y="4669"/>
                  <a:pt x="170" y="6373"/>
                  <a:pt x="1009" y="7702"/>
                </a:cubicBezTo>
                <a:cubicBezTo>
                  <a:pt x="1294" y="8157"/>
                  <a:pt x="1651" y="8567"/>
                  <a:pt x="1856" y="9058"/>
                </a:cubicBezTo>
                <a:cubicBezTo>
                  <a:pt x="2026" y="9433"/>
                  <a:pt x="2088" y="9843"/>
                  <a:pt x="2124" y="10254"/>
                </a:cubicBezTo>
                <a:cubicBezTo>
                  <a:pt x="2204" y="11101"/>
                  <a:pt x="2142" y="11966"/>
                  <a:pt x="2231" y="12814"/>
                </a:cubicBezTo>
                <a:cubicBezTo>
                  <a:pt x="2320" y="13670"/>
                  <a:pt x="2579" y="14545"/>
                  <a:pt x="3203" y="15142"/>
                </a:cubicBezTo>
                <a:cubicBezTo>
                  <a:pt x="3667" y="15597"/>
                  <a:pt x="4292" y="15856"/>
                  <a:pt x="4934" y="15990"/>
                </a:cubicBezTo>
                <a:cubicBezTo>
                  <a:pt x="5224" y="16046"/>
                  <a:pt x="5520" y="16074"/>
                  <a:pt x="5816" y="16074"/>
                </a:cubicBezTo>
                <a:cubicBezTo>
                  <a:pt x="6835" y="16074"/>
                  <a:pt x="7856" y="15741"/>
                  <a:pt x="8610" y="15071"/>
                </a:cubicBezTo>
                <a:cubicBezTo>
                  <a:pt x="9582" y="14206"/>
                  <a:pt x="10028" y="12769"/>
                  <a:pt x="9591" y="11556"/>
                </a:cubicBezTo>
                <a:cubicBezTo>
                  <a:pt x="9395" y="11012"/>
                  <a:pt x="9029" y="10512"/>
                  <a:pt x="8957" y="9932"/>
                </a:cubicBezTo>
                <a:cubicBezTo>
                  <a:pt x="8868" y="9201"/>
                  <a:pt x="9270" y="8496"/>
                  <a:pt x="9635" y="7845"/>
                </a:cubicBezTo>
                <a:cubicBezTo>
                  <a:pt x="10447" y="6364"/>
                  <a:pt x="11099" y="4544"/>
                  <a:pt x="10340" y="3028"/>
                </a:cubicBezTo>
                <a:cubicBezTo>
                  <a:pt x="10082" y="2528"/>
                  <a:pt x="9635" y="2073"/>
                  <a:pt x="9073" y="2002"/>
                </a:cubicBezTo>
                <a:cubicBezTo>
                  <a:pt x="9011" y="1994"/>
                  <a:pt x="8949" y="1991"/>
                  <a:pt x="8887" y="1991"/>
                </a:cubicBezTo>
                <a:cubicBezTo>
                  <a:pt x="8565" y="1991"/>
                  <a:pt x="8243" y="2078"/>
                  <a:pt x="7926" y="2078"/>
                </a:cubicBezTo>
                <a:cubicBezTo>
                  <a:pt x="7883" y="2078"/>
                  <a:pt x="7840" y="2077"/>
                  <a:pt x="7798" y="2073"/>
                </a:cubicBezTo>
                <a:cubicBezTo>
                  <a:pt x="6368" y="1941"/>
                  <a:pt x="5704" y="1"/>
                  <a:pt x="42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 name="Google Shape;112;p6"/>
          <p:cNvSpPr/>
          <p:nvPr/>
        </p:nvSpPr>
        <p:spPr>
          <a:xfrm rot="832402">
            <a:off x="-2389972" y="1224038"/>
            <a:ext cx="3069376" cy="3939097"/>
          </a:xfrm>
          <a:custGeom>
            <a:avLst/>
            <a:gdLst/>
            <a:ahLst/>
            <a:cxnLst/>
            <a:rect l="l" t="t" r="r" b="b"/>
            <a:pathLst>
              <a:path w="12848" h="16490" extrusionOk="0">
                <a:moveTo>
                  <a:pt x="7948" y="0"/>
                </a:moveTo>
                <a:cubicBezTo>
                  <a:pt x="6797" y="0"/>
                  <a:pt x="5611" y="493"/>
                  <a:pt x="4640" y="1156"/>
                </a:cubicBezTo>
                <a:cubicBezTo>
                  <a:pt x="1749" y="3128"/>
                  <a:pt x="1" y="6572"/>
                  <a:pt x="634" y="10051"/>
                </a:cubicBezTo>
                <a:cubicBezTo>
                  <a:pt x="973" y="11942"/>
                  <a:pt x="2088" y="13690"/>
                  <a:pt x="3676" y="14823"/>
                </a:cubicBezTo>
                <a:cubicBezTo>
                  <a:pt x="4042" y="15082"/>
                  <a:pt x="4461" y="15323"/>
                  <a:pt x="4916" y="15368"/>
                </a:cubicBezTo>
                <a:cubicBezTo>
                  <a:pt x="4973" y="15373"/>
                  <a:pt x="5030" y="15375"/>
                  <a:pt x="5087" y="15375"/>
                </a:cubicBezTo>
                <a:cubicBezTo>
                  <a:pt x="5705" y="15375"/>
                  <a:pt x="6375" y="15095"/>
                  <a:pt x="6951" y="15095"/>
                </a:cubicBezTo>
                <a:cubicBezTo>
                  <a:pt x="7227" y="15095"/>
                  <a:pt x="7482" y="15159"/>
                  <a:pt x="7700" y="15350"/>
                </a:cubicBezTo>
                <a:cubicBezTo>
                  <a:pt x="8057" y="15662"/>
                  <a:pt x="8155" y="16224"/>
                  <a:pt x="8583" y="16420"/>
                </a:cubicBezTo>
                <a:cubicBezTo>
                  <a:pt x="8703" y="16473"/>
                  <a:pt x="8833" y="16490"/>
                  <a:pt x="8966" y="16490"/>
                </a:cubicBezTo>
                <a:cubicBezTo>
                  <a:pt x="9081" y="16490"/>
                  <a:pt x="9199" y="16477"/>
                  <a:pt x="9315" y="16465"/>
                </a:cubicBezTo>
                <a:cubicBezTo>
                  <a:pt x="10091" y="16376"/>
                  <a:pt x="10894" y="16286"/>
                  <a:pt x="11580" y="15921"/>
                </a:cubicBezTo>
                <a:cubicBezTo>
                  <a:pt x="12276" y="15555"/>
                  <a:pt x="12847" y="14868"/>
                  <a:pt x="12812" y="14101"/>
                </a:cubicBezTo>
                <a:cubicBezTo>
                  <a:pt x="12767" y="13120"/>
                  <a:pt x="11821" y="12406"/>
                  <a:pt x="11563" y="11460"/>
                </a:cubicBezTo>
                <a:cubicBezTo>
                  <a:pt x="11313" y="10532"/>
                  <a:pt x="11750" y="9587"/>
                  <a:pt x="12071" y="8677"/>
                </a:cubicBezTo>
                <a:cubicBezTo>
                  <a:pt x="12392" y="7776"/>
                  <a:pt x="12553" y="6661"/>
                  <a:pt x="11884" y="5956"/>
                </a:cubicBezTo>
                <a:cubicBezTo>
                  <a:pt x="11572" y="5626"/>
                  <a:pt x="11090" y="5430"/>
                  <a:pt x="10876" y="5010"/>
                </a:cubicBezTo>
                <a:cubicBezTo>
                  <a:pt x="10769" y="4814"/>
                  <a:pt x="10751" y="4582"/>
                  <a:pt x="10724" y="4368"/>
                </a:cubicBezTo>
                <a:cubicBezTo>
                  <a:pt x="10635" y="3529"/>
                  <a:pt x="10555" y="2691"/>
                  <a:pt x="10465" y="1852"/>
                </a:cubicBezTo>
                <a:cubicBezTo>
                  <a:pt x="10439" y="1594"/>
                  <a:pt x="10412" y="1335"/>
                  <a:pt x="10296" y="1094"/>
                </a:cubicBezTo>
                <a:cubicBezTo>
                  <a:pt x="10126" y="719"/>
                  <a:pt x="9761" y="461"/>
                  <a:pt x="9377" y="291"/>
                </a:cubicBezTo>
                <a:cubicBezTo>
                  <a:pt x="8920" y="89"/>
                  <a:pt x="8437" y="0"/>
                  <a:pt x="79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 name="Google Shape;113;p6"/>
          <p:cNvSpPr/>
          <p:nvPr/>
        </p:nvSpPr>
        <p:spPr>
          <a:xfrm rot="5399944">
            <a:off x="-2482515" y="538437"/>
            <a:ext cx="4357172" cy="2142988"/>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 name="Google Shape;114;p6"/>
          <p:cNvSpPr/>
          <p:nvPr/>
        </p:nvSpPr>
        <p:spPr>
          <a:xfrm>
            <a:off x="6726256" y="-1760417"/>
            <a:ext cx="3409022" cy="2944463"/>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 name="Google Shape;115;p6"/>
          <p:cNvSpPr/>
          <p:nvPr/>
        </p:nvSpPr>
        <p:spPr>
          <a:xfrm rot="-10799971">
            <a:off x="2474326" y="4657635"/>
            <a:ext cx="3800793" cy="1521582"/>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 name="Google Shape;116;p6"/>
          <p:cNvSpPr/>
          <p:nvPr/>
        </p:nvSpPr>
        <p:spPr>
          <a:xfrm>
            <a:off x="8701275" y="2175200"/>
            <a:ext cx="505800" cy="5058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17" name="Google Shape;117;p6"/>
          <p:cNvGrpSpPr/>
          <p:nvPr/>
        </p:nvGrpSpPr>
        <p:grpSpPr>
          <a:xfrm>
            <a:off x="8258452" y="3954667"/>
            <a:ext cx="2012600" cy="1958053"/>
            <a:chOff x="5562554" y="1636840"/>
            <a:chExt cx="622075" cy="605215"/>
          </a:xfrm>
        </p:grpSpPr>
        <p:sp>
          <p:nvSpPr>
            <p:cNvPr id="118" name="Google Shape;118;p6"/>
            <p:cNvSpPr/>
            <p:nvPr/>
          </p:nvSpPr>
          <p:spPr>
            <a:xfrm>
              <a:off x="5725377" y="1770812"/>
              <a:ext cx="105084" cy="109623"/>
            </a:xfrm>
            <a:custGeom>
              <a:avLst/>
              <a:gdLst/>
              <a:ahLst/>
              <a:cxnLst/>
              <a:rect l="l" t="t" r="r" b="b"/>
              <a:pathLst>
                <a:path w="2240" h="2337" extrusionOk="0">
                  <a:moveTo>
                    <a:pt x="901" y="1"/>
                  </a:moveTo>
                  <a:cubicBezTo>
                    <a:pt x="482" y="10"/>
                    <a:pt x="196" y="723"/>
                    <a:pt x="143" y="1035"/>
                  </a:cubicBezTo>
                  <a:cubicBezTo>
                    <a:pt x="1" y="1795"/>
                    <a:pt x="477" y="2337"/>
                    <a:pt x="1212" y="2337"/>
                  </a:cubicBezTo>
                  <a:cubicBezTo>
                    <a:pt x="1262" y="2337"/>
                    <a:pt x="1313" y="2334"/>
                    <a:pt x="1365" y="2329"/>
                  </a:cubicBezTo>
                  <a:cubicBezTo>
                    <a:pt x="1927" y="2275"/>
                    <a:pt x="2239" y="1749"/>
                    <a:pt x="2204" y="1178"/>
                  </a:cubicBezTo>
                  <a:cubicBezTo>
                    <a:pt x="2195" y="1018"/>
                    <a:pt x="2061" y="527"/>
                    <a:pt x="1936" y="375"/>
                  </a:cubicBezTo>
                  <a:cubicBezTo>
                    <a:pt x="1749" y="143"/>
                    <a:pt x="1445" y="179"/>
                    <a:pt x="9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 name="Google Shape;119;p6"/>
            <p:cNvSpPr/>
            <p:nvPr/>
          </p:nvSpPr>
          <p:spPr>
            <a:xfrm>
              <a:off x="5562554" y="1870729"/>
              <a:ext cx="115921" cy="129934"/>
            </a:xfrm>
            <a:custGeom>
              <a:avLst/>
              <a:gdLst/>
              <a:ahLst/>
              <a:cxnLst/>
              <a:rect l="l" t="t" r="r" b="b"/>
              <a:pathLst>
                <a:path w="2471" h="2770" extrusionOk="0">
                  <a:moveTo>
                    <a:pt x="1358" y="0"/>
                  </a:moveTo>
                  <a:cubicBezTo>
                    <a:pt x="1134" y="0"/>
                    <a:pt x="895" y="87"/>
                    <a:pt x="670" y="288"/>
                  </a:cubicBezTo>
                  <a:cubicBezTo>
                    <a:pt x="10" y="360"/>
                    <a:pt x="1" y="1832"/>
                    <a:pt x="197" y="2215"/>
                  </a:cubicBezTo>
                  <a:cubicBezTo>
                    <a:pt x="361" y="2536"/>
                    <a:pt x="775" y="2769"/>
                    <a:pt x="1151" y="2769"/>
                  </a:cubicBezTo>
                  <a:cubicBezTo>
                    <a:pt x="1225" y="2769"/>
                    <a:pt x="1297" y="2760"/>
                    <a:pt x="1366" y="2741"/>
                  </a:cubicBezTo>
                  <a:cubicBezTo>
                    <a:pt x="1928" y="2581"/>
                    <a:pt x="2213" y="1858"/>
                    <a:pt x="2320" y="1359"/>
                  </a:cubicBezTo>
                  <a:cubicBezTo>
                    <a:pt x="2470" y="641"/>
                    <a:pt x="1967" y="0"/>
                    <a:pt x="13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 name="Google Shape;120;p6"/>
            <p:cNvSpPr/>
            <p:nvPr/>
          </p:nvSpPr>
          <p:spPr>
            <a:xfrm>
              <a:off x="5616969" y="1689472"/>
              <a:ext cx="151668" cy="145554"/>
            </a:xfrm>
            <a:custGeom>
              <a:avLst/>
              <a:gdLst/>
              <a:ahLst/>
              <a:cxnLst/>
              <a:rect l="l" t="t" r="r" b="b"/>
              <a:pathLst>
                <a:path w="3233" h="3103" extrusionOk="0">
                  <a:moveTo>
                    <a:pt x="2026" y="1"/>
                  </a:moveTo>
                  <a:cubicBezTo>
                    <a:pt x="1948" y="1"/>
                    <a:pt x="1862" y="10"/>
                    <a:pt x="1767" y="31"/>
                  </a:cubicBezTo>
                  <a:cubicBezTo>
                    <a:pt x="1419" y="93"/>
                    <a:pt x="1169" y="495"/>
                    <a:pt x="920" y="762"/>
                  </a:cubicBezTo>
                  <a:cubicBezTo>
                    <a:pt x="589" y="1119"/>
                    <a:pt x="126" y="1494"/>
                    <a:pt x="54" y="2020"/>
                  </a:cubicBezTo>
                  <a:cubicBezTo>
                    <a:pt x="1" y="2350"/>
                    <a:pt x="143" y="2823"/>
                    <a:pt x="357" y="3010"/>
                  </a:cubicBezTo>
                  <a:cubicBezTo>
                    <a:pt x="438" y="3077"/>
                    <a:pt x="531" y="3103"/>
                    <a:pt x="630" y="3103"/>
                  </a:cubicBezTo>
                  <a:cubicBezTo>
                    <a:pt x="850" y="3103"/>
                    <a:pt x="1097" y="2975"/>
                    <a:pt x="1294" y="2876"/>
                  </a:cubicBezTo>
                  <a:cubicBezTo>
                    <a:pt x="2342" y="2348"/>
                    <a:pt x="3232" y="1"/>
                    <a:pt x="20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21;p6"/>
            <p:cNvSpPr/>
            <p:nvPr/>
          </p:nvSpPr>
          <p:spPr>
            <a:xfrm>
              <a:off x="5602333" y="2023887"/>
              <a:ext cx="111370" cy="122945"/>
            </a:xfrm>
            <a:custGeom>
              <a:avLst/>
              <a:gdLst/>
              <a:ahLst/>
              <a:cxnLst/>
              <a:rect l="l" t="t" r="r" b="b"/>
              <a:pathLst>
                <a:path w="2374" h="2621" extrusionOk="0">
                  <a:moveTo>
                    <a:pt x="1218" y="1"/>
                  </a:moveTo>
                  <a:cubicBezTo>
                    <a:pt x="1022" y="1"/>
                    <a:pt x="828" y="95"/>
                    <a:pt x="562" y="199"/>
                  </a:cubicBezTo>
                  <a:cubicBezTo>
                    <a:pt x="0" y="493"/>
                    <a:pt x="241" y="1707"/>
                    <a:pt x="536" y="2117"/>
                  </a:cubicBezTo>
                  <a:cubicBezTo>
                    <a:pt x="724" y="2388"/>
                    <a:pt x="1069" y="2621"/>
                    <a:pt x="1402" y="2621"/>
                  </a:cubicBezTo>
                  <a:cubicBezTo>
                    <a:pt x="1573" y="2621"/>
                    <a:pt x="1741" y="2560"/>
                    <a:pt x="1883" y="2411"/>
                  </a:cubicBezTo>
                  <a:cubicBezTo>
                    <a:pt x="2373" y="1894"/>
                    <a:pt x="2302" y="752"/>
                    <a:pt x="1785" y="279"/>
                  </a:cubicBezTo>
                  <a:cubicBezTo>
                    <a:pt x="1563" y="74"/>
                    <a:pt x="1390" y="1"/>
                    <a:pt x="121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 name="Google Shape;122;p6"/>
            <p:cNvSpPr/>
            <p:nvPr/>
          </p:nvSpPr>
          <p:spPr>
            <a:xfrm>
              <a:off x="5779370" y="1636840"/>
              <a:ext cx="155984" cy="125712"/>
            </a:xfrm>
            <a:custGeom>
              <a:avLst/>
              <a:gdLst/>
              <a:ahLst/>
              <a:cxnLst/>
              <a:rect l="l" t="t" r="r" b="b"/>
              <a:pathLst>
                <a:path w="3325" h="2680" extrusionOk="0">
                  <a:moveTo>
                    <a:pt x="2170" y="1"/>
                  </a:moveTo>
                  <a:cubicBezTo>
                    <a:pt x="1645" y="1"/>
                    <a:pt x="1017" y="316"/>
                    <a:pt x="714" y="626"/>
                  </a:cubicBezTo>
                  <a:cubicBezTo>
                    <a:pt x="0" y="1376"/>
                    <a:pt x="241" y="2428"/>
                    <a:pt x="1302" y="2642"/>
                  </a:cubicBezTo>
                  <a:cubicBezTo>
                    <a:pt x="1428" y="2668"/>
                    <a:pt x="1550" y="2680"/>
                    <a:pt x="1668" y="2680"/>
                  </a:cubicBezTo>
                  <a:cubicBezTo>
                    <a:pt x="2509" y="2680"/>
                    <a:pt x="3148" y="2062"/>
                    <a:pt x="3265" y="1171"/>
                  </a:cubicBezTo>
                  <a:cubicBezTo>
                    <a:pt x="3324" y="774"/>
                    <a:pt x="3089" y="84"/>
                    <a:pt x="2671" y="84"/>
                  </a:cubicBezTo>
                  <a:cubicBezTo>
                    <a:pt x="2647" y="84"/>
                    <a:pt x="2622" y="86"/>
                    <a:pt x="2596" y="91"/>
                  </a:cubicBezTo>
                  <a:cubicBezTo>
                    <a:pt x="2470" y="28"/>
                    <a:pt x="2324" y="1"/>
                    <a:pt x="21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 name="Google Shape;123;p6"/>
            <p:cNvSpPr/>
            <p:nvPr/>
          </p:nvSpPr>
          <p:spPr>
            <a:xfrm>
              <a:off x="5711117" y="1907599"/>
              <a:ext cx="185023" cy="194150"/>
            </a:xfrm>
            <a:custGeom>
              <a:avLst/>
              <a:gdLst/>
              <a:ahLst/>
              <a:cxnLst/>
              <a:rect l="l" t="t" r="r" b="b"/>
              <a:pathLst>
                <a:path w="3944" h="4139" extrusionOk="0">
                  <a:moveTo>
                    <a:pt x="2195" y="0"/>
                  </a:moveTo>
                  <a:cubicBezTo>
                    <a:pt x="1895" y="0"/>
                    <a:pt x="1577" y="63"/>
                    <a:pt x="1205" y="180"/>
                  </a:cubicBezTo>
                  <a:cubicBezTo>
                    <a:pt x="831" y="296"/>
                    <a:pt x="536" y="715"/>
                    <a:pt x="384" y="1046"/>
                  </a:cubicBezTo>
                  <a:cubicBezTo>
                    <a:pt x="1" y="1893"/>
                    <a:pt x="242" y="2812"/>
                    <a:pt x="786" y="3517"/>
                  </a:cubicBezTo>
                  <a:cubicBezTo>
                    <a:pt x="1118" y="3941"/>
                    <a:pt x="1647" y="4139"/>
                    <a:pt x="2179" y="4139"/>
                  </a:cubicBezTo>
                  <a:cubicBezTo>
                    <a:pt x="2362" y="4139"/>
                    <a:pt x="2546" y="4115"/>
                    <a:pt x="2722" y="4070"/>
                  </a:cubicBezTo>
                  <a:cubicBezTo>
                    <a:pt x="3444" y="3882"/>
                    <a:pt x="3935" y="2946"/>
                    <a:pt x="3944" y="2223"/>
                  </a:cubicBezTo>
                  <a:cubicBezTo>
                    <a:pt x="3944" y="1456"/>
                    <a:pt x="3596" y="350"/>
                    <a:pt x="2793" y="91"/>
                  </a:cubicBezTo>
                  <a:cubicBezTo>
                    <a:pt x="2594" y="30"/>
                    <a:pt x="2399" y="0"/>
                    <a:pt x="21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 name="Google Shape;124;p6"/>
            <p:cNvSpPr/>
            <p:nvPr/>
          </p:nvSpPr>
          <p:spPr>
            <a:xfrm>
              <a:off x="5865121" y="1770812"/>
              <a:ext cx="132575" cy="121303"/>
            </a:xfrm>
            <a:custGeom>
              <a:avLst/>
              <a:gdLst/>
              <a:ahLst/>
              <a:cxnLst/>
              <a:rect l="l" t="t" r="r" b="b"/>
              <a:pathLst>
                <a:path w="2826" h="2586" extrusionOk="0">
                  <a:moveTo>
                    <a:pt x="1304" y="1"/>
                  </a:moveTo>
                  <a:cubicBezTo>
                    <a:pt x="1096" y="1"/>
                    <a:pt x="876" y="46"/>
                    <a:pt x="652" y="143"/>
                  </a:cubicBezTo>
                  <a:cubicBezTo>
                    <a:pt x="313" y="215"/>
                    <a:pt x="126" y="714"/>
                    <a:pt x="81" y="1027"/>
                  </a:cubicBezTo>
                  <a:cubicBezTo>
                    <a:pt x="1" y="1615"/>
                    <a:pt x="242" y="2275"/>
                    <a:pt x="830" y="2507"/>
                  </a:cubicBezTo>
                  <a:cubicBezTo>
                    <a:pt x="966" y="2561"/>
                    <a:pt x="1102" y="2585"/>
                    <a:pt x="1235" y="2585"/>
                  </a:cubicBezTo>
                  <a:cubicBezTo>
                    <a:pt x="2097" y="2585"/>
                    <a:pt x="2825" y="1549"/>
                    <a:pt x="2454" y="714"/>
                  </a:cubicBezTo>
                  <a:cubicBezTo>
                    <a:pt x="2251" y="276"/>
                    <a:pt x="1817" y="1"/>
                    <a:pt x="130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 name="Google Shape;125;p6"/>
            <p:cNvSpPr/>
            <p:nvPr/>
          </p:nvSpPr>
          <p:spPr>
            <a:xfrm>
              <a:off x="5961379" y="1673288"/>
              <a:ext cx="104849" cy="112625"/>
            </a:xfrm>
            <a:custGeom>
              <a:avLst/>
              <a:gdLst/>
              <a:ahLst/>
              <a:cxnLst/>
              <a:rect l="l" t="t" r="r" b="b"/>
              <a:pathLst>
                <a:path w="2235" h="2401" extrusionOk="0">
                  <a:moveTo>
                    <a:pt x="1229" y="1"/>
                  </a:moveTo>
                  <a:cubicBezTo>
                    <a:pt x="1137" y="1"/>
                    <a:pt x="1045" y="26"/>
                    <a:pt x="955" y="81"/>
                  </a:cubicBezTo>
                  <a:cubicBezTo>
                    <a:pt x="1" y="286"/>
                    <a:pt x="259" y="2089"/>
                    <a:pt x="1071" y="2356"/>
                  </a:cubicBezTo>
                  <a:cubicBezTo>
                    <a:pt x="1164" y="2387"/>
                    <a:pt x="1251" y="2401"/>
                    <a:pt x="1332" y="2401"/>
                  </a:cubicBezTo>
                  <a:cubicBezTo>
                    <a:pt x="1941" y="2401"/>
                    <a:pt x="2235" y="1615"/>
                    <a:pt x="2195" y="1072"/>
                  </a:cubicBezTo>
                  <a:cubicBezTo>
                    <a:pt x="2158" y="639"/>
                    <a:pt x="1697" y="1"/>
                    <a:pt x="12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6" name="Google Shape;126;p6"/>
            <p:cNvSpPr/>
            <p:nvPr/>
          </p:nvSpPr>
          <p:spPr>
            <a:xfrm>
              <a:off x="6016638" y="1785917"/>
              <a:ext cx="149839" cy="158547"/>
            </a:xfrm>
            <a:custGeom>
              <a:avLst/>
              <a:gdLst/>
              <a:ahLst/>
              <a:cxnLst/>
              <a:rect l="l" t="t" r="r" b="b"/>
              <a:pathLst>
                <a:path w="3194" h="3380" extrusionOk="0">
                  <a:moveTo>
                    <a:pt x="1837" y="1"/>
                  </a:moveTo>
                  <a:cubicBezTo>
                    <a:pt x="1025" y="1"/>
                    <a:pt x="208" y="818"/>
                    <a:pt x="27" y="1570"/>
                  </a:cubicBezTo>
                  <a:cubicBezTo>
                    <a:pt x="0" y="2337"/>
                    <a:pt x="321" y="3149"/>
                    <a:pt x="1258" y="3345"/>
                  </a:cubicBezTo>
                  <a:cubicBezTo>
                    <a:pt x="1367" y="3369"/>
                    <a:pt x="1473" y="3380"/>
                    <a:pt x="1575" y="3380"/>
                  </a:cubicBezTo>
                  <a:cubicBezTo>
                    <a:pt x="2487" y="3380"/>
                    <a:pt x="3152" y="2505"/>
                    <a:pt x="3176" y="1623"/>
                  </a:cubicBezTo>
                  <a:cubicBezTo>
                    <a:pt x="3194" y="999"/>
                    <a:pt x="3016" y="580"/>
                    <a:pt x="2507" y="214"/>
                  </a:cubicBezTo>
                  <a:cubicBezTo>
                    <a:pt x="2294" y="65"/>
                    <a:pt x="2066" y="1"/>
                    <a:pt x="18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 name="Google Shape;127;p6"/>
            <p:cNvSpPr/>
            <p:nvPr/>
          </p:nvSpPr>
          <p:spPr>
            <a:xfrm>
              <a:off x="5915032" y="1926973"/>
              <a:ext cx="154436" cy="145132"/>
            </a:xfrm>
            <a:custGeom>
              <a:avLst/>
              <a:gdLst/>
              <a:ahLst/>
              <a:cxnLst/>
              <a:rect l="l" t="t" r="r" b="b"/>
              <a:pathLst>
                <a:path w="3292" h="3094" extrusionOk="0">
                  <a:moveTo>
                    <a:pt x="1467" y="1"/>
                  </a:moveTo>
                  <a:cubicBezTo>
                    <a:pt x="1309" y="1"/>
                    <a:pt x="1140" y="23"/>
                    <a:pt x="962" y="70"/>
                  </a:cubicBezTo>
                  <a:cubicBezTo>
                    <a:pt x="956" y="70"/>
                    <a:pt x="949" y="70"/>
                    <a:pt x="943" y="70"/>
                  </a:cubicBezTo>
                  <a:cubicBezTo>
                    <a:pt x="157" y="70"/>
                    <a:pt x="0" y="1743"/>
                    <a:pt x="213" y="2238"/>
                  </a:cubicBezTo>
                  <a:cubicBezTo>
                    <a:pt x="450" y="2821"/>
                    <a:pt x="899" y="3094"/>
                    <a:pt x="1365" y="3094"/>
                  </a:cubicBezTo>
                  <a:cubicBezTo>
                    <a:pt x="1790" y="3094"/>
                    <a:pt x="2229" y="2865"/>
                    <a:pt x="2532" y="2435"/>
                  </a:cubicBezTo>
                  <a:cubicBezTo>
                    <a:pt x="3291" y="1351"/>
                    <a:pt x="2704" y="1"/>
                    <a:pt x="14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 name="Google Shape;128;p6"/>
            <p:cNvSpPr/>
            <p:nvPr/>
          </p:nvSpPr>
          <p:spPr>
            <a:xfrm>
              <a:off x="5714916" y="2117329"/>
              <a:ext cx="136046" cy="123179"/>
            </a:xfrm>
            <a:custGeom>
              <a:avLst/>
              <a:gdLst/>
              <a:ahLst/>
              <a:cxnLst/>
              <a:rect l="l" t="t" r="r" b="b"/>
              <a:pathLst>
                <a:path w="2900" h="2626" extrusionOk="0">
                  <a:moveTo>
                    <a:pt x="1562" y="0"/>
                  </a:moveTo>
                  <a:cubicBezTo>
                    <a:pt x="1315" y="0"/>
                    <a:pt x="1073" y="100"/>
                    <a:pt x="705" y="152"/>
                  </a:cubicBezTo>
                  <a:cubicBezTo>
                    <a:pt x="419" y="446"/>
                    <a:pt x="63" y="669"/>
                    <a:pt x="27" y="1142"/>
                  </a:cubicBezTo>
                  <a:cubicBezTo>
                    <a:pt x="0" y="1445"/>
                    <a:pt x="205" y="1918"/>
                    <a:pt x="375" y="2177"/>
                  </a:cubicBezTo>
                  <a:cubicBezTo>
                    <a:pt x="561" y="2449"/>
                    <a:pt x="897" y="2626"/>
                    <a:pt x="1228" y="2626"/>
                  </a:cubicBezTo>
                  <a:cubicBezTo>
                    <a:pt x="1277" y="2626"/>
                    <a:pt x="1326" y="2622"/>
                    <a:pt x="1374" y="2614"/>
                  </a:cubicBezTo>
                  <a:cubicBezTo>
                    <a:pt x="1847" y="2543"/>
                    <a:pt x="2106" y="2400"/>
                    <a:pt x="2391" y="2025"/>
                  </a:cubicBezTo>
                  <a:cubicBezTo>
                    <a:pt x="2685" y="1633"/>
                    <a:pt x="2900" y="1222"/>
                    <a:pt x="2632" y="750"/>
                  </a:cubicBezTo>
                  <a:cubicBezTo>
                    <a:pt x="2498" y="518"/>
                    <a:pt x="2230" y="241"/>
                    <a:pt x="1998" y="116"/>
                  </a:cubicBezTo>
                  <a:cubicBezTo>
                    <a:pt x="1837" y="31"/>
                    <a:pt x="1699" y="0"/>
                    <a:pt x="15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29;p6"/>
            <p:cNvSpPr/>
            <p:nvPr/>
          </p:nvSpPr>
          <p:spPr>
            <a:xfrm>
              <a:off x="5865121" y="2086745"/>
              <a:ext cx="151997" cy="155311"/>
            </a:xfrm>
            <a:custGeom>
              <a:avLst/>
              <a:gdLst/>
              <a:ahLst/>
              <a:cxnLst/>
              <a:rect l="l" t="t" r="r" b="b"/>
              <a:pathLst>
                <a:path w="3240" h="3311" extrusionOk="0">
                  <a:moveTo>
                    <a:pt x="1335" y="1"/>
                  </a:moveTo>
                  <a:cubicBezTo>
                    <a:pt x="1199" y="1"/>
                    <a:pt x="1077" y="27"/>
                    <a:pt x="982" y="90"/>
                  </a:cubicBezTo>
                  <a:cubicBezTo>
                    <a:pt x="945" y="72"/>
                    <a:pt x="909" y="64"/>
                    <a:pt x="873" y="64"/>
                  </a:cubicBezTo>
                  <a:cubicBezTo>
                    <a:pt x="515" y="64"/>
                    <a:pt x="200" y="881"/>
                    <a:pt x="144" y="1116"/>
                  </a:cubicBezTo>
                  <a:cubicBezTo>
                    <a:pt x="1" y="1723"/>
                    <a:pt x="72" y="2436"/>
                    <a:pt x="491" y="2927"/>
                  </a:cubicBezTo>
                  <a:cubicBezTo>
                    <a:pt x="744" y="3210"/>
                    <a:pt x="1060" y="3311"/>
                    <a:pt x="1398" y="3311"/>
                  </a:cubicBezTo>
                  <a:cubicBezTo>
                    <a:pt x="1551" y="3311"/>
                    <a:pt x="1708" y="3290"/>
                    <a:pt x="1865" y="3257"/>
                  </a:cubicBezTo>
                  <a:cubicBezTo>
                    <a:pt x="2401" y="3150"/>
                    <a:pt x="2695" y="2847"/>
                    <a:pt x="2909" y="2329"/>
                  </a:cubicBezTo>
                  <a:cubicBezTo>
                    <a:pt x="3239" y="1518"/>
                    <a:pt x="2989" y="840"/>
                    <a:pt x="2302" y="331"/>
                  </a:cubicBezTo>
                  <a:cubicBezTo>
                    <a:pt x="2057" y="155"/>
                    <a:pt x="1660" y="1"/>
                    <a:pt x="13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 name="Google Shape;130;p6"/>
            <p:cNvSpPr/>
            <p:nvPr/>
          </p:nvSpPr>
          <p:spPr>
            <a:xfrm>
              <a:off x="6056793" y="1958167"/>
              <a:ext cx="127837" cy="117503"/>
            </a:xfrm>
            <a:custGeom>
              <a:avLst/>
              <a:gdLst/>
              <a:ahLst/>
              <a:cxnLst/>
              <a:rect l="l" t="t" r="r" b="b"/>
              <a:pathLst>
                <a:path w="2725" h="2505" extrusionOk="0">
                  <a:moveTo>
                    <a:pt x="1250" y="1"/>
                  </a:moveTo>
                  <a:cubicBezTo>
                    <a:pt x="1072" y="1"/>
                    <a:pt x="887" y="45"/>
                    <a:pt x="705" y="146"/>
                  </a:cubicBezTo>
                  <a:cubicBezTo>
                    <a:pt x="27" y="422"/>
                    <a:pt x="1" y="1636"/>
                    <a:pt x="402" y="2117"/>
                  </a:cubicBezTo>
                  <a:cubicBezTo>
                    <a:pt x="627" y="2390"/>
                    <a:pt x="901" y="2505"/>
                    <a:pt x="1176" y="2505"/>
                  </a:cubicBezTo>
                  <a:cubicBezTo>
                    <a:pt x="1665" y="2505"/>
                    <a:pt x="2157" y="2142"/>
                    <a:pt x="2374" y="1663"/>
                  </a:cubicBezTo>
                  <a:cubicBezTo>
                    <a:pt x="2724" y="903"/>
                    <a:pt x="2053" y="1"/>
                    <a:pt x="1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 name="Google Shape;131;p6"/>
            <p:cNvSpPr/>
            <p:nvPr/>
          </p:nvSpPr>
          <p:spPr>
            <a:xfrm>
              <a:off x="6012839" y="2078911"/>
              <a:ext cx="84161" cy="92783"/>
            </a:xfrm>
            <a:custGeom>
              <a:avLst/>
              <a:gdLst/>
              <a:ahLst/>
              <a:cxnLst/>
              <a:rect l="l" t="t" r="r" b="b"/>
              <a:pathLst>
                <a:path w="1794" h="1978" extrusionOk="0">
                  <a:moveTo>
                    <a:pt x="843" y="0"/>
                  </a:moveTo>
                  <a:cubicBezTo>
                    <a:pt x="771" y="0"/>
                    <a:pt x="699" y="11"/>
                    <a:pt x="625" y="34"/>
                  </a:cubicBezTo>
                  <a:cubicBezTo>
                    <a:pt x="1" y="150"/>
                    <a:pt x="162" y="1337"/>
                    <a:pt x="465" y="1693"/>
                  </a:cubicBezTo>
                  <a:cubicBezTo>
                    <a:pt x="630" y="1893"/>
                    <a:pt x="811" y="1977"/>
                    <a:pt x="984" y="1977"/>
                  </a:cubicBezTo>
                  <a:cubicBezTo>
                    <a:pt x="1345" y="1977"/>
                    <a:pt x="1668" y="1610"/>
                    <a:pt x="1723" y="1158"/>
                  </a:cubicBezTo>
                  <a:cubicBezTo>
                    <a:pt x="1793" y="555"/>
                    <a:pt x="1355" y="0"/>
                    <a:pt x="8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32" name="Google Shape;132;p6"/>
          <p:cNvSpPr/>
          <p:nvPr/>
        </p:nvSpPr>
        <p:spPr>
          <a:xfrm rot="-10608494">
            <a:off x="5459915" y="4728200"/>
            <a:ext cx="4357146" cy="2142978"/>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 name="Google Shape;133;p6"/>
          <p:cNvSpPr/>
          <p:nvPr/>
        </p:nvSpPr>
        <p:spPr>
          <a:xfrm>
            <a:off x="1898525" y="4751288"/>
            <a:ext cx="364500" cy="364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 name="Google Shape;134;p6"/>
          <p:cNvSpPr/>
          <p:nvPr/>
        </p:nvSpPr>
        <p:spPr>
          <a:xfrm>
            <a:off x="197850" y="1054675"/>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35"/>
        <p:cNvGrpSpPr/>
        <p:nvPr/>
      </p:nvGrpSpPr>
      <p:grpSpPr>
        <a:xfrm>
          <a:off x="0" y="0"/>
          <a:ext cx="0" cy="0"/>
          <a:chOff x="0" y="0"/>
          <a:chExt cx="0" cy="0"/>
        </a:xfrm>
      </p:grpSpPr>
      <p:sp>
        <p:nvSpPr>
          <p:cNvPr id="136" name="Google Shape;136;p7"/>
          <p:cNvSpPr txBox="1">
            <a:spLocks noGrp="1"/>
          </p:cNvSpPr>
          <p:nvPr>
            <p:ph type="subTitle" idx="1"/>
          </p:nvPr>
        </p:nvSpPr>
        <p:spPr>
          <a:xfrm>
            <a:off x="720000" y="1827200"/>
            <a:ext cx="2907600" cy="2607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37" name="Google Shape;137;p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138" name="Google Shape;138;p7"/>
          <p:cNvSpPr/>
          <p:nvPr/>
        </p:nvSpPr>
        <p:spPr>
          <a:xfrm rot="3839224">
            <a:off x="-720770" y="-1509344"/>
            <a:ext cx="1552563" cy="409768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 name="Google Shape;139;p7"/>
          <p:cNvSpPr/>
          <p:nvPr/>
        </p:nvSpPr>
        <p:spPr>
          <a:xfrm rot="-10325488">
            <a:off x="-1392066" y="4295353"/>
            <a:ext cx="4588780" cy="2054410"/>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 name="Google Shape;140;p7"/>
          <p:cNvSpPr/>
          <p:nvPr/>
        </p:nvSpPr>
        <p:spPr>
          <a:xfrm rot="-4206328">
            <a:off x="5677662" y="3351851"/>
            <a:ext cx="4210861" cy="3636956"/>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 name="Google Shape;141;p7"/>
          <p:cNvSpPr/>
          <p:nvPr/>
        </p:nvSpPr>
        <p:spPr>
          <a:xfrm rot="1505644">
            <a:off x="5880459" y="-1045366"/>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2" name="Google Shape;142;p7"/>
          <p:cNvSpPr/>
          <p:nvPr/>
        </p:nvSpPr>
        <p:spPr>
          <a:xfrm>
            <a:off x="-1128675" y="2021399"/>
            <a:ext cx="1841810" cy="324967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3" name="Google Shape;143;p7"/>
          <p:cNvSpPr/>
          <p:nvPr/>
        </p:nvSpPr>
        <p:spPr>
          <a:xfrm rot="-1450372">
            <a:off x="4979664" y="3925686"/>
            <a:ext cx="3511359" cy="172698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 name="Google Shape;144;p7"/>
          <p:cNvSpPr/>
          <p:nvPr/>
        </p:nvSpPr>
        <p:spPr>
          <a:xfrm>
            <a:off x="1934150" y="-4185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5" name="Google Shape;145;p7"/>
          <p:cNvSpPr/>
          <p:nvPr/>
        </p:nvSpPr>
        <p:spPr>
          <a:xfrm>
            <a:off x="1677950" y="416410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6" name="Google Shape;146;p7"/>
          <p:cNvSpPr/>
          <p:nvPr/>
        </p:nvSpPr>
        <p:spPr>
          <a:xfrm>
            <a:off x="6259082" y="238950"/>
            <a:ext cx="4020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47"/>
        <p:cNvGrpSpPr/>
        <p:nvPr/>
      </p:nvGrpSpPr>
      <p:grpSpPr>
        <a:xfrm>
          <a:off x="0" y="0"/>
          <a:ext cx="0" cy="0"/>
          <a:chOff x="0" y="0"/>
          <a:chExt cx="0" cy="0"/>
        </a:xfrm>
      </p:grpSpPr>
      <p:sp>
        <p:nvSpPr>
          <p:cNvPr id="148" name="Google Shape;148;p8"/>
          <p:cNvSpPr/>
          <p:nvPr/>
        </p:nvSpPr>
        <p:spPr>
          <a:xfrm rot="2889391" flipH="1">
            <a:off x="6145761" y="-911603"/>
            <a:ext cx="4227133" cy="2427430"/>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 name="Google Shape;149;p8"/>
          <p:cNvSpPr txBox="1">
            <a:spLocks noGrp="1"/>
          </p:cNvSpPr>
          <p:nvPr>
            <p:ph type="title"/>
          </p:nvPr>
        </p:nvSpPr>
        <p:spPr>
          <a:xfrm>
            <a:off x="1388100" y="1307100"/>
            <a:ext cx="6367800" cy="25293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150" name="Google Shape;150;p8"/>
          <p:cNvSpPr/>
          <p:nvPr/>
        </p:nvSpPr>
        <p:spPr>
          <a:xfrm rot="629168" flipH="1">
            <a:off x="5115792" y="4235968"/>
            <a:ext cx="4580428" cy="2054326"/>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151;p8"/>
          <p:cNvSpPr/>
          <p:nvPr/>
        </p:nvSpPr>
        <p:spPr>
          <a:xfrm rot="4208368" flipH="1">
            <a:off x="-1391757" y="2949125"/>
            <a:ext cx="4209957" cy="3630967"/>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8"/>
          <p:cNvSpPr/>
          <p:nvPr/>
        </p:nvSpPr>
        <p:spPr>
          <a:xfrm rot="-1508104" flipH="1">
            <a:off x="-1648349" y="-911616"/>
            <a:ext cx="4227148" cy="2427421"/>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3" name="Google Shape;153;p8"/>
          <p:cNvSpPr/>
          <p:nvPr/>
        </p:nvSpPr>
        <p:spPr>
          <a:xfrm rot="-763727" flipH="1">
            <a:off x="8091320" y="803538"/>
            <a:ext cx="1838369" cy="3249685"/>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4" name="Google Shape;154;p8"/>
          <p:cNvSpPr/>
          <p:nvPr/>
        </p:nvSpPr>
        <p:spPr>
          <a:xfrm rot="1452752" flipH="1">
            <a:off x="-706529" y="4097392"/>
            <a:ext cx="3505952" cy="1726455"/>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5" name="Google Shape;155;p8"/>
          <p:cNvSpPr/>
          <p:nvPr/>
        </p:nvSpPr>
        <p:spPr>
          <a:xfrm flipH="1">
            <a:off x="5859757" y="-41854"/>
            <a:ext cx="5049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6" name="Google Shape;156;p8"/>
          <p:cNvSpPr/>
          <p:nvPr/>
        </p:nvSpPr>
        <p:spPr>
          <a:xfrm flipH="1">
            <a:off x="6364780" y="4164102"/>
            <a:ext cx="2556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7" name="Google Shape;157;p8"/>
          <p:cNvSpPr/>
          <p:nvPr/>
        </p:nvSpPr>
        <p:spPr>
          <a:xfrm flipH="1">
            <a:off x="1646372" y="238947"/>
            <a:ext cx="4014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58" name="Google Shape;158;p8"/>
          <p:cNvGrpSpPr/>
          <p:nvPr/>
        </p:nvGrpSpPr>
        <p:grpSpPr>
          <a:xfrm>
            <a:off x="3226786" y="4345982"/>
            <a:ext cx="1249728" cy="1229286"/>
            <a:chOff x="6225667" y="822687"/>
            <a:chExt cx="649378" cy="638756"/>
          </a:xfrm>
        </p:grpSpPr>
        <p:sp>
          <p:nvSpPr>
            <p:cNvPr id="159" name="Google Shape;159;p8"/>
            <p:cNvSpPr/>
            <p:nvPr/>
          </p:nvSpPr>
          <p:spPr>
            <a:xfrm>
              <a:off x="6225667" y="858103"/>
              <a:ext cx="223538" cy="239510"/>
            </a:xfrm>
            <a:custGeom>
              <a:avLst/>
              <a:gdLst/>
              <a:ahLst/>
              <a:cxnLst/>
              <a:rect l="l" t="t" r="r" b="b"/>
              <a:pathLst>
                <a:path w="4765" h="5106" extrusionOk="0">
                  <a:moveTo>
                    <a:pt x="4276" y="0"/>
                  </a:moveTo>
                  <a:cubicBezTo>
                    <a:pt x="4090" y="0"/>
                    <a:pt x="3883" y="62"/>
                    <a:pt x="3787" y="179"/>
                  </a:cubicBezTo>
                  <a:cubicBezTo>
                    <a:pt x="2601" y="1696"/>
                    <a:pt x="1405" y="3212"/>
                    <a:pt x="210" y="4720"/>
                  </a:cubicBezTo>
                  <a:cubicBezTo>
                    <a:pt x="1" y="4982"/>
                    <a:pt x="224" y="5105"/>
                    <a:pt x="489" y="5105"/>
                  </a:cubicBezTo>
                  <a:cubicBezTo>
                    <a:pt x="676" y="5105"/>
                    <a:pt x="885" y="5043"/>
                    <a:pt x="977" y="4925"/>
                  </a:cubicBezTo>
                  <a:cubicBezTo>
                    <a:pt x="2173" y="3418"/>
                    <a:pt x="3359" y="1901"/>
                    <a:pt x="4554" y="393"/>
                  </a:cubicBezTo>
                  <a:cubicBezTo>
                    <a:pt x="4764" y="126"/>
                    <a:pt x="4542" y="0"/>
                    <a:pt x="4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0" name="Google Shape;160;p8"/>
            <p:cNvSpPr/>
            <p:nvPr/>
          </p:nvSpPr>
          <p:spPr>
            <a:xfrm>
              <a:off x="6359219" y="822687"/>
              <a:ext cx="212138" cy="201515"/>
            </a:xfrm>
            <a:custGeom>
              <a:avLst/>
              <a:gdLst/>
              <a:ahLst/>
              <a:cxnLst/>
              <a:rect l="l" t="t" r="r" b="b"/>
              <a:pathLst>
                <a:path w="4522" h="4296" extrusionOk="0">
                  <a:moveTo>
                    <a:pt x="4062" y="0"/>
                  </a:moveTo>
                  <a:cubicBezTo>
                    <a:pt x="3870" y="0"/>
                    <a:pt x="3650" y="60"/>
                    <a:pt x="3554" y="167"/>
                  </a:cubicBezTo>
                  <a:cubicBezTo>
                    <a:pt x="2439" y="1434"/>
                    <a:pt x="1324" y="2692"/>
                    <a:pt x="209" y="3959"/>
                  </a:cubicBezTo>
                  <a:cubicBezTo>
                    <a:pt x="1" y="4192"/>
                    <a:pt x="202" y="4295"/>
                    <a:pt x="456" y="4295"/>
                  </a:cubicBezTo>
                  <a:cubicBezTo>
                    <a:pt x="648" y="4295"/>
                    <a:pt x="871" y="4236"/>
                    <a:pt x="967" y="4128"/>
                  </a:cubicBezTo>
                  <a:lnTo>
                    <a:pt x="4312" y="346"/>
                  </a:lnTo>
                  <a:cubicBezTo>
                    <a:pt x="4521" y="106"/>
                    <a:pt x="4317" y="0"/>
                    <a:pt x="40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 name="Google Shape;161;p8"/>
            <p:cNvSpPr/>
            <p:nvPr/>
          </p:nvSpPr>
          <p:spPr>
            <a:xfrm>
              <a:off x="6227075" y="1040955"/>
              <a:ext cx="159831" cy="153716"/>
            </a:xfrm>
            <a:custGeom>
              <a:avLst/>
              <a:gdLst/>
              <a:ahLst/>
              <a:cxnLst/>
              <a:rect l="l" t="t" r="r" b="b"/>
              <a:pathLst>
                <a:path w="3407" h="3277" extrusionOk="0">
                  <a:moveTo>
                    <a:pt x="2818" y="0"/>
                  </a:moveTo>
                  <a:cubicBezTo>
                    <a:pt x="2649" y="0"/>
                    <a:pt x="2473" y="56"/>
                    <a:pt x="2375" y="180"/>
                  </a:cubicBezTo>
                  <a:cubicBezTo>
                    <a:pt x="1661" y="1054"/>
                    <a:pt x="956" y="1928"/>
                    <a:pt x="242" y="2794"/>
                  </a:cubicBezTo>
                  <a:cubicBezTo>
                    <a:pt x="1" y="3093"/>
                    <a:pt x="282" y="3277"/>
                    <a:pt x="589" y="3277"/>
                  </a:cubicBezTo>
                  <a:cubicBezTo>
                    <a:pt x="758" y="3277"/>
                    <a:pt x="935" y="3221"/>
                    <a:pt x="1036" y="3097"/>
                  </a:cubicBezTo>
                  <a:cubicBezTo>
                    <a:pt x="1741" y="2223"/>
                    <a:pt x="2455" y="1357"/>
                    <a:pt x="3160" y="483"/>
                  </a:cubicBezTo>
                  <a:cubicBezTo>
                    <a:pt x="3407" y="184"/>
                    <a:pt x="3124" y="0"/>
                    <a:pt x="28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 name="Google Shape;162;p8"/>
            <p:cNvSpPr/>
            <p:nvPr/>
          </p:nvSpPr>
          <p:spPr>
            <a:xfrm>
              <a:off x="6331448" y="975469"/>
              <a:ext cx="184601" cy="181063"/>
            </a:xfrm>
            <a:custGeom>
              <a:avLst/>
              <a:gdLst/>
              <a:ahLst/>
              <a:cxnLst/>
              <a:rect l="l" t="t" r="r" b="b"/>
              <a:pathLst>
                <a:path w="3935" h="3860" extrusionOk="0">
                  <a:moveTo>
                    <a:pt x="3414" y="0"/>
                  </a:moveTo>
                  <a:cubicBezTo>
                    <a:pt x="3232" y="0"/>
                    <a:pt x="3031" y="50"/>
                    <a:pt x="2933" y="148"/>
                  </a:cubicBezTo>
                  <a:cubicBezTo>
                    <a:pt x="1880" y="1192"/>
                    <a:pt x="952" y="2343"/>
                    <a:pt x="132" y="3574"/>
                  </a:cubicBezTo>
                  <a:cubicBezTo>
                    <a:pt x="1" y="3773"/>
                    <a:pt x="179" y="3860"/>
                    <a:pt x="412" y="3860"/>
                  </a:cubicBezTo>
                  <a:cubicBezTo>
                    <a:pt x="639" y="3860"/>
                    <a:pt x="918" y="3777"/>
                    <a:pt x="1015" y="3637"/>
                  </a:cubicBezTo>
                  <a:cubicBezTo>
                    <a:pt x="1800" y="2450"/>
                    <a:pt x="2692" y="1362"/>
                    <a:pt x="3691" y="363"/>
                  </a:cubicBezTo>
                  <a:cubicBezTo>
                    <a:pt x="3935" y="119"/>
                    <a:pt x="3696" y="0"/>
                    <a:pt x="34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 name="Google Shape;163;p8"/>
            <p:cNvSpPr/>
            <p:nvPr/>
          </p:nvSpPr>
          <p:spPr>
            <a:xfrm>
              <a:off x="6517538" y="844171"/>
              <a:ext cx="118079" cy="101883"/>
            </a:xfrm>
            <a:custGeom>
              <a:avLst/>
              <a:gdLst/>
              <a:ahLst/>
              <a:cxnLst/>
              <a:rect l="l" t="t" r="r" b="b"/>
              <a:pathLst>
                <a:path w="2517" h="2172" extrusionOk="0">
                  <a:moveTo>
                    <a:pt x="2178" y="0"/>
                  </a:moveTo>
                  <a:cubicBezTo>
                    <a:pt x="1986" y="0"/>
                    <a:pt x="1757" y="75"/>
                    <a:pt x="1633" y="191"/>
                  </a:cubicBezTo>
                  <a:cubicBezTo>
                    <a:pt x="1071" y="717"/>
                    <a:pt x="563" y="1288"/>
                    <a:pt x="126" y="1922"/>
                  </a:cubicBezTo>
                  <a:cubicBezTo>
                    <a:pt x="1" y="2100"/>
                    <a:pt x="233" y="2162"/>
                    <a:pt x="375" y="2171"/>
                  </a:cubicBezTo>
                  <a:cubicBezTo>
                    <a:pt x="572" y="2171"/>
                    <a:pt x="875" y="2091"/>
                    <a:pt x="991" y="1922"/>
                  </a:cubicBezTo>
                  <a:cubicBezTo>
                    <a:pt x="1401" y="1333"/>
                    <a:pt x="1856" y="797"/>
                    <a:pt x="2383" y="316"/>
                  </a:cubicBezTo>
                  <a:cubicBezTo>
                    <a:pt x="2516" y="182"/>
                    <a:pt x="2490" y="57"/>
                    <a:pt x="2302" y="12"/>
                  </a:cubicBezTo>
                  <a:cubicBezTo>
                    <a:pt x="2264" y="4"/>
                    <a:pt x="2222" y="0"/>
                    <a:pt x="21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 name="Google Shape;164;p8"/>
            <p:cNvSpPr/>
            <p:nvPr/>
          </p:nvSpPr>
          <p:spPr>
            <a:xfrm>
              <a:off x="6241335" y="1175724"/>
              <a:ext cx="114748" cy="100945"/>
            </a:xfrm>
            <a:custGeom>
              <a:avLst/>
              <a:gdLst/>
              <a:ahLst/>
              <a:cxnLst/>
              <a:rect l="l" t="t" r="r" b="b"/>
              <a:pathLst>
                <a:path w="2446" h="2152" extrusionOk="0">
                  <a:moveTo>
                    <a:pt x="2032" y="0"/>
                  </a:moveTo>
                  <a:cubicBezTo>
                    <a:pt x="1823" y="0"/>
                    <a:pt x="1573" y="89"/>
                    <a:pt x="1437" y="251"/>
                  </a:cubicBezTo>
                  <a:lnTo>
                    <a:pt x="144" y="1883"/>
                  </a:lnTo>
                  <a:cubicBezTo>
                    <a:pt x="1" y="2062"/>
                    <a:pt x="260" y="2142"/>
                    <a:pt x="393" y="2151"/>
                  </a:cubicBezTo>
                  <a:cubicBezTo>
                    <a:pt x="403" y="2151"/>
                    <a:pt x="413" y="2152"/>
                    <a:pt x="423" y="2152"/>
                  </a:cubicBezTo>
                  <a:cubicBezTo>
                    <a:pt x="632" y="2152"/>
                    <a:pt x="882" y="2063"/>
                    <a:pt x="1018" y="1901"/>
                  </a:cubicBezTo>
                  <a:lnTo>
                    <a:pt x="2311" y="260"/>
                  </a:lnTo>
                  <a:cubicBezTo>
                    <a:pt x="2445" y="90"/>
                    <a:pt x="2186" y="1"/>
                    <a:pt x="2062" y="1"/>
                  </a:cubicBezTo>
                  <a:cubicBezTo>
                    <a:pt x="2052" y="1"/>
                    <a:pt x="2042" y="0"/>
                    <a:pt x="20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 name="Google Shape;165;p8"/>
            <p:cNvSpPr/>
            <p:nvPr/>
          </p:nvSpPr>
          <p:spPr>
            <a:xfrm>
              <a:off x="6275298" y="1140355"/>
              <a:ext cx="190793" cy="200764"/>
            </a:xfrm>
            <a:custGeom>
              <a:avLst/>
              <a:gdLst/>
              <a:ahLst/>
              <a:cxnLst/>
              <a:rect l="l" t="t" r="r" b="b"/>
              <a:pathLst>
                <a:path w="4067" h="4280" extrusionOk="0">
                  <a:moveTo>
                    <a:pt x="3504" y="1"/>
                  </a:moveTo>
                  <a:cubicBezTo>
                    <a:pt x="3332" y="1"/>
                    <a:pt x="3149" y="59"/>
                    <a:pt x="3050" y="184"/>
                  </a:cubicBezTo>
                  <a:cubicBezTo>
                    <a:pt x="2114" y="1397"/>
                    <a:pt x="1168" y="2602"/>
                    <a:pt x="231" y="3815"/>
                  </a:cubicBezTo>
                  <a:cubicBezTo>
                    <a:pt x="1" y="4107"/>
                    <a:pt x="267" y="4279"/>
                    <a:pt x="561" y="4279"/>
                  </a:cubicBezTo>
                  <a:cubicBezTo>
                    <a:pt x="734" y="4279"/>
                    <a:pt x="918" y="4220"/>
                    <a:pt x="1016" y="4091"/>
                  </a:cubicBezTo>
                  <a:cubicBezTo>
                    <a:pt x="1953" y="2887"/>
                    <a:pt x="2899" y="1683"/>
                    <a:pt x="3835" y="469"/>
                  </a:cubicBezTo>
                  <a:cubicBezTo>
                    <a:pt x="4066" y="171"/>
                    <a:pt x="3800" y="1"/>
                    <a:pt x="35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 name="Google Shape;166;p8"/>
            <p:cNvSpPr/>
            <p:nvPr/>
          </p:nvSpPr>
          <p:spPr>
            <a:xfrm>
              <a:off x="6453507" y="1062298"/>
              <a:ext cx="87539" cy="63700"/>
            </a:xfrm>
            <a:custGeom>
              <a:avLst/>
              <a:gdLst/>
              <a:ahLst/>
              <a:cxnLst/>
              <a:rect l="l" t="t" r="r" b="b"/>
              <a:pathLst>
                <a:path w="1866" h="1358" extrusionOk="0">
                  <a:moveTo>
                    <a:pt x="1440" y="1"/>
                  </a:moveTo>
                  <a:cubicBezTo>
                    <a:pt x="1233" y="1"/>
                    <a:pt x="993" y="81"/>
                    <a:pt x="857" y="242"/>
                  </a:cubicBezTo>
                  <a:cubicBezTo>
                    <a:pt x="616" y="537"/>
                    <a:pt x="375" y="822"/>
                    <a:pt x="144" y="1108"/>
                  </a:cubicBezTo>
                  <a:cubicBezTo>
                    <a:pt x="1" y="1277"/>
                    <a:pt x="260" y="1357"/>
                    <a:pt x="384" y="1357"/>
                  </a:cubicBezTo>
                  <a:cubicBezTo>
                    <a:pt x="599" y="1357"/>
                    <a:pt x="866" y="1277"/>
                    <a:pt x="1009" y="1108"/>
                  </a:cubicBezTo>
                  <a:cubicBezTo>
                    <a:pt x="1250" y="822"/>
                    <a:pt x="1482" y="537"/>
                    <a:pt x="1723" y="242"/>
                  </a:cubicBezTo>
                  <a:cubicBezTo>
                    <a:pt x="1865" y="73"/>
                    <a:pt x="1598" y="1"/>
                    <a:pt x="1473" y="1"/>
                  </a:cubicBezTo>
                  <a:cubicBezTo>
                    <a:pt x="1462" y="1"/>
                    <a:pt x="1451" y="1"/>
                    <a:pt x="1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7" name="Google Shape;167;p8"/>
            <p:cNvSpPr/>
            <p:nvPr/>
          </p:nvSpPr>
          <p:spPr>
            <a:xfrm>
              <a:off x="6524856" y="933439"/>
              <a:ext cx="120800" cy="104979"/>
            </a:xfrm>
            <a:custGeom>
              <a:avLst/>
              <a:gdLst/>
              <a:ahLst/>
              <a:cxnLst/>
              <a:rect l="l" t="t" r="r" b="b"/>
              <a:pathLst>
                <a:path w="2575" h="2238" extrusionOk="0">
                  <a:moveTo>
                    <a:pt x="2135" y="0"/>
                  </a:moveTo>
                  <a:cubicBezTo>
                    <a:pt x="1954" y="0"/>
                    <a:pt x="1767" y="90"/>
                    <a:pt x="1638" y="206"/>
                  </a:cubicBezTo>
                  <a:cubicBezTo>
                    <a:pt x="1112" y="697"/>
                    <a:pt x="639" y="1223"/>
                    <a:pt x="210" y="1803"/>
                  </a:cubicBezTo>
                  <a:cubicBezTo>
                    <a:pt x="0" y="2089"/>
                    <a:pt x="240" y="2238"/>
                    <a:pt x="516" y="2238"/>
                  </a:cubicBezTo>
                  <a:cubicBezTo>
                    <a:pt x="696" y="2238"/>
                    <a:pt x="891" y="2174"/>
                    <a:pt x="987" y="2044"/>
                  </a:cubicBezTo>
                  <a:cubicBezTo>
                    <a:pt x="1415" y="1473"/>
                    <a:pt x="1888" y="937"/>
                    <a:pt x="2414" y="456"/>
                  </a:cubicBezTo>
                  <a:cubicBezTo>
                    <a:pt x="2575" y="304"/>
                    <a:pt x="2485" y="99"/>
                    <a:pt x="2298" y="27"/>
                  </a:cubicBezTo>
                  <a:cubicBezTo>
                    <a:pt x="2246" y="9"/>
                    <a:pt x="2191" y="0"/>
                    <a:pt x="21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8" name="Google Shape;168;p8"/>
            <p:cNvSpPr/>
            <p:nvPr/>
          </p:nvSpPr>
          <p:spPr>
            <a:xfrm>
              <a:off x="6630121" y="858150"/>
              <a:ext cx="85850" cy="69892"/>
            </a:xfrm>
            <a:custGeom>
              <a:avLst/>
              <a:gdLst/>
              <a:ahLst/>
              <a:cxnLst/>
              <a:rect l="l" t="t" r="r" b="b"/>
              <a:pathLst>
                <a:path w="1830" h="1490" extrusionOk="0">
                  <a:moveTo>
                    <a:pt x="1352" y="1"/>
                  </a:moveTo>
                  <a:cubicBezTo>
                    <a:pt x="1176" y="1"/>
                    <a:pt x="1001" y="83"/>
                    <a:pt x="884" y="214"/>
                  </a:cubicBezTo>
                  <a:cubicBezTo>
                    <a:pt x="643" y="464"/>
                    <a:pt x="402" y="723"/>
                    <a:pt x="161" y="981"/>
                  </a:cubicBezTo>
                  <a:cubicBezTo>
                    <a:pt x="0" y="1142"/>
                    <a:pt x="90" y="1383"/>
                    <a:pt x="286" y="1454"/>
                  </a:cubicBezTo>
                  <a:cubicBezTo>
                    <a:pt x="348" y="1478"/>
                    <a:pt x="413" y="1489"/>
                    <a:pt x="477" y="1489"/>
                  </a:cubicBezTo>
                  <a:cubicBezTo>
                    <a:pt x="654" y="1489"/>
                    <a:pt x="829" y="1406"/>
                    <a:pt x="946" y="1276"/>
                  </a:cubicBezTo>
                  <a:lnTo>
                    <a:pt x="1669" y="508"/>
                  </a:lnTo>
                  <a:cubicBezTo>
                    <a:pt x="1829" y="348"/>
                    <a:pt x="1740" y="107"/>
                    <a:pt x="1544" y="36"/>
                  </a:cubicBezTo>
                  <a:cubicBezTo>
                    <a:pt x="1482" y="12"/>
                    <a:pt x="1417" y="1"/>
                    <a:pt x="1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9" name="Google Shape;169;p8"/>
            <p:cNvSpPr/>
            <p:nvPr/>
          </p:nvSpPr>
          <p:spPr>
            <a:xfrm>
              <a:off x="6638893" y="903652"/>
              <a:ext cx="137407" cy="128198"/>
            </a:xfrm>
            <a:custGeom>
              <a:avLst/>
              <a:gdLst/>
              <a:ahLst/>
              <a:cxnLst/>
              <a:rect l="l" t="t" r="r" b="b"/>
              <a:pathLst>
                <a:path w="2929" h="2733" extrusionOk="0">
                  <a:moveTo>
                    <a:pt x="2613" y="0"/>
                  </a:moveTo>
                  <a:cubicBezTo>
                    <a:pt x="2378" y="0"/>
                    <a:pt x="2052" y="92"/>
                    <a:pt x="1972" y="216"/>
                  </a:cubicBezTo>
                  <a:cubicBezTo>
                    <a:pt x="1437" y="1037"/>
                    <a:pt x="830" y="1804"/>
                    <a:pt x="152" y="2509"/>
                  </a:cubicBezTo>
                  <a:cubicBezTo>
                    <a:pt x="1" y="2670"/>
                    <a:pt x="286" y="2732"/>
                    <a:pt x="393" y="2732"/>
                  </a:cubicBezTo>
                  <a:cubicBezTo>
                    <a:pt x="607" y="2732"/>
                    <a:pt x="866" y="2643"/>
                    <a:pt x="1018" y="2491"/>
                  </a:cubicBezTo>
                  <a:cubicBezTo>
                    <a:pt x="1696" y="1778"/>
                    <a:pt x="2302" y="1019"/>
                    <a:pt x="2838" y="199"/>
                  </a:cubicBezTo>
                  <a:cubicBezTo>
                    <a:pt x="2928" y="57"/>
                    <a:pt x="2799" y="0"/>
                    <a:pt x="26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0" name="Google Shape;170;p8"/>
            <p:cNvSpPr/>
            <p:nvPr/>
          </p:nvSpPr>
          <p:spPr>
            <a:xfrm>
              <a:off x="6501589" y="1046912"/>
              <a:ext cx="159643" cy="141801"/>
            </a:xfrm>
            <a:custGeom>
              <a:avLst/>
              <a:gdLst/>
              <a:ahLst/>
              <a:cxnLst/>
              <a:rect l="l" t="t" r="r" b="b"/>
              <a:pathLst>
                <a:path w="3403" h="3023" extrusionOk="0">
                  <a:moveTo>
                    <a:pt x="2821" y="0"/>
                  </a:moveTo>
                  <a:cubicBezTo>
                    <a:pt x="2650" y="0"/>
                    <a:pt x="2468" y="53"/>
                    <a:pt x="2366" y="169"/>
                  </a:cubicBezTo>
                  <a:cubicBezTo>
                    <a:pt x="1661" y="972"/>
                    <a:pt x="956" y="1766"/>
                    <a:pt x="252" y="2569"/>
                  </a:cubicBezTo>
                  <a:cubicBezTo>
                    <a:pt x="0" y="2854"/>
                    <a:pt x="276" y="3023"/>
                    <a:pt x="581" y="3023"/>
                  </a:cubicBezTo>
                  <a:cubicBezTo>
                    <a:pt x="753" y="3023"/>
                    <a:pt x="934" y="2970"/>
                    <a:pt x="1037" y="2854"/>
                  </a:cubicBezTo>
                  <a:cubicBezTo>
                    <a:pt x="1741" y="2051"/>
                    <a:pt x="2446" y="1248"/>
                    <a:pt x="3151" y="454"/>
                  </a:cubicBezTo>
                  <a:cubicBezTo>
                    <a:pt x="3402" y="169"/>
                    <a:pt x="3127" y="0"/>
                    <a:pt x="28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1" name="Google Shape;171;p8"/>
            <p:cNvSpPr/>
            <p:nvPr/>
          </p:nvSpPr>
          <p:spPr>
            <a:xfrm>
              <a:off x="6434368" y="1209921"/>
              <a:ext cx="84349" cy="57696"/>
            </a:xfrm>
            <a:custGeom>
              <a:avLst/>
              <a:gdLst/>
              <a:ahLst/>
              <a:cxnLst/>
              <a:rect l="l" t="t" r="r" b="b"/>
              <a:pathLst>
                <a:path w="1798" h="1230" extrusionOk="0">
                  <a:moveTo>
                    <a:pt x="1595" y="0"/>
                  </a:moveTo>
                  <a:cubicBezTo>
                    <a:pt x="1497" y="0"/>
                    <a:pt x="1390" y="12"/>
                    <a:pt x="1381" y="12"/>
                  </a:cubicBezTo>
                  <a:cubicBezTo>
                    <a:pt x="1194" y="48"/>
                    <a:pt x="953" y="102"/>
                    <a:pt x="828" y="253"/>
                  </a:cubicBezTo>
                  <a:cubicBezTo>
                    <a:pt x="569" y="557"/>
                    <a:pt x="311" y="851"/>
                    <a:pt x="52" y="1154"/>
                  </a:cubicBezTo>
                  <a:cubicBezTo>
                    <a:pt x="1" y="1215"/>
                    <a:pt x="97" y="1229"/>
                    <a:pt x="204" y="1229"/>
                  </a:cubicBezTo>
                  <a:cubicBezTo>
                    <a:pt x="302" y="1229"/>
                    <a:pt x="409" y="1217"/>
                    <a:pt x="418" y="1217"/>
                  </a:cubicBezTo>
                  <a:cubicBezTo>
                    <a:pt x="605" y="1181"/>
                    <a:pt x="846" y="1128"/>
                    <a:pt x="971" y="976"/>
                  </a:cubicBezTo>
                  <a:cubicBezTo>
                    <a:pt x="1230" y="673"/>
                    <a:pt x="1488" y="378"/>
                    <a:pt x="1747" y="75"/>
                  </a:cubicBezTo>
                  <a:cubicBezTo>
                    <a:pt x="1798" y="15"/>
                    <a:pt x="1702" y="0"/>
                    <a:pt x="15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2" name="Google Shape;172;p8"/>
            <p:cNvSpPr/>
            <p:nvPr/>
          </p:nvSpPr>
          <p:spPr>
            <a:xfrm>
              <a:off x="6325069" y="1280378"/>
              <a:ext cx="140644" cy="110514"/>
            </a:xfrm>
            <a:custGeom>
              <a:avLst/>
              <a:gdLst/>
              <a:ahLst/>
              <a:cxnLst/>
              <a:rect l="l" t="t" r="r" b="b"/>
              <a:pathLst>
                <a:path w="2998" h="2356" extrusionOk="0">
                  <a:moveTo>
                    <a:pt x="2605" y="0"/>
                  </a:moveTo>
                  <a:cubicBezTo>
                    <a:pt x="2400" y="9"/>
                    <a:pt x="2141" y="89"/>
                    <a:pt x="1981" y="232"/>
                  </a:cubicBezTo>
                  <a:cubicBezTo>
                    <a:pt x="1320" y="839"/>
                    <a:pt x="705" y="1490"/>
                    <a:pt x="134" y="2177"/>
                  </a:cubicBezTo>
                  <a:cubicBezTo>
                    <a:pt x="0" y="2337"/>
                    <a:pt x="250" y="2355"/>
                    <a:pt x="357" y="2355"/>
                  </a:cubicBezTo>
                  <a:cubicBezTo>
                    <a:pt x="544" y="2346"/>
                    <a:pt x="856" y="2275"/>
                    <a:pt x="981" y="2123"/>
                  </a:cubicBezTo>
                  <a:cubicBezTo>
                    <a:pt x="1561" y="1436"/>
                    <a:pt x="2177" y="785"/>
                    <a:pt x="2837" y="179"/>
                  </a:cubicBezTo>
                  <a:cubicBezTo>
                    <a:pt x="2998" y="36"/>
                    <a:pt x="2694" y="0"/>
                    <a:pt x="26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3" name="Google Shape;173;p8"/>
            <p:cNvSpPr/>
            <p:nvPr/>
          </p:nvSpPr>
          <p:spPr>
            <a:xfrm>
              <a:off x="6388256" y="1211750"/>
              <a:ext cx="219081" cy="219246"/>
            </a:xfrm>
            <a:custGeom>
              <a:avLst/>
              <a:gdLst/>
              <a:ahLst/>
              <a:cxnLst/>
              <a:rect l="l" t="t" r="r" b="b"/>
              <a:pathLst>
                <a:path w="4670" h="4674" extrusionOk="0">
                  <a:moveTo>
                    <a:pt x="4306" y="1"/>
                  </a:moveTo>
                  <a:cubicBezTo>
                    <a:pt x="4076" y="1"/>
                    <a:pt x="3773" y="76"/>
                    <a:pt x="3676" y="196"/>
                  </a:cubicBezTo>
                  <a:cubicBezTo>
                    <a:pt x="2489" y="1615"/>
                    <a:pt x="1312" y="3033"/>
                    <a:pt x="125" y="4461"/>
                  </a:cubicBezTo>
                  <a:cubicBezTo>
                    <a:pt x="1" y="4610"/>
                    <a:pt x="152" y="4674"/>
                    <a:pt x="364" y="4674"/>
                  </a:cubicBezTo>
                  <a:cubicBezTo>
                    <a:pt x="595" y="4674"/>
                    <a:pt x="897" y="4599"/>
                    <a:pt x="999" y="4478"/>
                  </a:cubicBezTo>
                  <a:cubicBezTo>
                    <a:pt x="2186" y="3060"/>
                    <a:pt x="3363" y="1633"/>
                    <a:pt x="4541" y="214"/>
                  </a:cubicBezTo>
                  <a:cubicBezTo>
                    <a:pt x="4669" y="64"/>
                    <a:pt x="4519" y="1"/>
                    <a:pt x="43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4" name="Google Shape;174;p8"/>
            <p:cNvSpPr/>
            <p:nvPr/>
          </p:nvSpPr>
          <p:spPr>
            <a:xfrm>
              <a:off x="6590764" y="1104892"/>
              <a:ext cx="105131" cy="94894"/>
            </a:xfrm>
            <a:custGeom>
              <a:avLst/>
              <a:gdLst/>
              <a:ahLst/>
              <a:cxnLst/>
              <a:rect l="l" t="t" r="r" b="b"/>
              <a:pathLst>
                <a:path w="2241" h="2023" extrusionOk="0">
                  <a:moveTo>
                    <a:pt x="1805" y="0"/>
                  </a:moveTo>
                  <a:cubicBezTo>
                    <a:pt x="1624" y="0"/>
                    <a:pt x="1428" y="82"/>
                    <a:pt x="1321" y="208"/>
                  </a:cubicBezTo>
                  <a:cubicBezTo>
                    <a:pt x="929" y="655"/>
                    <a:pt x="536" y="1109"/>
                    <a:pt x="144" y="1556"/>
                  </a:cubicBezTo>
                  <a:cubicBezTo>
                    <a:pt x="1" y="1716"/>
                    <a:pt x="54" y="1921"/>
                    <a:pt x="260" y="1993"/>
                  </a:cubicBezTo>
                  <a:cubicBezTo>
                    <a:pt x="314" y="2013"/>
                    <a:pt x="373" y="2023"/>
                    <a:pt x="435" y="2023"/>
                  </a:cubicBezTo>
                  <a:cubicBezTo>
                    <a:pt x="614" y="2023"/>
                    <a:pt x="807" y="1941"/>
                    <a:pt x="920" y="1814"/>
                  </a:cubicBezTo>
                  <a:cubicBezTo>
                    <a:pt x="1312" y="1359"/>
                    <a:pt x="1705" y="913"/>
                    <a:pt x="2097" y="458"/>
                  </a:cubicBezTo>
                  <a:cubicBezTo>
                    <a:pt x="2240" y="298"/>
                    <a:pt x="2178" y="101"/>
                    <a:pt x="1981" y="30"/>
                  </a:cubicBezTo>
                  <a:cubicBezTo>
                    <a:pt x="1927" y="10"/>
                    <a:pt x="1867" y="0"/>
                    <a:pt x="18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5" name="Google Shape;175;p8"/>
            <p:cNvSpPr/>
            <p:nvPr/>
          </p:nvSpPr>
          <p:spPr>
            <a:xfrm>
              <a:off x="6683551" y="951405"/>
              <a:ext cx="153592" cy="134343"/>
            </a:xfrm>
            <a:custGeom>
              <a:avLst/>
              <a:gdLst/>
              <a:ahLst/>
              <a:cxnLst/>
              <a:rect l="l" t="t" r="r" b="b"/>
              <a:pathLst>
                <a:path w="3274" h="2864" extrusionOk="0">
                  <a:moveTo>
                    <a:pt x="2661" y="0"/>
                  </a:moveTo>
                  <a:cubicBezTo>
                    <a:pt x="2536" y="0"/>
                    <a:pt x="2407" y="41"/>
                    <a:pt x="2305" y="135"/>
                  </a:cubicBezTo>
                  <a:cubicBezTo>
                    <a:pt x="1565" y="831"/>
                    <a:pt x="869" y="1571"/>
                    <a:pt x="235" y="2374"/>
                  </a:cubicBezTo>
                  <a:cubicBezTo>
                    <a:pt x="1" y="2678"/>
                    <a:pt x="280" y="2863"/>
                    <a:pt x="584" y="2863"/>
                  </a:cubicBezTo>
                  <a:cubicBezTo>
                    <a:pt x="753" y="2863"/>
                    <a:pt x="930" y="2805"/>
                    <a:pt x="1029" y="2678"/>
                  </a:cubicBezTo>
                  <a:cubicBezTo>
                    <a:pt x="1609" y="1937"/>
                    <a:pt x="2243" y="1232"/>
                    <a:pt x="2938" y="590"/>
                  </a:cubicBezTo>
                  <a:cubicBezTo>
                    <a:pt x="3273" y="274"/>
                    <a:pt x="2985" y="0"/>
                    <a:pt x="26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6" name="Google Shape;176;p8"/>
            <p:cNvSpPr/>
            <p:nvPr/>
          </p:nvSpPr>
          <p:spPr>
            <a:xfrm>
              <a:off x="6675999" y="1018954"/>
              <a:ext cx="179065" cy="162159"/>
            </a:xfrm>
            <a:custGeom>
              <a:avLst/>
              <a:gdLst/>
              <a:ahLst/>
              <a:cxnLst/>
              <a:rect l="l" t="t" r="r" b="b"/>
              <a:pathLst>
                <a:path w="3817" h="3457" extrusionOk="0">
                  <a:moveTo>
                    <a:pt x="3343" y="0"/>
                  </a:moveTo>
                  <a:cubicBezTo>
                    <a:pt x="3154" y="0"/>
                    <a:pt x="2938" y="58"/>
                    <a:pt x="2841" y="167"/>
                  </a:cubicBezTo>
                  <a:cubicBezTo>
                    <a:pt x="1966" y="1148"/>
                    <a:pt x="1092" y="2121"/>
                    <a:pt x="218" y="3102"/>
                  </a:cubicBezTo>
                  <a:cubicBezTo>
                    <a:pt x="1" y="3345"/>
                    <a:pt x="215" y="3456"/>
                    <a:pt x="478" y="3456"/>
                  </a:cubicBezTo>
                  <a:cubicBezTo>
                    <a:pt x="668" y="3456"/>
                    <a:pt x="883" y="3398"/>
                    <a:pt x="976" y="3289"/>
                  </a:cubicBezTo>
                  <a:cubicBezTo>
                    <a:pt x="1850" y="2308"/>
                    <a:pt x="2725" y="1336"/>
                    <a:pt x="3599" y="354"/>
                  </a:cubicBezTo>
                  <a:cubicBezTo>
                    <a:pt x="3816" y="111"/>
                    <a:pt x="3605" y="0"/>
                    <a:pt x="33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7" name="Google Shape;177;p8"/>
            <p:cNvSpPr/>
            <p:nvPr/>
          </p:nvSpPr>
          <p:spPr>
            <a:xfrm>
              <a:off x="6584525" y="1199038"/>
              <a:ext cx="106726" cy="103103"/>
            </a:xfrm>
            <a:custGeom>
              <a:avLst/>
              <a:gdLst/>
              <a:ahLst/>
              <a:cxnLst/>
              <a:rect l="l" t="t" r="r" b="b"/>
              <a:pathLst>
                <a:path w="2275" h="2198" extrusionOk="0">
                  <a:moveTo>
                    <a:pt x="1835" y="0"/>
                  </a:moveTo>
                  <a:cubicBezTo>
                    <a:pt x="1655" y="0"/>
                    <a:pt x="1454" y="82"/>
                    <a:pt x="1347" y="209"/>
                  </a:cubicBezTo>
                  <a:cubicBezTo>
                    <a:pt x="946" y="708"/>
                    <a:pt x="544" y="1208"/>
                    <a:pt x="134" y="1707"/>
                  </a:cubicBezTo>
                  <a:cubicBezTo>
                    <a:pt x="0" y="1877"/>
                    <a:pt x="54" y="2082"/>
                    <a:pt x="259" y="2162"/>
                  </a:cubicBezTo>
                  <a:cubicBezTo>
                    <a:pt x="316" y="2186"/>
                    <a:pt x="380" y="2197"/>
                    <a:pt x="445" y="2197"/>
                  </a:cubicBezTo>
                  <a:cubicBezTo>
                    <a:pt x="624" y="2197"/>
                    <a:pt x="814" y="2115"/>
                    <a:pt x="919" y="1984"/>
                  </a:cubicBezTo>
                  <a:cubicBezTo>
                    <a:pt x="1329" y="1484"/>
                    <a:pt x="1731" y="985"/>
                    <a:pt x="2132" y="494"/>
                  </a:cubicBezTo>
                  <a:cubicBezTo>
                    <a:pt x="2275" y="316"/>
                    <a:pt x="2213" y="119"/>
                    <a:pt x="2007" y="30"/>
                  </a:cubicBezTo>
                  <a:cubicBezTo>
                    <a:pt x="1955" y="10"/>
                    <a:pt x="1896" y="0"/>
                    <a:pt x="18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8" name="Google Shape;178;p8"/>
            <p:cNvSpPr/>
            <p:nvPr/>
          </p:nvSpPr>
          <p:spPr>
            <a:xfrm>
              <a:off x="6466782" y="1323253"/>
              <a:ext cx="151856" cy="138189"/>
            </a:xfrm>
            <a:custGeom>
              <a:avLst/>
              <a:gdLst/>
              <a:ahLst/>
              <a:cxnLst/>
              <a:rect l="l" t="t" r="r" b="b"/>
              <a:pathLst>
                <a:path w="3237" h="2946" extrusionOk="0">
                  <a:moveTo>
                    <a:pt x="3004" y="1"/>
                  </a:moveTo>
                  <a:cubicBezTo>
                    <a:pt x="2972" y="1"/>
                    <a:pt x="2941" y="3"/>
                    <a:pt x="2920" y="5"/>
                  </a:cubicBezTo>
                  <a:cubicBezTo>
                    <a:pt x="2742" y="5"/>
                    <a:pt x="2421" y="76"/>
                    <a:pt x="2287" y="219"/>
                  </a:cubicBezTo>
                  <a:cubicBezTo>
                    <a:pt x="1511" y="1076"/>
                    <a:pt x="770" y="1950"/>
                    <a:pt x="57" y="2851"/>
                  </a:cubicBezTo>
                  <a:cubicBezTo>
                    <a:pt x="1" y="2927"/>
                    <a:pt x="122" y="2945"/>
                    <a:pt x="241" y="2945"/>
                  </a:cubicBezTo>
                  <a:cubicBezTo>
                    <a:pt x="331" y="2945"/>
                    <a:pt x="420" y="2935"/>
                    <a:pt x="431" y="2931"/>
                  </a:cubicBezTo>
                  <a:cubicBezTo>
                    <a:pt x="610" y="2895"/>
                    <a:pt x="860" y="2842"/>
                    <a:pt x="976" y="2681"/>
                  </a:cubicBezTo>
                  <a:cubicBezTo>
                    <a:pt x="1663" y="1807"/>
                    <a:pt x="2385" y="960"/>
                    <a:pt x="3135" y="139"/>
                  </a:cubicBezTo>
                  <a:cubicBezTo>
                    <a:pt x="3237" y="23"/>
                    <a:pt x="3110" y="1"/>
                    <a:pt x="30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9" name="Google Shape;179;p8"/>
            <p:cNvSpPr/>
            <p:nvPr/>
          </p:nvSpPr>
          <p:spPr>
            <a:xfrm>
              <a:off x="6578052" y="1284788"/>
              <a:ext cx="167571" cy="163707"/>
            </a:xfrm>
            <a:custGeom>
              <a:avLst/>
              <a:gdLst/>
              <a:ahLst/>
              <a:cxnLst/>
              <a:rect l="l" t="t" r="r" b="b"/>
              <a:pathLst>
                <a:path w="3572" h="3490" extrusionOk="0">
                  <a:moveTo>
                    <a:pt x="3043" y="1"/>
                  </a:moveTo>
                  <a:cubicBezTo>
                    <a:pt x="2863" y="1"/>
                    <a:pt x="2665" y="52"/>
                    <a:pt x="2565" y="156"/>
                  </a:cubicBezTo>
                  <a:cubicBezTo>
                    <a:pt x="1664" y="1093"/>
                    <a:pt x="861" y="2110"/>
                    <a:pt x="138" y="3189"/>
                  </a:cubicBezTo>
                  <a:cubicBezTo>
                    <a:pt x="0" y="3396"/>
                    <a:pt x="187" y="3489"/>
                    <a:pt x="428" y="3489"/>
                  </a:cubicBezTo>
                  <a:cubicBezTo>
                    <a:pt x="654" y="3489"/>
                    <a:pt x="926" y="3407"/>
                    <a:pt x="1021" y="3260"/>
                  </a:cubicBezTo>
                  <a:cubicBezTo>
                    <a:pt x="1708" y="2235"/>
                    <a:pt x="2484" y="1271"/>
                    <a:pt x="3332" y="379"/>
                  </a:cubicBezTo>
                  <a:cubicBezTo>
                    <a:pt x="3572" y="128"/>
                    <a:pt x="3328" y="1"/>
                    <a:pt x="30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0" name="Google Shape;180;p8"/>
            <p:cNvSpPr/>
            <p:nvPr/>
          </p:nvSpPr>
          <p:spPr>
            <a:xfrm>
              <a:off x="6730039" y="1120465"/>
              <a:ext cx="145007" cy="128573"/>
            </a:xfrm>
            <a:custGeom>
              <a:avLst/>
              <a:gdLst/>
              <a:ahLst/>
              <a:cxnLst/>
              <a:rect l="l" t="t" r="r" b="b"/>
              <a:pathLst>
                <a:path w="3091" h="2741" extrusionOk="0">
                  <a:moveTo>
                    <a:pt x="2644" y="1"/>
                  </a:moveTo>
                  <a:cubicBezTo>
                    <a:pt x="2452" y="1"/>
                    <a:pt x="2228" y="62"/>
                    <a:pt x="2135" y="171"/>
                  </a:cubicBezTo>
                  <a:cubicBezTo>
                    <a:pt x="1492" y="911"/>
                    <a:pt x="850" y="1652"/>
                    <a:pt x="208" y="2392"/>
                  </a:cubicBezTo>
                  <a:cubicBezTo>
                    <a:pt x="0" y="2635"/>
                    <a:pt x="200" y="2740"/>
                    <a:pt x="453" y="2740"/>
                  </a:cubicBezTo>
                  <a:cubicBezTo>
                    <a:pt x="646" y="2740"/>
                    <a:pt x="870" y="2679"/>
                    <a:pt x="966" y="2571"/>
                  </a:cubicBezTo>
                  <a:cubicBezTo>
                    <a:pt x="1608" y="1830"/>
                    <a:pt x="2251" y="1081"/>
                    <a:pt x="2884" y="340"/>
                  </a:cubicBezTo>
                  <a:cubicBezTo>
                    <a:pt x="3091" y="104"/>
                    <a:pt x="2893" y="1"/>
                    <a:pt x="26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1" name="Google Shape;181;p8"/>
            <p:cNvSpPr/>
            <p:nvPr/>
          </p:nvSpPr>
          <p:spPr>
            <a:xfrm>
              <a:off x="6659018" y="1382875"/>
              <a:ext cx="81206" cy="51176"/>
            </a:xfrm>
            <a:custGeom>
              <a:avLst/>
              <a:gdLst/>
              <a:ahLst/>
              <a:cxnLst/>
              <a:rect l="l" t="t" r="r" b="b"/>
              <a:pathLst>
                <a:path w="1731" h="1091" extrusionOk="0">
                  <a:moveTo>
                    <a:pt x="1347" y="1"/>
                  </a:moveTo>
                  <a:cubicBezTo>
                    <a:pt x="1133" y="10"/>
                    <a:pt x="874" y="81"/>
                    <a:pt x="723" y="242"/>
                  </a:cubicBezTo>
                  <a:cubicBezTo>
                    <a:pt x="526" y="456"/>
                    <a:pt x="339" y="670"/>
                    <a:pt x="143" y="875"/>
                  </a:cubicBezTo>
                  <a:cubicBezTo>
                    <a:pt x="0" y="1026"/>
                    <a:pt x="235" y="1090"/>
                    <a:pt x="353" y="1090"/>
                  </a:cubicBezTo>
                  <a:cubicBezTo>
                    <a:pt x="361" y="1090"/>
                    <a:pt x="368" y="1090"/>
                    <a:pt x="375" y="1089"/>
                  </a:cubicBezTo>
                  <a:cubicBezTo>
                    <a:pt x="589" y="1080"/>
                    <a:pt x="848" y="1018"/>
                    <a:pt x="999" y="857"/>
                  </a:cubicBezTo>
                  <a:cubicBezTo>
                    <a:pt x="1195" y="643"/>
                    <a:pt x="1392" y="429"/>
                    <a:pt x="1588" y="224"/>
                  </a:cubicBezTo>
                  <a:cubicBezTo>
                    <a:pt x="1731" y="63"/>
                    <a:pt x="1463" y="1"/>
                    <a:pt x="1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2" name="Google Shape;182;p8"/>
            <p:cNvSpPr/>
            <p:nvPr/>
          </p:nvSpPr>
          <p:spPr>
            <a:xfrm>
              <a:off x="6731774" y="1222539"/>
              <a:ext cx="134451" cy="129465"/>
            </a:xfrm>
            <a:custGeom>
              <a:avLst/>
              <a:gdLst/>
              <a:ahLst/>
              <a:cxnLst/>
              <a:rect l="l" t="t" r="r" b="b"/>
              <a:pathLst>
                <a:path w="2866" h="2760" extrusionOk="0">
                  <a:moveTo>
                    <a:pt x="2294" y="1"/>
                  </a:moveTo>
                  <a:cubicBezTo>
                    <a:pt x="2123" y="1"/>
                    <a:pt x="1945" y="60"/>
                    <a:pt x="1848" y="189"/>
                  </a:cubicBezTo>
                  <a:cubicBezTo>
                    <a:pt x="1313" y="885"/>
                    <a:pt x="777" y="1581"/>
                    <a:pt x="233" y="2277"/>
                  </a:cubicBezTo>
                  <a:cubicBezTo>
                    <a:pt x="0" y="2578"/>
                    <a:pt x="274" y="2760"/>
                    <a:pt x="575" y="2760"/>
                  </a:cubicBezTo>
                  <a:cubicBezTo>
                    <a:pt x="747" y="2760"/>
                    <a:pt x="927" y="2701"/>
                    <a:pt x="1027" y="2571"/>
                  </a:cubicBezTo>
                  <a:cubicBezTo>
                    <a:pt x="1562" y="1876"/>
                    <a:pt x="2098" y="1180"/>
                    <a:pt x="2633" y="484"/>
                  </a:cubicBezTo>
                  <a:cubicBezTo>
                    <a:pt x="2866" y="183"/>
                    <a:pt x="2592" y="1"/>
                    <a:pt x="22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83"/>
        <p:cNvGrpSpPr/>
        <p:nvPr/>
      </p:nvGrpSpPr>
      <p:grpSpPr>
        <a:xfrm>
          <a:off x="0" y="0"/>
          <a:ext cx="0" cy="0"/>
          <a:chOff x="0" y="0"/>
          <a:chExt cx="0" cy="0"/>
        </a:xfrm>
      </p:grpSpPr>
      <p:sp>
        <p:nvSpPr>
          <p:cNvPr id="184" name="Google Shape;184;p9"/>
          <p:cNvSpPr txBox="1">
            <a:spLocks noGrp="1"/>
          </p:cNvSpPr>
          <p:nvPr>
            <p:ph type="title"/>
          </p:nvPr>
        </p:nvSpPr>
        <p:spPr>
          <a:xfrm>
            <a:off x="2391900" y="2644288"/>
            <a:ext cx="4360200" cy="674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85" name="Google Shape;185;p9"/>
          <p:cNvSpPr txBox="1">
            <a:spLocks noGrp="1"/>
          </p:cNvSpPr>
          <p:nvPr>
            <p:ph type="subTitle" idx="1"/>
          </p:nvPr>
        </p:nvSpPr>
        <p:spPr>
          <a:xfrm>
            <a:off x="2391925" y="3258588"/>
            <a:ext cx="4360200" cy="1016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6" name="Google Shape;186;p9"/>
          <p:cNvSpPr/>
          <p:nvPr/>
        </p:nvSpPr>
        <p:spPr>
          <a:xfrm rot="3839224">
            <a:off x="-652095" y="-1105794"/>
            <a:ext cx="1552563" cy="409768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7" name="Google Shape;187;p9"/>
          <p:cNvSpPr/>
          <p:nvPr/>
        </p:nvSpPr>
        <p:spPr>
          <a:xfrm rot="685280">
            <a:off x="-725686" y="3752398"/>
            <a:ext cx="4588801" cy="205440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8" name="Google Shape;188;p9"/>
          <p:cNvSpPr/>
          <p:nvPr/>
        </p:nvSpPr>
        <p:spPr>
          <a:xfrm rot="-4689304">
            <a:off x="6055985" y="3504075"/>
            <a:ext cx="4210878" cy="3636958"/>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9" name="Google Shape;189;p9"/>
          <p:cNvSpPr/>
          <p:nvPr/>
        </p:nvSpPr>
        <p:spPr>
          <a:xfrm rot="1505644">
            <a:off x="5880459" y="-1045366"/>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0" name="Google Shape;190;p9"/>
          <p:cNvSpPr/>
          <p:nvPr/>
        </p:nvSpPr>
        <p:spPr>
          <a:xfrm>
            <a:off x="-593150" y="2234524"/>
            <a:ext cx="1841810" cy="324967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1" name="Google Shape;191;p9"/>
          <p:cNvSpPr/>
          <p:nvPr/>
        </p:nvSpPr>
        <p:spPr>
          <a:xfrm rot="5052334">
            <a:off x="7176003" y="3777860"/>
            <a:ext cx="3511349" cy="172698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2" name="Google Shape;192;p9"/>
          <p:cNvSpPr/>
          <p:nvPr/>
        </p:nvSpPr>
        <p:spPr>
          <a:xfrm>
            <a:off x="2237250" y="-12855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3" name="Google Shape;193;p9"/>
          <p:cNvSpPr/>
          <p:nvPr/>
        </p:nvSpPr>
        <p:spPr>
          <a:xfrm>
            <a:off x="3316250" y="477370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4" name="Google Shape;194;p9"/>
          <p:cNvSpPr/>
          <p:nvPr/>
        </p:nvSpPr>
        <p:spPr>
          <a:xfrm>
            <a:off x="8430782" y="1934400"/>
            <a:ext cx="4020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95"/>
        <p:cNvGrpSpPr/>
        <p:nvPr/>
      </p:nvGrpSpPr>
      <p:grpSpPr>
        <a:xfrm>
          <a:off x="0" y="0"/>
          <a:ext cx="0" cy="0"/>
          <a:chOff x="0" y="0"/>
          <a:chExt cx="0" cy="0"/>
        </a:xfrm>
      </p:grpSpPr>
      <p:sp>
        <p:nvSpPr>
          <p:cNvPr id="196" name="Google Shape;196;p10"/>
          <p:cNvSpPr txBox="1">
            <a:spLocks noGrp="1"/>
          </p:cNvSpPr>
          <p:nvPr>
            <p:ph type="title"/>
          </p:nvPr>
        </p:nvSpPr>
        <p:spPr>
          <a:xfrm>
            <a:off x="720000" y="2285400"/>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300"/>
              <a:buNone/>
              <a:defRPr/>
            </a:lvl1pPr>
            <a:lvl2pPr lvl="1" algn="ctr" rtl="0">
              <a:spcBef>
                <a:spcPts val="0"/>
              </a:spcBef>
              <a:spcAft>
                <a:spcPts val="0"/>
              </a:spcAft>
              <a:buSzPts val="3300"/>
              <a:buNone/>
              <a:defRPr/>
            </a:lvl2pPr>
            <a:lvl3pPr lvl="2" algn="ctr" rtl="0">
              <a:spcBef>
                <a:spcPts val="0"/>
              </a:spcBef>
              <a:spcAft>
                <a:spcPts val="0"/>
              </a:spcAft>
              <a:buSzPts val="3300"/>
              <a:buNone/>
              <a:defRPr/>
            </a:lvl3pPr>
            <a:lvl4pPr lvl="3" algn="ctr" rtl="0">
              <a:spcBef>
                <a:spcPts val="0"/>
              </a:spcBef>
              <a:spcAft>
                <a:spcPts val="0"/>
              </a:spcAft>
              <a:buSzPts val="3300"/>
              <a:buNone/>
              <a:defRPr/>
            </a:lvl4pPr>
            <a:lvl5pPr lvl="4" algn="ctr" rtl="0">
              <a:spcBef>
                <a:spcPts val="0"/>
              </a:spcBef>
              <a:spcAft>
                <a:spcPts val="0"/>
              </a:spcAft>
              <a:buSzPts val="3300"/>
              <a:buNone/>
              <a:defRPr/>
            </a:lvl5pPr>
            <a:lvl6pPr lvl="5" algn="ctr" rtl="0">
              <a:spcBef>
                <a:spcPts val="0"/>
              </a:spcBef>
              <a:spcAft>
                <a:spcPts val="0"/>
              </a:spcAft>
              <a:buSzPts val="3300"/>
              <a:buNone/>
              <a:defRPr/>
            </a:lvl6pPr>
            <a:lvl7pPr lvl="6" algn="ctr" rtl="0">
              <a:spcBef>
                <a:spcPts val="0"/>
              </a:spcBef>
              <a:spcAft>
                <a:spcPts val="0"/>
              </a:spcAft>
              <a:buSzPts val="3300"/>
              <a:buNone/>
              <a:defRPr/>
            </a:lvl7pPr>
            <a:lvl8pPr lvl="7" algn="ctr" rtl="0">
              <a:spcBef>
                <a:spcPts val="0"/>
              </a:spcBef>
              <a:spcAft>
                <a:spcPts val="0"/>
              </a:spcAft>
              <a:buSzPts val="3300"/>
              <a:buNone/>
              <a:defRPr/>
            </a:lvl8pPr>
            <a:lvl9pPr lvl="8" algn="ctr" rtl="0">
              <a:spcBef>
                <a:spcPts val="0"/>
              </a:spcBef>
              <a:spcAft>
                <a:spcPts val="0"/>
              </a:spcAft>
              <a:buSzPts val="3300"/>
              <a:buNone/>
              <a:defRPr/>
            </a:lvl9pPr>
          </a:lstStyle>
          <a:p>
            <a:endParaRPr/>
          </a:p>
        </p:txBody>
      </p:sp>
      <p:sp>
        <p:nvSpPr>
          <p:cNvPr id="197" name="Google Shape;197;p10"/>
          <p:cNvSpPr/>
          <p:nvPr/>
        </p:nvSpPr>
        <p:spPr>
          <a:xfrm rot="-4397250" flipH="1">
            <a:off x="7726596" y="-1940543"/>
            <a:ext cx="1552005" cy="4091530"/>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8" name="Google Shape;198;p10"/>
          <p:cNvSpPr/>
          <p:nvPr/>
        </p:nvSpPr>
        <p:spPr>
          <a:xfrm rot="629168" flipH="1">
            <a:off x="5020542" y="4295393"/>
            <a:ext cx="4580428" cy="2054326"/>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9" name="Google Shape;199;p10"/>
          <p:cNvSpPr/>
          <p:nvPr/>
        </p:nvSpPr>
        <p:spPr>
          <a:xfrm rot="4208368" flipH="1">
            <a:off x="-1792157" y="3507075"/>
            <a:ext cx="4209957" cy="3630967"/>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0" name="Google Shape;200;p10"/>
          <p:cNvSpPr/>
          <p:nvPr/>
        </p:nvSpPr>
        <p:spPr>
          <a:xfrm rot="-1508104" flipH="1">
            <a:off x="-1800749" y="-1044966"/>
            <a:ext cx="4227148" cy="2427421"/>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1" name="Google Shape;201;p10"/>
          <p:cNvSpPr/>
          <p:nvPr/>
        </p:nvSpPr>
        <p:spPr>
          <a:xfrm rot="-763727" flipH="1">
            <a:off x="8422870" y="946913"/>
            <a:ext cx="1838369" cy="3249685"/>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2" name="Google Shape;202;p10"/>
          <p:cNvSpPr/>
          <p:nvPr/>
        </p:nvSpPr>
        <p:spPr>
          <a:xfrm rot="1452752" flipH="1">
            <a:off x="-828304" y="4459342"/>
            <a:ext cx="3505952" cy="1726455"/>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3" name="Google Shape;203;p10"/>
          <p:cNvSpPr/>
          <p:nvPr/>
        </p:nvSpPr>
        <p:spPr>
          <a:xfrm flipH="1">
            <a:off x="5859757" y="-41854"/>
            <a:ext cx="5049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04;p10"/>
          <p:cNvSpPr/>
          <p:nvPr/>
        </p:nvSpPr>
        <p:spPr>
          <a:xfrm flipH="1">
            <a:off x="6364780" y="4164102"/>
            <a:ext cx="2556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5" name="Google Shape;205;p10"/>
          <p:cNvSpPr/>
          <p:nvPr/>
        </p:nvSpPr>
        <p:spPr>
          <a:xfrm flipH="1">
            <a:off x="1646372" y="238947"/>
            <a:ext cx="4014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06" name="Google Shape;206;p10"/>
          <p:cNvGrpSpPr/>
          <p:nvPr/>
        </p:nvGrpSpPr>
        <p:grpSpPr>
          <a:xfrm>
            <a:off x="2998186" y="4707882"/>
            <a:ext cx="1249728" cy="1229286"/>
            <a:chOff x="6225667" y="822687"/>
            <a:chExt cx="649378" cy="638756"/>
          </a:xfrm>
        </p:grpSpPr>
        <p:sp>
          <p:nvSpPr>
            <p:cNvPr id="207" name="Google Shape;207;p10"/>
            <p:cNvSpPr/>
            <p:nvPr/>
          </p:nvSpPr>
          <p:spPr>
            <a:xfrm>
              <a:off x="6225667" y="858103"/>
              <a:ext cx="223538" cy="239510"/>
            </a:xfrm>
            <a:custGeom>
              <a:avLst/>
              <a:gdLst/>
              <a:ahLst/>
              <a:cxnLst/>
              <a:rect l="l" t="t" r="r" b="b"/>
              <a:pathLst>
                <a:path w="4765" h="5106" extrusionOk="0">
                  <a:moveTo>
                    <a:pt x="4276" y="0"/>
                  </a:moveTo>
                  <a:cubicBezTo>
                    <a:pt x="4090" y="0"/>
                    <a:pt x="3883" y="62"/>
                    <a:pt x="3787" y="179"/>
                  </a:cubicBezTo>
                  <a:cubicBezTo>
                    <a:pt x="2601" y="1696"/>
                    <a:pt x="1405" y="3212"/>
                    <a:pt x="210" y="4720"/>
                  </a:cubicBezTo>
                  <a:cubicBezTo>
                    <a:pt x="1" y="4982"/>
                    <a:pt x="224" y="5105"/>
                    <a:pt x="489" y="5105"/>
                  </a:cubicBezTo>
                  <a:cubicBezTo>
                    <a:pt x="676" y="5105"/>
                    <a:pt x="885" y="5043"/>
                    <a:pt x="977" y="4925"/>
                  </a:cubicBezTo>
                  <a:cubicBezTo>
                    <a:pt x="2173" y="3418"/>
                    <a:pt x="3359" y="1901"/>
                    <a:pt x="4554" y="393"/>
                  </a:cubicBezTo>
                  <a:cubicBezTo>
                    <a:pt x="4764" y="126"/>
                    <a:pt x="4542" y="0"/>
                    <a:pt x="4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 name="Google Shape;208;p10"/>
            <p:cNvSpPr/>
            <p:nvPr/>
          </p:nvSpPr>
          <p:spPr>
            <a:xfrm>
              <a:off x="6359219" y="822687"/>
              <a:ext cx="212138" cy="201515"/>
            </a:xfrm>
            <a:custGeom>
              <a:avLst/>
              <a:gdLst/>
              <a:ahLst/>
              <a:cxnLst/>
              <a:rect l="l" t="t" r="r" b="b"/>
              <a:pathLst>
                <a:path w="4522" h="4296" extrusionOk="0">
                  <a:moveTo>
                    <a:pt x="4062" y="0"/>
                  </a:moveTo>
                  <a:cubicBezTo>
                    <a:pt x="3870" y="0"/>
                    <a:pt x="3650" y="60"/>
                    <a:pt x="3554" y="167"/>
                  </a:cubicBezTo>
                  <a:cubicBezTo>
                    <a:pt x="2439" y="1434"/>
                    <a:pt x="1324" y="2692"/>
                    <a:pt x="209" y="3959"/>
                  </a:cubicBezTo>
                  <a:cubicBezTo>
                    <a:pt x="1" y="4192"/>
                    <a:pt x="202" y="4295"/>
                    <a:pt x="456" y="4295"/>
                  </a:cubicBezTo>
                  <a:cubicBezTo>
                    <a:pt x="648" y="4295"/>
                    <a:pt x="871" y="4236"/>
                    <a:pt x="967" y="4128"/>
                  </a:cubicBezTo>
                  <a:lnTo>
                    <a:pt x="4312" y="346"/>
                  </a:lnTo>
                  <a:cubicBezTo>
                    <a:pt x="4521" y="106"/>
                    <a:pt x="4317" y="0"/>
                    <a:pt x="40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 name="Google Shape;209;p10"/>
            <p:cNvSpPr/>
            <p:nvPr/>
          </p:nvSpPr>
          <p:spPr>
            <a:xfrm>
              <a:off x="6227075" y="1040955"/>
              <a:ext cx="159831" cy="153716"/>
            </a:xfrm>
            <a:custGeom>
              <a:avLst/>
              <a:gdLst/>
              <a:ahLst/>
              <a:cxnLst/>
              <a:rect l="l" t="t" r="r" b="b"/>
              <a:pathLst>
                <a:path w="3407" h="3277" extrusionOk="0">
                  <a:moveTo>
                    <a:pt x="2818" y="0"/>
                  </a:moveTo>
                  <a:cubicBezTo>
                    <a:pt x="2649" y="0"/>
                    <a:pt x="2473" y="56"/>
                    <a:pt x="2375" y="180"/>
                  </a:cubicBezTo>
                  <a:cubicBezTo>
                    <a:pt x="1661" y="1054"/>
                    <a:pt x="956" y="1928"/>
                    <a:pt x="242" y="2794"/>
                  </a:cubicBezTo>
                  <a:cubicBezTo>
                    <a:pt x="1" y="3093"/>
                    <a:pt x="282" y="3277"/>
                    <a:pt x="589" y="3277"/>
                  </a:cubicBezTo>
                  <a:cubicBezTo>
                    <a:pt x="758" y="3277"/>
                    <a:pt x="935" y="3221"/>
                    <a:pt x="1036" y="3097"/>
                  </a:cubicBezTo>
                  <a:cubicBezTo>
                    <a:pt x="1741" y="2223"/>
                    <a:pt x="2455" y="1357"/>
                    <a:pt x="3160" y="483"/>
                  </a:cubicBezTo>
                  <a:cubicBezTo>
                    <a:pt x="3407" y="184"/>
                    <a:pt x="3124" y="0"/>
                    <a:pt x="28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 name="Google Shape;210;p10"/>
            <p:cNvSpPr/>
            <p:nvPr/>
          </p:nvSpPr>
          <p:spPr>
            <a:xfrm>
              <a:off x="6331448" y="975469"/>
              <a:ext cx="184601" cy="181063"/>
            </a:xfrm>
            <a:custGeom>
              <a:avLst/>
              <a:gdLst/>
              <a:ahLst/>
              <a:cxnLst/>
              <a:rect l="l" t="t" r="r" b="b"/>
              <a:pathLst>
                <a:path w="3935" h="3860" extrusionOk="0">
                  <a:moveTo>
                    <a:pt x="3414" y="0"/>
                  </a:moveTo>
                  <a:cubicBezTo>
                    <a:pt x="3232" y="0"/>
                    <a:pt x="3031" y="50"/>
                    <a:pt x="2933" y="148"/>
                  </a:cubicBezTo>
                  <a:cubicBezTo>
                    <a:pt x="1880" y="1192"/>
                    <a:pt x="952" y="2343"/>
                    <a:pt x="132" y="3574"/>
                  </a:cubicBezTo>
                  <a:cubicBezTo>
                    <a:pt x="1" y="3773"/>
                    <a:pt x="179" y="3860"/>
                    <a:pt x="412" y="3860"/>
                  </a:cubicBezTo>
                  <a:cubicBezTo>
                    <a:pt x="639" y="3860"/>
                    <a:pt x="918" y="3777"/>
                    <a:pt x="1015" y="3637"/>
                  </a:cubicBezTo>
                  <a:cubicBezTo>
                    <a:pt x="1800" y="2450"/>
                    <a:pt x="2692" y="1362"/>
                    <a:pt x="3691" y="363"/>
                  </a:cubicBezTo>
                  <a:cubicBezTo>
                    <a:pt x="3935" y="119"/>
                    <a:pt x="3696" y="0"/>
                    <a:pt x="34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 name="Google Shape;211;p10"/>
            <p:cNvSpPr/>
            <p:nvPr/>
          </p:nvSpPr>
          <p:spPr>
            <a:xfrm>
              <a:off x="6517538" y="844171"/>
              <a:ext cx="118079" cy="101883"/>
            </a:xfrm>
            <a:custGeom>
              <a:avLst/>
              <a:gdLst/>
              <a:ahLst/>
              <a:cxnLst/>
              <a:rect l="l" t="t" r="r" b="b"/>
              <a:pathLst>
                <a:path w="2517" h="2172" extrusionOk="0">
                  <a:moveTo>
                    <a:pt x="2178" y="0"/>
                  </a:moveTo>
                  <a:cubicBezTo>
                    <a:pt x="1986" y="0"/>
                    <a:pt x="1757" y="75"/>
                    <a:pt x="1633" y="191"/>
                  </a:cubicBezTo>
                  <a:cubicBezTo>
                    <a:pt x="1071" y="717"/>
                    <a:pt x="563" y="1288"/>
                    <a:pt x="126" y="1922"/>
                  </a:cubicBezTo>
                  <a:cubicBezTo>
                    <a:pt x="1" y="2100"/>
                    <a:pt x="233" y="2162"/>
                    <a:pt x="375" y="2171"/>
                  </a:cubicBezTo>
                  <a:cubicBezTo>
                    <a:pt x="572" y="2171"/>
                    <a:pt x="875" y="2091"/>
                    <a:pt x="991" y="1922"/>
                  </a:cubicBezTo>
                  <a:cubicBezTo>
                    <a:pt x="1401" y="1333"/>
                    <a:pt x="1856" y="797"/>
                    <a:pt x="2383" y="316"/>
                  </a:cubicBezTo>
                  <a:cubicBezTo>
                    <a:pt x="2516" y="182"/>
                    <a:pt x="2490" y="57"/>
                    <a:pt x="2302" y="12"/>
                  </a:cubicBezTo>
                  <a:cubicBezTo>
                    <a:pt x="2264" y="4"/>
                    <a:pt x="2222" y="0"/>
                    <a:pt x="21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 name="Google Shape;212;p10"/>
            <p:cNvSpPr/>
            <p:nvPr/>
          </p:nvSpPr>
          <p:spPr>
            <a:xfrm>
              <a:off x="6241335" y="1175724"/>
              <a:ext cx="114748" cy="100945"/>
            </a:xfrm>
            <a:custGeom>
              <a:avLst/>
              <a:gdLst/>
              <a:ahLst/>
              <a:cxnLst/>
              <a:rect l="l" t="t" r="r" b="b"/>
              <a:pathLst>
                <a:path w="2446" h="2152" extrusionOk="0">
                  <a:moveTo>
                    <a:pt x="2032" y="0"/>
                  </a:moveTo>
                  <a:cubicBezTo>
                    <a:pt x="1823" y="0"/>
                    <a:pt x="1573" y="89"/>
                    <a:pt x="1437" y="251"/>
                  </a:cubicBezTo>
                  <a:lnTo>
                    <a:pt x="144" y="1883"/>
                  </a:lnTo>
                  <a:cubicBezTo>
                    <a:pt x="1" y="2062"/>
                    <a:pt x="260" y="2142"/>
                    <a:pt x="393" y="2151"/>
                  </a:cubicBezTo>
                  <a:cubicBezTo>
                    <a:pt x="403" y="2151"/>
                    <a:pt x="413" y="2152"/>
                    <a:pt x="423" y="2152"/>
                  </a:cubicBezTo>
                  <a:cubicBezTo>
                    <a:pt x="632" y="2152"/>
                    <a:pt x="882" y="2063"/>
                    <a:pt x="1018" y="1901"/>
                  </a:cubicBezTo>
                  <a:lnTo>
                    <a:pt x="2311" y="260"/>
                  </a:lnTo>
                  <a:cubicBezTo>
                    <a:pt x="2445" y="90"/>
                    <a:pt x="2186" y="1"/>
                    <a:pt x="2062" y="1"/>
                  </a:cubicBezTo>
                  <a:cubicBezTo>
                    <a:pt x="2052" y="1"/>
                    <a:pt x="2042" y="0"/>
                    <a:pt x="20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 name="Google Shape;213;p10"/>
            <p:cNvSpPr/>
            <p:nvPr/>
          </p:nvSpPr>
          <p:spPr>
            <a:xfrm>
              <a:off x="6275298" y="1140355"/>
              <a:ext cx="190793" cy="200764"/>
            </a:xfrm>
            <a:custGeom>
              <a:avLst/>
              <a:gdLst/>
              <a:ahLst/>
              <a:cxnLst/>
              <a:rect l="l" t="t" r="r" b="b"/>
              <a:pathLst>
                <a:path w="4067" h="4280" extrusionOk="0">
                  <a:moveTo>
                    <a:pt x="3504" y="1"/>
                  </a:moveTo>
                  <a:cubicBezTo>
                    <a:pt x="3332" y="1"/>
                    <a:pt x="3149" y="59"/>
                    <a:pt x="3050" y="184"/>
                  </a:cubicBezTo>
                  <a:cubicBezTo>
                    <a:pt x="2114" y="1397"/>
                    <a:pt x="1168" y="2602"/>
                    <a:pt x="231" y="3815"/>
                  </a:cubicBezTo>
                  <a:cubicBezTo>
                    <a:pt x="1" y="4107"/>
                    <a:pt x="267" y="4279"/>
                    <a:pt x="561" y="4279"/>
                  </a:cubicBezTo>
                  <a:cubicBezTo>
                    <a:pt x="734" y="4279"/>
                    <a:pt x="918" y="4220"/>
                    <a:pt x="1016" y="4091"/>
                  </a:cubicBezTo>
                  <a:cubicBezTo>
                    <a:pt x="1953" y="2887"/>
                    <a:pt x="2899" y="1683"/>
                    <a:pt x="3835" y="469"/>
                  </a:cubicBezTo>
                  <a:cubicBezTo>
                    <a:pt x="4066" y="171"/>
                    <a:pt x="3800" y="1"/>
                    <a:pt x="35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 name="Google Shape;214;p10"/>
            <p:cNvSpPr/>
            <p:nvPr/>
          </p:nvSpPr>
          <p:spPr>
            <a:xfrm>
              <a:off x="6453507" y="1062298"/>
              <a:ext cx="87539" cy="63700"/>
            </a:xfrm>
            <a:custGeom>
              <a:avLst/>
              <a:gdLst/>
              <a:ahLst/>
              <a:cxnLst/>
              <a:rect l="l" t="t" r="r" b="b"/>
              <a:pathLst>
                <a:path w="1866" h="1358" extrusionOk="0">
                  <a:moveTo>
                    <a:pt x="1440" y="1"/>
                  </a:moveTo>
                  <a:cubicBezTo>
                    <a:pt x="1233" y="1"/>
                    <a:pt x="993" y="81"/>
                    <a:pt x="857" y="242"/>
                  </a:cubicBezTo>
                  <a:cubicBezTo>
                    <a:pt x="616" y="537"/>
                    <a:pt x="375" y="822"/>
                    <a:pt x="144" y="1108"/>
                  </a:cubicBezTo>
                  <a:cubicBezTo>
                    <a:pt x="1" y="1277"/>
                    <a:pt x="260" y="1357"/>
                    <a:pt x="384" y="1357"/>
                  </a:cubicBezTo>
                  <a:cubicBezTo>
                    <a:pt x="599" y="1357"/>
                    <a:pt x="866" y="1277"/>
                    <a:pt x="1009" y="1108"/>
                  </a:cubicBezTo>
                  <a:cubicBezTo>
                    <a:pt x="1250" y="822"/>
                    <a:pt x="1482" y="537"/>
                    <a:pt x="1723" y="242"/>
                  </a:cubicBezTo>
                  <a:cubicBezTo>
                    <a:pt x="1865" y="73"/>
                    <a:pt x="1598" y="1"/>
                    <a:pt x="1473" y="1"/>
                  </a:cubicBezTo>
                  <a:cubicBezTo>
                    <a:pt x="1462" y="1"/>
                    <a:pt x="1451" y="1"/>
                    <a:pt x="1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 name="Google Shape;215;p10"/>
            <p:cNvSpPr/>
            <p:nvPr/>
          </p:nvSpPr>
          <p:spPr>
            <a:xfrm>
              <a:off x="6524856" y="933439"/>
              <a:ext cx="120800" cy="104979"/>
            </a:xfrm>
            <a:custGeom>
              <a:avLst/>
              <a:gdLst/>
              <a:ahLst/>
              <a:cxnLst/>
              <a:rect l="l" t="t" r="r" b="b"/>
              <a:pathLst>
                <a:path w="2575" h="2238" extrusionOk="0">
                  <a:moveTo>
                    <a:pt x="2135" y="0"/>
                  </a:moveTo>
                  <a:cubicBezTo>
                    <a:pt x="1954" y="0"/>
                    <a:pt x="1767" y="90"/>
                    <a:pt x="1638" y="206"/>
                  </a:cubicBezTo>
                  <a:cubicBezTo>
                    <a:pt x="1112" y="697"/>
                    <a:pt x="639" y="1223"/>
                    <a:pt x="210" y="1803"/>
                  </a:cubicBezTo>
                  <a:cubicBezTo>
                    <a:pt x="0" y="2089"/>
                    <a:pt x="240" y="2238"/>
                    <a:pt x="516" y="2238"/>
                  </a:cubicBezTo>
                  <a:cubicBezTo>
                    <a:pt x="696" y="2238"/>
                    <a:pt x="891" y="2174"/>
                    <a:pt x="987" y="2044"/>
                  </a:cubicBezTo>
                  <a:cubicBezTo>
                    <a:pt x="1415" y="1473"/>
                    <a:pt x="1888" y="937"/>
                    <a:pt x="2414" y="456"/>
                  </a:cubicBezTo>
                  <a:cubicBezTo>
                    <a:pt x="2575" y="304"/>
                    <a:pt x="2485" y="99"/>
                    <a:pt x="2298" y="27"/>
                  </a:cubicBezTo>
                  <a:cubicBezTo>
                    <a:pt x="2246" y="9"/>
                    <a:pt x="2191" y="0"/>
                    <a:pt x="21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 name="Google Shape;216;p10"/>
            <p:cNvSpPr/>
            <p:nvPr/>
          </p:nvSpPr>
          <p:spPr>
            <a:xfrm>
              <a:off x="6630121" y="858150"/>
              <a:ext cx="85850" cy="69892"/>
            </a:xfrm>
            <a:custGeom>
              <a:avLst/>
              <a:gdLst/>
              <a:ahLst/>
              <a:cxnLst/>
              <a:rect l="l" t="t" r="r" b="b"/>
              <a:pathLst>
                <a:path w="1830" h="1490" extrusionOk="0">
                  <a:moveTo>
                    <a:pt x="1352" y="1"/>
                  </a:moveTo>
                  <a:cubicBezTo>
                    <a:pt x="1176" y="1"/>
                    <a:pt x="1001" y="83"/>
                    <a:pt x="884" y="214"/>
                  </a:cubicBezTo>
                  <a:cubicBezTo>
                    <a:pt x="643" y="464"/>
                    <a:pt x="402" y="723"/>
                    <a:pt x="161" y="981"/>
                  </a:cubicBezTo>
                  <a:cubicBezTo>
                    <a:pt x="0" y="1142"/>
                    <a:pt x="90" y="1383"/>
                    <a:pt x="286" y="1454"/>
                  </a:cubicBezTo>
                  <a:cubicBezTo>
                    <a:pt x="348" y="1478"/>
                    <a:pt x="413" y="1489"/>
                    <a:pt x="477" y="1489"/>
                  </a:cubicBezTo>
                  <a:cubicBezTo>
                    <a:pt x="654" y="1489"/>
                    <a:pt x="829" y="1406"/>
                    <a:pt x="946" y="1276"/>
                  </a:cubicBezTo>
                  <a:lnTo>
                    <a:pt x="1669" y="508"/>
                  </a:lnTo>
                  <a:cubicBezTo>
                    <a:pt x="1829" y="348"/>
                    <a:pt x="1740" y="107"/>
                    <a:pt x="1544" y="36"/>
                  </a:cubicBezTo>
                  <a:cubicBezTo>
                    <a:pt x="1482" y="12"/>
                    <a:pt x="1417" y="1"/>
                    <a:pt x="1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7" name="Google Shape;217;p10"/>
            <p:cNvSpPr/>
            <p:nvPr/>
          </p:nvSpPr>
          <p:spPr>
            <a:xfrm>
              <a:off x="6638893" y="903652"/>
              <a:ext cx="137407" cy="128198"/>
            </a:xfrm>
            <a:custGeom>
              <a:avLst/>
              <a:gdLst/>
              <a:ahLst/>
              <a:cxnLst/>
              <a:rect l="l" t="t" r="r" b="b"/>
              <a:pathLst>
                <a:path w="2929" h="2733" extrusionOk="0">
                  <a:moveTo>
                    <a:pt x="2613" y="0"/>
                  </a:moveTo>
                  <a:cubicBezTo>
                    <a:pt x="2378" y="0"/>
                    <a:pt x="2052" y="92"/>
                    <a:pt x="1972" y="216"/>
                  </a:cubicBezTo>
                  <a:cubicBezTo>
                    <a:pt x="1437" y="1037"/>
                    <a:pt x="830" y="1804"/>
                    <a:pt x="152" y="2509"/>
                  </a:cubicBezTo>
                  <a:cubicBezTo>
                    <a:pt x="1" y="2670"/>
                    <a:pt x="286" y="2732"/>
                    <a:pt x="393" y="2732"/>
                  </a:cubicBezTo>
                  <a:cubicBezTo>
                    <a:pt x="607" y="2732"/>
                    <a:pt x="866" y="2643"/>
                    <a:pt x="1018" y="2491"/>
                  </a:cubicBezTo>
                  <a:cubicBezTo>
                    <a:pt x="1696" y="1778"/>
                    <a:pt x="2302" y="1019"/>
                    <a:pt x="2838" y="199"/>
                  </a:cubicBezTo>
                  <a:cubicBezTo>
                    <a:pt x="2928" y="57"/>
                    <a:pt x="2799" y="0"/>
                    <a:pt x="26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8" name="Google Shape;218;p10"/>
            <p:cNvSpPr/>
            <p:nvPr/>
          </p:nvSpPr>
          <p:spPr>
            <a:xfrm>
              <a:off x="6501589" y="1046912"/>
              <a:ext cx="159643" cy="141801"/>
            </a:xfrm>
            <a:custGeom>
              <a:avLst/>
              <a:gdLst/>
              <a:ahLst/>
              <a:cxnLst/>
              <a:rect l="l" t="t" r="r" b="b"/>
              <a:pathLst>
                <a:path w="3403" h="3023" extrusionOk="0">
                  <a:moveTo>
                    <a:pt x="2821" y="0"/>
                  </a:moveTo>
                  <a:cubicBezTo>
                    <a:pt x="2650" y="0"/>
                    <a:pt x="2468" y="53"/>
                    <a:pt x="2366" y="169"/>
                  </a:cubicBezTo>
                  <a:cubicBezTo>
                    <a:pt x="1661" y="972"/>
                    <a:pt x="956" y="1766"/>
                    <a:pt x="252" y="2569"/>
                  </a:cubicBezTo>
                  <a:cubicBezTo>
                    <a:pt x="0" y="2854"/>
                    <a:pt x="276" y="3023"/>
                    <a:pt x="581" y="3023"/>
                  </a:cubicBezTo>
                  <a:cubicBezTo>
                    <a:pt x="753" y="3023"/>
                    <a:pt x="934" y="2970"/>
                    <a:pt x="1037" y="2854"/>
                  </a:cubicBezTo>
                  <a:cubicBezTo>
                    <a:pt x="1741" y="2051"/>
                    <a:pt x="2446" y="1248"/>
                    <a:pt x="3151" y="454"/>
                  </a:cubicBezTo>
                  <a:cubicBezTo>
                    <a:pt x="3402" y="169"/>
                    <a:pt x="3127" y="0"/>
                    <a:pt x="28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9" name="Google Shape;219;p10"/>
            <p:cNvSpPr/>
            <p:nvPr/>
          </p:nvSpPr>
          <p:spPr>
            <a:xfrm>
              <a:off x="6434368" y="1209921"/>
              <a:ext cx="84349" cy="57696"/>
            </a:xfrm>
            <a:custGeom>
              <a:avLst/>
              <a:gdLst/>
              <a:ahLst/>
              <a:cxnLst/>
              <a:rect l="l" t="t" r="r" b="b"/>
              <a:pathLst>
                <a:path w="1798" h="1230" extrusionOk="0">
                  <a:moveTo>
                    <a:pt x="1595" y="0"/>
                  </a:moveTo>
                  <a:cubicBezTo>
                    <a:pt x="1497" y="0"/>
                    <a:pt x="1390" y="12"/>
                    <a:pt x="1381" y="12"/>
                  </a:cubicBezTo>
                  <a:cubicBezTo>
                    <a:pt x="1194" y="48"/>
                    <a:pt x="953" y="102"/>
                    <a:pt x="828" y="253"/>
                  </a:cubicBezTo>
                  <a:cubicBezTo>
                    <a:pt x="569" y="557"/>
                    <a:pt x="311" y="851"/>
                    <a:pt x="52" y="1154"/>
                  </a:cubicBezTo>
                  <a:cubicBezTo>
                    <a:pt x="1" y="1215"/>
                    <a:pt x="97" y="1229"/>
                    <a:pt x="204" y="1229"/>
                  </a:cubicBezTo>
                  <a:cubicBezTo>
                    <a:pt x="302" y="1229"/>
                    <a:pt x="409" y="1217"/>
                    <a:pt x="418" y="1217"/>
                  </a:cubicBezTo>
                  <a:cubicBezTo>
                    <a:pt x="605" y="1181"/>
                    <a:pt x="846" y="1128"/>
                    <a:pt x="971" y="976"/>
                  </a:cubicBezTo>
                  <a:cubicBezTo>
                    <a:pt x="1230" y="673"/>
                    <a:pt x="1488" y="378"/>
                    <a:pt x="1747" y="75"/>
                  </a:cubicBezTo>
                  <a:cubicBezTo>
                    <a:pt x="1798" y="15"/>
                    <a:pt x="1702" y="0"/>
                    <a:pt x="15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0" name="Google Shape;220;p10"/>
            <p:cNvSpPr/>
            <p:nvPr/>
          </p:nvSpPr>
          <p:spPr>
            <a:xfrm>
              <a:off x="6325069" y="1280378"/>
              <a:ext cx="140644" cy="110514"/>
            </a:xfrm>
            <a:custGeom>
              <a:avLst/>
              <a:gdLst/>
              <a:ahLst/>
              <a:cxnLst/>
              <a:rect l="l" t="t" r="r" b="b"/>
              <a:pathLst>
                <a:path w="2998" h="2356" extrusionOk="0">
                  <a:moveTo>
                    <a:pt x="2605" y="0"/>
                  </a:moveTo>
                  <a:cubicBezTo>
                    <a:pt x="2400" y="9"/>
                    <a:pt x="2141" y="89"/>
                    <a:pt x="1981" y="232"/>
                  </a:cubicBezTo>
                  <a:cubicBezTo>
                    <a:pt x="1320" y="839"/>
                    <a:pt x="705" y="1490"/>
                    <a:pt x="134" y="2177"/>
                  </a:cubicBezTo>
                  <a:cubicBezTo>
                    <a:pt x="0" y="2337"/>
                    <a:pt x="250" y="2355"/>
                    <a:pt x="357" y="2355"/>
                  </a:cubicBezTo>
                  <a:cubicBezTo>
                    <a:pt x="544" y="2346"/>
                    <a:pt x="856" y="2275"/>
                    <a:pt x="981" y="2123"/>
                  </a:cubicBezTo>
                  <a:cubicBezTo>
                    <a:pt x="1561" y="1436"/>
                    <a:pt x="2177" y="785"/>
                    <a:pt x="2837" y="179"/>
                  </a:cubicBezTo>
                  <a:cubicBezTo>
                    <a:pt x="2998" y="36"/>
                    <a:pt x="2694" y="0"/>
                    <a:pt x="26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1" name="Google Shape;221;p10"/>
            <p:cNvSpPr/>
            <p:nvPr/>
          </p:nvSpPr>
          <p:spPr>
            <a:xfrm>
              <a:off x="6388256" y="1211750"/>
              <a:ext cx="219081" cy="219246"/>
            </a:xfrm>
            <a:custGeom>
              <a:avLst/>
              <a:gdLst/>
              <a:ahLst/>
              <a:cxnLst/>
              <a:rect l="l" t="t" r="r" b="b"/>
              <a:pathLst>
                <a:path w="4670" h="4674" extrusionOk="0">
                  <a:moveTo>
                    <a:pt x="4306" y="1"/>
                  </a:moveTo>
                  <a:cubicBezTo>
                    <a:pt x="4076" y="1"/>
                    <a:pt x="3773" y="76"/>
                    <a:pt x="3676" y="196"/>
                  </a:cubicBezTo>
                  <a:cubicBezTo>
                    <a:pt x="2489" y="1615"/>
                    <a:pt x="1312" y="3033"/>
                    <a:pt x="125" y="4461"/>
                  </a:cubicBezTo>
                  <a:cubicBezTo>
                    <a:pt x="1" y="4610"/>
                    <a:pt x="152" y="4674"/>
                    <a:pt x="364" y="4674"/>
                  </a:cubicBezTo>
                  <a:cubicBezTo>
                    <a:pt x="595" y="4674"/>
                    <a:pt x="897" y="4599"/>
                    <a:pt x="999" y="4478"/>
                  </a:cubicBezTo>
                  <a:cubicBezTo>
                    <a:pt x="2186" y="3060"/>
                    <a:pt x="3363" y="1633"/>
                    <a:pt x="4541" y="214"/>
                  </a:cubicBezTo>
                  <a:cubicBezTo>
                    <a:pt x="4669" y="64"/>
                    <a:pt x="4519" y="1"/>
                    <a:pt x="43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2" name="Google Shape;222;p10"/>
            <p:cNvSpPr/>
            <p:nvPr/>
          </p:nvSpPr>
          <p:spPr>
            <a:xfrm>
              <a:off x="6590764" y="1104892"/>
              <a:ext cx="105131" cy="94894"/>
            </a:xfrm>
            <a:custGeom>
              <a:avLst/>
              <a:gdLst/>
              <a:ahLst/>
              <a:cxnLst/>
              <a:rect l="l" t="t" r="r" b="b"/>
              <a:pathLst>
                <a:path w="2241" h="2023" extrusionOk="0">
                  <a:moveTo>
                    <a:pt x="1805" y="0"/>
                  </a:moveTo>
                  <a:cubicBezTo>
                    <a:pt x="1624" y="0"/>
                    <a:pt x="1428" y="82"/>
                    <a:pt x="1321" y="208"/>
                  </a:cubicBezTo>
                  <a:cubicBezTo>
                    <a:pt x="929" y="655"/>
                    <a:pt x="536" y="1109"/>
                    <a:pt x="144" y="1556"/>
                  </a:cubicBezTo>
                  <a:cubicBezTo>
                    <a:pt x="1" y="1716"/>
                    <a:pt x="54" y="1921"/>
                    <a:pt x="260" y="1993"/>
                  </a:cubicBezTo>
                  <a:cubicBezTo>
                    <a:pt x="314" y="2013"/>
                    <a:pt x="373" y="2023"/>
                    <a:pt x="435" y="2023"/>
                  </a:cubicBezTo>
                  <a:cubicBezTo>
                    <a:pt x="614" y="2023"/>
                    <a:pt x="807" y="1941"/>
                    <a:pt x="920" y="1814"/>
                  </a:cubicBezTo>
                  <a:cubicBezTo>
                    <a:pt x="1312" y="1359"/>
                    <a:pt x="1705" y="913"/>
                    <a:pt x="2097" y="458"/>
                  </a:cubicBezTo>
                  <a:cubicBezTo>
                    <a:pt x="2240" y="298"/>
                    <a:pt x="2178" y="101"/>
                    <a:pt x="1981" y="30"/>
                  </a:cubicBezTo>
                  <a:cubicBezTo>
                    <a:pt x="1927" y="10"/>
                    <a:pt x="1867" y="0"/>
                    <a:pt x="18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3" name="Google Shape;223;p10"/>
            <p:cNvSpPr/>
            <p:nvPr/>
          </p:nvSpPr>
          <p:spPr>
            <a:xfrm>
              <a:off x="6683551" y="951405"/>
              <a:ext cx="153592" cy="134343"/>
            </a:xfrm>
            <a:custGeom>
              <a:avLst/>
              <a:gdLst/>
              <a:ahLst/>
              <a:cxnLst/>
              <a:rect l="l" t="t" r="r" b="b"/>
              <a:pathLst>
                <a:path w="3274" h="2864" extrusionOk="0">
                  <a:moveTo>
                    <a:pt x="2661" y="0"/>
                  </a:moveTo>
                  <a:cubicBezTo>
                    <a:pt x="2536" y="0"/>
                    <a:pt x="2407" y="41"/>
                    <a:pt x="2305" y="135"/>
                  </a:cubicBezTo>
                  <a:cubicBezTo>
                    <a:pt x="1565" y="831"/>
                    <a:pt x="869" y="1571"/>
                    <a:pt x="235" y="2374"/>
                  </a:cubicBezTo>
                  <a:cubicBezTo>
                    <a:pt x="1" y="2678"/>
                    <a:pt x="280" y="2863"/>
                    <a:pt x="584" y="2863"/>
                  </a:cubicBezTo>
                  <a:cubicBezTo>
                    <a:pt x="753" y="2863"/>
                    <a:pt x="930" y="2805"/>
                    <a:pt x="1029" y="2678"/>
                  </a:cubicBezTo>
                  <a:cubicBezTo>
                    <a:pt x="1609" y="1937"/>
                    <a:pt x="2243" y="1232"/>
                    <a:pt x="2938" y="590"/>
                  </a:cubicBezTo>
                  <a:cubicBezTo>
                    <a:pt x="3273" y="274"/>
                    <a:pt x="2985" y="0"/>
                    <a:pt x="26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4" name="Google Shape;224;p10"/>
            <p:cNvSpPr/>
            <p:nvPr/>
          </p:nvSpPr>
          <p:spPr>
            <a:xfrm>
              <a:off x="6675999" y="1018954"/>
              <a:ext cx="179065" cy="162159"/>
            </a:xfrm>
            <a:custGeom>
              <a:avLst/>
              <a:gdLst/>
              <a:ahLst/>
              <a:cxnLst/>
              <a:rect l="l" t="t" r="r" b="b"/>
              <a:pathLst>
                <a:path w="3817" h="3457" extrusionOk="0">
                  <a:moveTo>
                    <a:pt x="3343" y="0"/>
                  </a:moveTo>
                  <a:cubicBezTo>
                    <a:pt x="3154" y="0"/>
                    <a:pt x="2938" y="58"/>
                    <a:pt x="2841" y="167"/>
                  </a:cubicBezTo>
                  <a:cubicBezTo>
                    <a:pt x="1966" y="1148"/>
                    <a:pt x="1092" y="2121"/>
                    <a:pt x="218" y="3102"/>
                  </a:cubicBezTo>
                  <a:cubicBezTo>
                    <a:pt x="1" y="3345"/>
                    <a:pt x="215" y="3456"/>
                    <a:pt x="478" y="3456"/>
                  </a:cubicBezTo>
                  <a:cubicBezTo>
                    <a:pt x="668" y="3456"/>
                    <a:pt x="883" y="3398"/>
                    <a:pt x="976" y="3289"/>
                  </a:cubicBezTo>
                  <a:cubicBezTo>
                    <a:pt x="1850" y="2308"/>
                    <a:pt x="2725" y="1336"/>
                    <a:pt x="3599" y="354"/>
                  </a:cubicBezTo>
                  <a:cubicBezTo>
                    <a:pt x="3816" y="111"/>
                    <a:pt x="3605" y="0"/>
                    <a:pt x="33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5" name="Google Shape;225;p10"/>
            <p:cNvSpPr/>
            <p:nvPr/>
          </p:nvSpPr>
          <p:spPr>
            <a:xfrm>
              <a:off x="6584525" y="1199038"/>
              <a:ext cx="106726" cy="103103"/>
            </a:xfrm>
            <a:custGeom>
              <a:avLst/>
              <a:gdLst/>
              <a:ahLst/>
              <a:cxnLst/>
              <a:rect l="l" t="t" r="r" b="b"/>
              <a:pathLst>
                <a:path w="2275" h="2198" extrusionOk="0">
                  <a:moveTo>
                    <a:pt x="1835" y="0"/>
                  </a:moveTo>
                  <a:cubicBezTo>
                    <a:pt x="1655" y="0"/>
                    <a:pt x="1454" y="82"/>
                    <a:pt x="1347" y="209"/>
                  </a:cubicBezTo>
                  <a:cubicBezTo>
                    <a:pt x="946" y="708"/>
                    <a:pt x="544" y="1208"/>
                    <a:pt x="134" y="1707"/>
                  </a:cubicBezTo>
                  <a:cubicBezTo>
                    <a:pt x="0" y="1877"/>
                    <a:pt x="54" y="2082"/>
                    <a:pt x="259" y="2162"/>
                  </a:cubicBezTo>
                  <a:cubicBezTo>
                    <a:pt x="316" y="2186"/>
                    <a:pt x="380" y="2197"/>
                    <a:pt x="445" y="2197"/>
                  </a:cubicBezTo>
                  <a:cubicBezTo>
                    <a:pt x="624" y="2197"/>
                    <a:pt x="814" y="2115"/>
                    <a:pt x="919" y="1984"/>
                  </a:cubicBezTo>
                  <a:cubicBezTo>
                    <a:pt x="1329" y="1484"/>
                    <a:pt x="1731" y="985"/>
                    <a:pt x="2132" y="494"/>
                  </a:cubicBezTo>
                  <a:cubicBezTo>
                    <a:pt x="2275" y="316"/>
                    <a:pt x="2213" y="119"/>
                    <a:pt x="2007" y="30"/>
                  </a:cubicBezTo>
                  <a:cubicBezTo>
                    <a:pt x="1955" y="10"/>
                    <a:pt x="1896" y="0"/>
                    <a:pt x="18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6" name="Google Shape;226;p10"/>
            <p:cNvSpPr/>
            <p:nvPr/>
          </p:nvSpPr>
          <p:spPr>
            <a:xfrm>
              <a:off x="6466782" y="1323253"/>
              <a:ext cx="151856" cy="138189"/>
            </a:xfrm>
            <a:custGeom>
              <a:avLst/>
              <a:gdLst/>
              <a:ahLst/>
              <a:cxnLst/>
              <a:rect l="l" t="t" r="r" b="b"/>
              <a:pathLst>
                <a:path w="3237" h="2946" extrusionOk="0">
                  <a:moveTo>
                    <a:pt x="3004" y="1"/>
                  </a:moveTo>
                  <a:cubicBezTo>
                    <a:pt x="2972" y="1"/>
                    <a:pt x="2941" y="3"/>
                    <a:pt x="2920" y="5"/>
                  </a:cubicBezTo>
                  <a:cubicBezTo>
                    <a:pt x="2742" y="5"/>
                    <a:pt x="2421" y="76"/>
                    <a:pt x="2287" y="219"/>
                  </a:cubicBezTo>
                  <a:cubicBezTo>
                    <a:pt x="1511" y="1076"/>
                    <a:pt x="770" y="1950"/>
                    <a:pt x="57" y="2851"/>
                  </a:cubicBezTo>
                  <a:cubicBezTo>
                    <a:pt x="1" y="2927"/>
                    <a:pt x="122" y="2945"/>
                    <a:pt x="241" y="2945"/>
                  </a:cubicBezTo>
                  <a:cubicBezTo>
                    <a:pt x="331" y="2945"/>
                    <a:pt x="420" y="2935"/>
                    <a:pt x="431" y="2931"/>
                  </a:cubicBezTo>
                  <a:cubicBezTo>
                    <a:pt x="610" y="2895"/>
                    <a:pt x="860" y="2842"/>
                    <a:pt x="976" y="2681"/>
                  </a:cubicBezTo>
                  <a:cubicBezTo>
                    <a:pt x="1663" y="1807"/>
                    <a:pt x="2385" y="960"/>
                    <a:pt x="3135" y="139"/>
                  </a:cubicBezTo>
                  <a:cubicBezTo>
                    <a:pt x="3237" y="23"/>
                    <a:pt x="3110" y="1"/>
                    <a:pt x="30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7" name="Google Shape;227;p10"/>
            <p:cNvSpPr/>
            <p:nvPr/>
          </p:nvSpPr>
          <p:spPr>
            <a:xfrm>
              <a:off x="6578052" y="1284788"/>
              <a:ext cx="167571" cy="163707"/>
            </a:xfrm>
            <a:custGeom>
              <a:avLst/>
              <a:gdLst/>
              <a:ahLst/>
              <a:cxnLst/>
              <a:rect l="l" t="t" r="r" b="b"/>
              <a:pathLst>
                <a:path w="3572" h="3490" extrusionOk="0">
                  <a:moveTo>
                    <a:pt x="3043" y="1"/>
                  </a:moveTo>
                  <a:cubicBezTo>
                    <a:pt x="2863" y="1"/>
                    <a:pt x="2665" y="52"/>
                    <a:pt x="2565" y="156"/>
                  </a:cubicBezTo>
                  <a:cubicBezTo>
                    <a:pt x="1664" y="1093"/>
                    <a:pt x="861" y="2110"/>
                    <a:pt x="138" y="3189"/>
                  </a:cubicBezTo>
                  <a:cubicBezTo>
                    <a:pt x="0" y="3396"/>
                    <a:pt x="187" y="3489"/>
                    <a:pt x="428" y="3489"/>
                  </a:cubicBezTo>
                  <a:cubicBezTo>
                    <a:pt x="654" y="3489"/>
                    <a:pt x="926" y="3407"/>
                    <a:pt x="1021" y="3260"/>
                  </a:cubicBezTo>
                  <a:cubicBezTo>
                    <a:pt x="1708" y="2235"/>
                    <a:pt x="2484" y="1271"/>
                    <a:pt x="3332" y="379"/>
                  </a:cubicBezTo>
                  <a:cubicBezTo>
                    <a:pt x="3572" y="128"/>
                    <a:pt x="3328" y="1"/>
                    <a:pt x="30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8" name="Google Shape;228;p10"/>
            <p:cNvSpPr/>
            <p:nvPr/>
          </p:nvSpPr>
          <p:spPr>
            <a:xfrm>
              <a:off x="6730039" y="1120465"/>
              <a:ext cx="145007" cy="128573"/>
            </a:xfrm>
            <a:custGeom>
              <a:avLst/>
              <a:gdLst/>
              <a:ahLst/>
              <a:cxnLst/>
              <a:rect l="l" t="t" r="r" b="b"/>
              <a:pathLst>
                <a:path w="3091" h="2741" extrusionOk="0">
                  <a:moveTo>
                    <a:pt x="2644" y="1"/>
                  </a:moveTo>
                  <a:cubicBezTo>
                    <a:pt x="2452" y="1"/>
                    <a:pt x="2228" y="62"/>
                    <a:pt x="2135" y="171"/>
                  </a:cubicBezTo>
                  <a:cubicBezTo>
                    <a:pt x="1492" y="911"/>
                    <a:pt x="850" y="1652"/>
                    <a:pt x="208" y="2392"/>
                  </a:cubicBezTo>
                  <a:cubicBezTo>
                    <a:pt x="0" y="2635"/>
                    <a:pt x="200" y="2740"/>
                    <a:pt x="453" y="2740"/>
                  </a:cubicBezTo>
                  <a:cubicBezTo>
                    <a:pt x="646" y="2740"/>
                    <a:pt x="870" y="2679"/>
                    <a:pt x="966" y="2571"/>
                  </a:cubicBezTo>
                  <a:cubicBezTo>
                    <a:pt x="1608" y="1830"/>
                    <a:pt x="2251" y="1081"/>
                    <a:pt x="2884" y="340"/>
                  </a:cubicBezTo>
                  <a:cubicBezTo>
                    <a:pt x="3091" y="104"/>
                    <a:pt x="2893" y="1"/>
                    <a:pt x="26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9" name="Google Shape;229;p10"/>
            <p:cNvSpPr/>
            <p:nvPr/>
          </p:nvSpPr>
          <p:spPr>
            <a:xfrm>
              <a:off x="6659018" y="1382875"/>
              <a:ext cx="81206" cy="51176"/>
            </a:xfrm>
            <a:custGeom>
              <a:avLst/>
              <a:gdLst/>
              <a:ahLst/>
              <a:cxnLst/>
              <a:rect l="l" t="t" r="r" b="b"/>
              <a:pathLst>
                <a:path w="1731" h="1091" extrusionOk="0">
                  <a:moveTo>
                    <a:pt x="1347" y="1"/>
                  </a:moveTo>
                  <a:cubicBezTo>
                    <a:pt x="1133" y="10"/>
                    <a:pt x="874" y="81"/>
                    <a:pt x="723" y="242"/>
                  </a:cubicBezTo>
                  <a:cubicBezTo>
                    <a:pt x="526" y="456"/>
                    <a:pt x="339" y="670"/>
                    <a:pt x="143" y="875"/>
                  </a:cubicBezTo>
                  <a:cubicBezTo>
                    <a:pt x="0" y="1026"/>
                    <a:pt x="235" y="1090"/>
                    <a:pt x="353" y="1090"/>
                  </a:cubicBezTo>
                  <a:cubicBezTo>
                    <a:pt x="361" y="1090"/>
                    <a:pt x="368" y="1090"/>
                    <a:pt x="375" y="1089"/>
                  </a:cubicBezTo>
                  <a:cubicBezTo>
                    <a:pt x="589" y="1080"/>
                    <a:pt x="848" y="1018"/>
                    <a:pt x="999" y="857"/>
                  </a:cubicBezTo>
                  <a:cubicBezTo>
                    <a:pt x="1195" y="643"/>
                    <a:pt x="1392" y="429"/>
                    <a:pt x="1588" y="224"/>
                  </a:cubicBezTo>
                  <a:cubicBezTo>
                    <a:pt x="1731" y="63"/>
                    <a:pt x="1463" y="1"/>
                    <a:pt x="1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0" name="Google Shape;230;p10"/>
            <p:cNvSpPr/>
            <p:nvPr/>
          </p:nvSpPr>
          <p:spPr>
            <a:xfrm>
              <a:off x="6731774" y="1222539"/>
              <a:ext cx="134451" cy="129465"/>
            </a:xfrm>
            <a:custGeom>
              <a:avLst/>
              <a:gdLst/>
              <a:ahLst/>
              <a:cxnLst/>
              <a:rect l="l" t="t" r="r" b="b"/>
              <a:pathLst>
                <a:path w="2866" h="2760" extrusionOk="0">
                  <a:moveTo>
                    <a:pt x="2294" y="1"/>
                  </a:moveTo>
                  <a:cubicBezTo>
                    <a:pt x="2123" y="1"/>
                    <a:pt x="1945" y="60"/>
                    <a:pt x="1848" y="189"/>
                  </a:cubicBezTo>
                  <a:cubicBezTo>
                    <a:pt x="1313" y="885"/>
                    <a:pt x="777" y="1581"/>
                    <a:pt x="233" y="2277"/>
                  </a:cubicBezTo>
                  <a:cubicBezTo>
                    <a:pt x="0" y="2578"/>
                    <a:pt x="274" y="2760"/>
                    <a:pt x="575" y="2760"/>
                  </a:cubicBezTo>
                  <a:cubicBezTo>
                    <a:pt x="747" y="2760"/>
                    <a:pt x="927" y="2701"/>
                    <a:pt x="1027" y="2571"/>
                  </a:cubicBezTo>
                  <a:cubicBezTo>
                    <a:pt x="1562" y="1876"/>
                    <a:pt x="2098" y="1180"/>
                    <a:pt x="2633" y="484"/>
                  </a:cubicBezTo>
                  <a:cubicBezTo>
                    <a:pt x="2866" y="183"/>
                    <a:pt x="2592" y="1"/>
                    <a:pt x="22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1pPr>
            <a:lvl2pPr lvl="1"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2pPr>
            <a:lvl3pPr lvl="2"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3pPr>
            <a:lvl4pPr lvl="3"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4pPr>
            <a:lvl5pPr lvl="4"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5pPr>
            <a:lvl6pPr lvl="5"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6pPr>
            <a:lvl7pPr lvl="6"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7pPr>
            <a:lvl8pPr lvl="7"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8pPr>
            <a:lvl9pPr lvl="8" algn="ctr" rtl="0">
              <a:spcBef>
                <a:spcPts val="0"/>
              </a:spcBef>
              <a:spcAft>
                <a:spcPts val="0"/>
              </a:spcAft>
              <a:buClr>
                <a:schemeClr val="lt2"/>
              </a:buClr>
              <a:buSzPts val="3300"/>
              <a:buFont typeface="Tajawal"/>
              <a:buNone/>
              <a:defRPr sz="3300" b="1">
                <a:solidFill>
                  <a:schemeClr val="lt2"/>
                </a:solidFill>
                <a:latin typeface="Tajawal"/>
                <a:ea typeface="Tajawal"/>
                <a:cs typeface="Tajawal"/>
                <a:sym typeface="Tajawal"/>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1pPr>
            <a:lvl2pPr marL="914400" lvl="1"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00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 id="2147483661" r:id="rId13"/>
    <p:sldLayoutId id="2147483667" r:id="rId14"/>
    <p:sldLayoutId id="2147483668" r:id="rId15"/>
    <p:sldLayoutId id="2147483669" r:id="rId16"/>
    <p:sldLayoutId id="2147483670" r:id="rId17"/>
    <p:sldLayoutId id="2147483672" r:id="rId18"/>
    <p:sldLayoutId id="2147483673" r:id="rId19"/>
    <p:sldLayoutId id="2147483674" r:id="rId2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16.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9.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hyperlink" Target="https://docs.google.com/spreadsheets/d/1Q_dCnHpjUt0WQG6-etsTs-Rw2B0j3ISUIWwS2Fzkn0s/copy#gid=0" TargetMode="External"/><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93"/>
        <p:cNvGrpSpPr/>
        <p:nvPr/>
      </p:nvGrpSpPr>
      <p:grpSpPr>
        <a:xfrm>
          <a:off x="0" y="0"/>
          <a:ext cx="0" cy="0"/>
          <a:chOff x="0" y="0"/>
          <a:chExt cx="0" cy="0"/>
        </a:xfrm>
      </p:grpSpPr>
      <p:sp>
        <p:nvSpPr>
          <p:cNvPr id="594" name="Google Shape;594;p32"/>
          <p:cNvSpPr txBox="1">
            <a:spLocks noGrp="1"/>
          </p:cNvSpPr>
          <p:nvPr>
            <p:ph type="ctrTitle"/>
          </p:nvPr>
        </p:nvSpPr>
        <p:spPr>
          <a:xfrm>
            <a:off x="785600" y="1403625"/>
            <a:ext cx="7584600" cy="1926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dirty="0"/>
              <a:t>Геополітична думка в Україні у міжвоєнний період</a:t>
            </a:r>
          </a:p>
        </p:txBody>
      </p:sp>
      <p:sp>
        <p:nvSpPr>
          <p:cNvPr id="595" name="Google Shape;595;p32"/>
          <p:cNvSpPr txBox="1">
            <a:spLocks noGrp="1"/>
          </p:cNvSpPr>
          <p:nvPr>
            <p:ph type="subTitle" idx="1"/>
          </p:nvPr>
        </p:nvSpPr>
        <p:spPr>
          <a:xfrm>
            <a:off x="1669800" y="3330350"/>
            <a:ext cx="5804400" cy="409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dirty="0"/>
              <a:t>Підготувала Шабаєва Діана</a:t>
            </a:r>
            <a:endParaRPr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pic>
        <p:nvPicPr>
          <p:cNvPr id="6" name="Рисунок 5">
            <a:extLst>
              <a:ext uri="{FF2B5EF4-FFF2-40B4-BE49-F238E27FC236}">
                <a16:creationId xmlns:a16="http://schemas.microsoft.com/office/drawing/2014/main" id="{E4361226-4C09-4ED6-AC3F-4F92AA1F4460}"/>
              </a:ext>
            </a:extLst>
          </p:cNvPr>
          <p:cNvPicPr>
            <a:picLocks noChangeAspect="1"/>
          </p:cNvPicPr>
          <p:nvPr/>
        </p:nvPicPr>
        <p:blipFill>
          <a:blip r:embed="rId3"/>
          <a:stretch>
            <a:fillRect/>
          </a:stretch>
        </p:blipFill>
        <p:spPr>
          <a:xfrm>
            <a:off x="364651" y="453684"/>
            <a:ext cx="3352800" cy="4533900"/>
          </a:xfrm>
          <a:prstGeom prst="rect">
            <a:avLst/>
          </a:prstGeom>
        </p:spPr>
      </p:pic>
      <p:sp>
        <p:nvSpPr>
          <p:cNvPr id="742" name="Google Shape;742;p42"/>
          <p:cNvSpPr/>
          <p:nvPr/>
        </p:nvSpPr>
        <p:spPr>
          <a:xfrm>
            <a:off x="3536963" y="221749"/>
            <a:ext cx="1197000" cy="119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42"/>
          <p:cNvSpPr txBox="1">
            <a:spLocks noGrp="1"/>
          </p:cNvSpPr>
          <p:nvPr>
            <p:ph type="title"/>
          </p:nvPr>
        </p:nvSpPr>
        <p:spPr>
          <a:xfrm>
            <a:off x="3644618" y="425792"/>
            <a:ext cx="4973366" cy="146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uk-UA" dirty="0"/>
              <a:t>Степан Рудчинський</a:t>
            </a:r>
            <a:endParaRPr lang="pt-BR" dirty="0"/>
          </a:p>
        </p:txBody>
      </p:sp>
      <p:sp>
        <p:nvSpPr>
          <p:cNvPr id="746" name="Google Shape;746;p42"/>
          <p:cNvSpPr/>
          <p:nvPr/>
        </p:nvSpPr>
        <p:spPr>
          <a:xfrm>
            <a:off x="3215611" y="2875999"/>
            <a:ext cx="2148404" cy="2111585"/>
          </a:xfrm>
          <a:custGeom>
            <a:avLst/>
            <a:gdLst/>
            <a:ahLst/>
            <a:cxnLst/>
            <a:rect l="l" t="t" r="r" b="b"/>
            <a:pathLst>
              <a:path w="12901" h="12682" extrusionOk="0">
                <a:moveTo>
                  <a:pt x="6413" y="0"/>
                </a:moveTo>
                <a:cubicBezTo>
                  <a:pt x="6081" y="0"/>
                  <a:pt x="5750" y="24"/>
                  <a:pt x="5424" y="64"/>
                </a:cubicBezTo>
                <a:cubicBezTo>
                  <a:pt x="4836" y="144"/>
                  <a:pt x="4291" y="278"/>
                  <a:pt x="3774" y="572"/>
                </a:cubicBezTo>
                <a:cubicBezTo>
                  <a:pt x="3274" y="849"/>
                  <a:pt x="2828" y="1215"/>
                  <a:pt x="2400" y="1589"/>
                </a:cubicBezTo>
                <a:cubicBezTo>
                  <a:pt x="2025" y="1910"/>
                  <a:pt x="1686" y="2294"/>
                  <a:pt x="1419" y="2713"/>
                </a:cubicBezTo>
                <a:cubicBezTo>
                  <a:pt x="857" y="3596"/>
                  <a:pt x="643" y="4658"/>
                  <a:pt x="705" y="5693"/>
                </a:cubicBezTo>
                <a:cubicBezTo>
                  <a:pt x="785" y="6862"/>
                  <a:pt x="1187" y="8012"/>
                  <a:pt x="1794" y="9011"/>
                </a:cubicBezTo>
                <a:cubicBezTo>
                  <a:pt x="2347" y="9930"/>
                  <a:pt x="3114" y="10644"/>
                  <a:pt x="4113" y="11072"/>
                </a:cubicBezTo>
                <a:cubicBezTo>
                  <a:pt x="4747" y="11340"/>
                  <a:pt x="5431" y="11474"/>
                  <a:pt x="6118" y="11474"/>
                </a:cubicBezTo>
                <a:cubicBezTo>
                  <a:pt x="6553" y="11474"/>
                  <a:pt x="6989" y="11420"/>
                  <a:pt x="7414" y="11313"/>
                </a:cubicBezTo>
                <a:cubicBezTo>
                  <a:pt x="8466" y="11054"/>
                  <a:pt x="9492" y="10555"/>
                  <a:pt x="10206" y="9716"/>
                </a:cubicBezTo>
                <a:cubicBezTo>
                  <a:pt x="10884" y="8922"/>
                  <a:pt x="11357" y="7923"/>
                  <a:pt x="11598" y="6906"/>
                </a:cubicBezTo>
                <a:cubicBezTo>
                  <a:pt x="11856" y="5845"/>
                  <a:pt x="11812" y="4676"/>
                  <a:pt x="11277" y="3703"/>
                </a:cubicBezTo>
                <a:cubicBezTo>
                  <a:pt x="10768" y="2794"/>
                  <a:pt x="9858" y="2107"/>
                  <a:pt x="8939" y="1652"/>
                </a:cubicBezTo>
                <a:cubicBezTo>
                  <a:pt x="8159" y="1269"/>
                  <a:pt x="7327" y="1009"/>
                  <a:pt x="6470" y="1009"/>
                </a:cubicBezTo>
                <a:cubicBezTo>
                  <a:pt x="6268" y="1009"/>
                  <a:pt x="6065" y="1023"/>
                  <a:pt x="5862" y="1054"/>
                </a:cubicBezTo>
                <a:cubicBezTo>
                  <a:pt x="4746" y="1223"/>
                  <a:pt x="3604" y="1705"/>
                  <a:pt x="2793" y="2499"/>
                </a:cubicBezTo>
                <a:cubicBezTo>
                  <a:pt x="2409" y="2874"/>
                  <a:pt x="2070" y="3320"/>
                  <a:pt x="1874" y="3819"/>
                </a:cubicBezTo>
                <a:cubicBezTo>
                  <a:pt x="1686" y="4292"/>
                  <a:pt x="1651" y="4828"/>
                  <a:pt x="1686" y="5327"/>
                </a:cubicBezTo>
                <a:cubicBezTo>
                  <a:pt x="1758" y="6344"/>
                  <a:pt x="2070" y="7397"/>
                  <a:pt x="2623" y="8253"/>
                </a:cubicBezTo>
                <a:cubicBezTo>
                  <a:pt x="3167" y="9110"/>
                  <a:pt x="3970" y="9743"/>
                  <a:pt x="4907" y="10127"/>
                </a:cubicBezTo>
                <a:cubicBezTo>
                  <a:pt x="5420" y="10338"/>
                  <a:pt x="5944" y="10449"/>
                  <a:pt x="6464" y="10449"/>
                </a:cubicBezTo>
                <a:cubicBezTo>
                  <a:pt x="7020" y="10449"/>
                  <a:pt x="7571" y="10322"/>
                  <a:pt x="8101" y="10055"/>
                </a:cubicBezTo>
                <a:cubicBezTo>
                  <a:pt x="8948" y="9636"/>
                  <a:pt x="9635" y="8976"/>
                  <a:pt x="9992" y="8102"/>
                </a:cubicBezTo>
                <a:cubicBezTo>
                  <a:pt x="10616" y="6576"/>
                  <a:pt x="10251" y="4560"/>
                  <a:pt x="8930" y="3516"/>
                </a:cubicBezTo>
                <a:cubicBezTo>
                  <a:pt x="8199" y="2940"/>
                  <a:pt x="7151" y="2567"/>
                  <a:pt x="6156" y="2567"/>
                </a:cubicBezTo>
                <a:cubicBezTo>
                  <a:pt x="5087" y="2567"/>
                  <a:pt x="4081" y="2997"/>
                  <a:pt x="3596" y="4069"/>
                </a:cubicBezTo>
                <a:cubicBezTo>
                  <a:pt x="2855" y="5684"/>
                  <a:pt x="3622" y="8021"/>
                  <a:pt x="5273" y="8744"/>
                </a:cubicBezTo>
                <a:cubicBezTo>
                  <a:pt x="5676" y="8921"/>
                  <a:pt x="6132" y="9018"/>
                  <a:pt x="6587" y="9018"/>
                </a:cubicBezTo>
                <a:cubicBezTo>
                  <a:pt x="7117" y="9018"/>
                  <a:pt x="7645" y="8885"/>
                  <a:pt x="8083" y="8592"/>
                </a:cubicBezTo>
                <a:cubicBezTo>
                  <a:pt x="8877" y="8057"/>
                  <a:pt x="9305" y="7076"/>
                  <a:pt x="9162" y="6121"/>
                </a:cubicBezTo>
                <a:cubicBezTo>
                  <a:pt x="9028" y="5247"/>
                  <a:pt x="8422" y="4596"/>
                  <a:pt x="7592" y="4328"/>
                </a:cubicBezTo>
                <a:cubicBezTo>
                  <a:pt x="7245" y="4214"/>
                  <a:pt x="6858" y="4145"/>
                  <a:pt x="6473" y="4145"/>
                </a:cubicBezTo>
                <a:cubicBezTo>
                  <a:pt x="6136" y="4145"/>
                  <a:pt x="5800" y="4198"/>
                  <a:pt x="5496" y="4319"/>
                </a:cubicBezTo>
                <a:cubicBezTo>
                  <a:pt x="4702" y="4640"/>
                  <a:pt x="4452" y="5398"/>
                  <a:pt x="4586" y="6201"/>
                </a:cubicBezTo>
                <a:cubicBezTo>
                  <a:pt x="4737" y="7085"/>
                  <a:pt x="5407" y="7879"/>
                  <a:pt x="6325" y="7968"/>
                </a:cubicBezTo>
                <a:cubicBezTo>
                  <a:pt x="6380" y="7973"/>
                  <a:pt x="6434" y="7975"/>
                  <a:pt x="6489" y="7975"/>
                </a:cubicBezTo>
                <a:cubicBezTo>
                  <a:pt x="7235" y="7975"/>
                  <a:pt x="7998" y="7523"/>
                  <a:pt x="7931" y="6692"/>
                </a:cubicBezTo>
                <a:cubicBezTo>
                  <a:pt x="7869" y="6032"/>
                  <a:pt x="7351" y="5300"/>
                  <a:pt x="6638" y="5274"/>
                </a:cubicBezTo>
                <a:cubicBezTo>
                  <a:pt x="6624" y="5273"/>
                  <a:pt x="6611" y="5273"/>
                  <a:pt x="6598" y="5273"/>
                </a:cubicBezTo>
                <a:cubicBezTo>
                  <a:pt x="6196" y="5273"/>
                  <a:pt x="5850" y="5537"/>
                  <a:pt x="5772" y="5943"/>
                </a:cubicBezTo>
                <a:cubicBezTo>
                  <a:pt x="5665" y="6487"/>
                  <a:pt x="6058" y="6808"/>
                  <a:pt x="6513" y="6995"/>
                </a:cubicBezTo>
                <a:cubicBezTo>
                  <a:pt x="6547" y="7009"/>
                  <a:pt x="6578" y="7016"/>
                  <a:pt x="6607" y="7016"/>
                </a:cubicBezTo>
                <a:cubicBezTo>
                  <a:pt x="6839" y="7016"/>
                  <a:pt x="6908" y="6617"/>
                  <a:pt x="6647" y="6514"/>
                </a:cubicBezTo>
                <a:cubicBezTo>
                  <a:pt x="6468" y="6433"/>
                  <a:pt x="6254" y="6335"/>
                  <a:pt x="6254" y="6112"/>
                </a:cubicBezTo>
                <a:cubicBezTo>
                  <a:pt x="6254" y="5952"/>
                  <a:pt x="6352" y="5809"/>
                  <a:pt x="6522" y="5782"/>
                </a:cubicBezTo>
                <a:cubicBezTo>
                  <a:pt x="6547" y="5778"/>
                  <a:pt x="6572" y="5777"/>
                  <a:pt x="6596" y="5777"/>
                </a:cubicBezTo>
                <a:cubicBezTo>
                  <a:pt x="6807" y="5777"/>
                  <a:pt x="6993" y="5907"/>
                  <a:pt x="7128" y="6059"/>
                </a:cubicBezTo>
                <a:cubicBezTo>
                  <a:pt x="7467" y="6433"/>
                  <a:pt x="7601" y="7120"/>
                  <a:pt x="7048" y="7352"/>
                </a:cubicBezTo>
                <a:cubicBezTo>
                  <a:pt x="6867" y="7427"/>
                  <a:pt x="6686" y="7462"/>
                  <a:pt x="6512" y="7462"/>
                </a:cubicBezTo>
                <a:cubicBezTo>
                  <a:pt x="5956" y="7462"/>
                  <a:pt x="5464" y="7108"/>
                  <a:pt x="5219" y="6558"/>
                </a:cubicBezTo>
                <a:cubicBezTo>
                  <a:pt x="4969" y="6005"/>
                  <a:pt x="4925" y="5211"/>
                  <a:pt x="5514" y="4872"/>
                </a:cubicBezTo>
                <a:cubicBezTo>
                  <a:pt x="5790" y="4709"/>
                  <a:pt x="6119" y="4647"/>
                  <a:pt x="6448" y="4647"/>
                </a:cubicBezTo>
                <a:cubicBezTo>
                  <a:pt x="6713" y="4647"/>
                  <a:pt x="6979" y="4688"/>
                  <a:pt x="7218" y="4747"/>
                </a:cubicBezTo>
                <a:cubicBezTo>
                  <a:pt x="7904" y="4917"/>
                  <a:pt x="8458" y="5336"/>
                  <a:pt x="8636" y="6041"/>
                </a:cubicBezTo>
                <a:cubicBezTo>
                  <a:pt x="8823" y="6817"/>
                  <a:pt x="8484" y="7709"/>
                  <a:pt x="7824" y="8155"/>
                </a:cubicBezTo>
                <a:cubicBezTo>
                  <a:pt x="7462" y="8403"/>
                  <a:pt x="7019" y="8515"/>
                  <a:pt x="6574" y="8515"/>
                </a:cubicBezTo>
                <a:cubicBezTo>
                  <a:pt x="6184" y="8515"/>
                  <a:pt x="5792" y="8429"/>
                  <a:pt x="5451" y="8271"/>
                </a:cubicBezTo>
                <a:cubicBezTo>
                  <a:pt x="4077" y="7638"/>
                  <a:pt x="3390" y="5577"/>
                  <a:pt x="4077" y="4230"/>
                </a:cubicBezTo>
                <a:cubicBezTo>
                  <a:pt x="4496" y="3397"/>
                  <a:pt x="5313" y="3063"/>
                  <a:pt x="6183" y="3063"/>
                </a:cubicBezTo>
                <a:cubicBezTo>
                  <a:pt x="7093" y="3063"/>
                  <a:pt x="8060" y="3428"/>
                  <a:pt x="8689" y="3971"/>
                </a:cubicBezTo>
                <a:cubicBezTo>
                  <a:pt x="9778" y="4917"/>
                  <a:pt x="10054" y="6603"/>
                  <a:pt x="9528" y="7914"/>
                </a:cubicBezTo>
                <a:cubicBezTo>
                  <a:pt x="9225" y="8681"/>
                  <a:pt x="8600" y="9235"/>
                  <a:pt x="7878" y="9609"/>
                </a:cubicBezTo>
                <a:cubicBezTo>
                  <a:pt x="7420" y="9840"/>
                  <a:pt x="6948" y="9947"/>
                  <a:pt x="6475" y="9947"/>
                </a:cubicBezTo>
                <a:cubicBezTo>
                  <a:pt x="6016" y="9947"/>
                  <a:pt x="5555" y="9847"/>
                  <a:pt x="5103" y="9663"/>
                </a:cubicBezTo>
                <a:cubicBezTo>
                  <a:pt x="4291" y="9342"/>
                  <a:pt x="3569" y="8788"/>
                  <a:pt x="3087" y="8048"/>
                </a:cubicBezTo>
                <a:cubicBezTo>
                  <a:pt x="2605" y="7308"/>
                  <a:pt x="2302" y="6407"/>
                  <a:pt x="2204" y="5523"/>
                </a:cubicBezTo>
                <a:cubicBezTo>
                  <a:pt x="2159" y="5086"/>
                  <a:pt x="2159" y="4631"/>
                  <a:pt x="2275" y="4203"/>
                </a:cubicBezTo>
                <a:cubicBezTo>
                  <a:pt x="2400" y="3748"/>
                  <a:pt x="2686" y="3347"/>
                  <a:pt x="2998" y="3008"/>
                </a:cubicBezTo>
                <a:cubicBezTo>
                  <a:pt x="3685" y="2276"/>
                  <a:pt x="4621" y="1848"/>
                  <a:pt x="5576" y="1625"/>
                </a:cubicBezTo>
                <a:cubicBezTo>
                  <a:pt x="5877" y="1554"/>
                  <a:pt x="6174" y="1521"/>
                  <a:pt x="6468" y="1521"/>
                </a:cubicBezTo>
                <a:cubicBezTo>
                  <a:pt x="7099" y="1521"/>
                  <a:pt x="7715" y="1673"/>
                  <a:pt x="8324" y="1928"/>
                </a:cubicBezTo>
                <a:cubicBezTo>
                  <a:pt x="9171" y="2276"/>
                  <a:pt x="9992" y="2820"/>
                  <a:pt x="10563" y="3543"/>
                </a:cubicBezTo>
                <a:cubicBezTo>
                  <a:pt x="11776" y="5095"/>
                  <a:pt x="11205" y="7343"/>
                  <a:pt x="10224" y="8860"/>
                </a:cubicBezTo>
                <a:cubicBezTo>
                  <a:pt x="9983" y="9226"/>
                  <a:pt x="9698" y="9565"/>
                  <a:pt x="9367" y="9850"/>
                </a:cubicBezTo>
                <a:cubicBezTo>
                  <a:pt x="8993" y="10171"/>
                  <a:pt x="8538" y="10385"/>
                  <a:pt x="8083" y="10564"/>
                </a:cubicBezTo>
                <a:cubicBezTo>
                  <a:pt x="7442" y="10821"/>
                  <a:pt x="6773" y="10970"/>
                  <a:pt x="6095" y="10970"/>
                </a:cubicBezTo>
                <a:cubicBezTo>
                  <a:pt x="5763" y="10970"/>
                  <a:pt x="5429" y="10934"/>
                  <a:pt x="5094" y="10858"/>
                </a:cubicBezTo>
                <a:cubicBezTo>
                  <a:pt x="4202" y="10653"/>
                  <a:pt x="3381" y="10198"/>
                  <a:pt x="2766" y="9511"/>
                </a:cubicBezTo>
                <a:cubicBezTo>
                  <a:pt x="2115" y="8780"/>
                  <a:pt x="1669" y="7807"/>
                  <a:pt x="1419" y="6870"/>
                </a:cubicBezTo>
                <a:cubicBezTo>
                  <a:pt x="1160" y="5925"/>
                  <a:pt x="1107" y="4917"/>
                  <a:pt x="1392" y="3971"/>
                </a:cubicBezTo>
                <a:cubicBezTo>
                  <a:pt x="1651" y="3097"/>
                  <a:pt x="2213" y="2392"/>
                  <a:pt x="2909" y="1812"/>
                </a:cubicBezTo>
                <a:cubicBezTo>
                  <a:pt x="3274" y="1500"/>
                  <a:pt x="3658" y="1206"/>
                  <a:pt x="4086" y="974"/>
                </a:cubicBezTo>
                <a:cubicBezTo>
                  <a:pt x="4550" y="724"/>
                  <a:pt x="5050" y="608"/>
                  <a:pt x="5567" y="554"/>
                </a:cubicBezTo>
                <a:cubicBezTo>
                  <a:pt x="5835" y="523"/>
                  <a:pt x="6100" y="508"/>
                  <a:pt x="6363" y="508"/>
                </a:cubicBezTo>
                <a:cubicBezTo>
                  <a:pt x="7082" y="508"/>
                  <a:pt x="7785" y="625"/>
                  <a:pt x="8484" y="867"/>
                </a:cubicBezTo>
                <a:cubicBezTo>
                  <a:pt x="9332" y="1161"/>
                  <a:pt x="10144" y="1607"/>
                  <a:pt x="10822" y="2205"/>
                </a:cubicBezTo>
                <a:cubicBezTo>
                  <a:pt x="11482" y="2785"/>
                  <a:pt x="12071" y="3525"/>
                  <a:pt x="12258" y="4399"/>
                </a:cubicBezTo>
                <a:cubicBezTo>
                  <a:pt x="12365" y="4890"/>
                  <a:pt x="12374" y="5390"/>
                  <a:pt x="12374" y="5880"/>
                </a:cubicBezTo>
                <a:cubicBezTo>
                  <a:pt x="12374" y="6407"/>
                  <a:pt x="12347" y="6897"/>
                  <a:pt x="12195" y="7406"/>
                </a:cubicBezTo>
                <a:cubicBezTo>
                  <a:pt x="11901" y="8405"/>
                  <a:pt x="11419" y="9297"/>
                  <a:pt x="10723" y="10082"/>
                </a:cubicBezTo>
                <a:cubicBezTo>
                  <a:pt x="10117" y="10769"/>
                  <a:pt x="9367" y="11492"/>
                  <a:pt x="8511" y="11857"/>
                </a:cubicBezTo>
                <a:cubicBezTo>
                  <a:pt x="7960" y="12088"/>
                  <a:pt x="7361" y="12182"/>
                  <a:pt x="6763" y="12182"/>
                </a:cubicBezTo>
                <a:cubicBezTo>
                  <a:pt x="6460" y="12182"/>
                  <a:pt x="6158" y="12158"/>
                  <a:pt x="5862" y="12116"/>
                </a:cubicBezTo>
                <a:cubicBezTo>
                  <a:pt x="4987" y="11991"/>
                  <a:pt x="4068" y="11715"/>
                  <a:pt x="3328" y="11215"/>
                </a:cubicBezTo>
                <a:cubicBezTo>
                  <a:pt x="2935" y="10947"/>
                  <a:pt x="2596" y="10599"/>
                  <a:pt x="2284" y="10243"/>
                </a:cubicBezTo>
                <a:cubicBezTo>
                  <a:pt x="1981" y="9877"/>
                  <a:pt x="1660" y="9484"/>
                  <a:pt x="1428" y="9065"/>
                </a:cubicBezTo>
                <a:cubicBezTo>
                  <a:pt x="1205" y="8655"/>
                  <a:pt x="1133" y="8200"/>
                  <a:pt x="964" y="7780"/>
                </a:cubicBezTo>
                <a:cubicBezTo>
                  <a:pt x="821" y="7415"/>
                  <a:pt x="509" y="7022"/>
                  <a:pt x="527" y="6621"/>
                </a:cubicBezTo>
                <a:cubicBezTo>
                  <a:pt x="536" y="6456"/>
                  <a:pt x="415" y="6373"/>
                  <a:pt x="290" y="6373"/>
                </a:cubicBezTo>
                <a:cubicBezTo>
                  <a:pt x="165" y="6373"/>
                  <a:pt x="36" y="6456"/>
                  <a:pt x="27" y="6621"/>
                </a:cubicBezTo>
                <a:cubicBezTo>
                  <a:pt x="0" y="7129"/>
                  <a:pt x="357" y="7548"/>
                  <a:pt x="518" y="8012"/>
                </a:cubicBezTo>
                <a:cubicBezTo>
                  <a:pt x="705" y="8548"/>
                  <a:pt x="821" y="9083"/>
                  <a:pt x="1142" y="9556"/>
                </a:cubicBezTo>
                <a:cubicBezTo>
                  <a:pt x="1749" y="10448"/>
                  <a:pt x="2463" y="11331"/>
                  <a:pt x="3417" y="11866"/>
                </a:cubicBezTo>
                <a:cubicBezTo>
                  <a:pt x="4309" y="12348"/>
                  <a:pt x="5362" y="12616"/>
                  <a:pt x="6370" y="12669"/>
                </a:cubicBezTo>
                <a:cubicBezTo>
                  <a:pt x="6500" y="12677"/>
                  <a:pt x="6631" y="12681"/>
                  <a:pt x="6763" y="12681"/>
                </a:cubicBezTo>
                <a:cubicBezTo>
                  <a:pt x="7649" y="12681"/>
                  <a:pt x="8550" y="12491"/>
                  <a:pt x="9296" y="12009"/>
                </a:cubicBezTo>
                <a:cubicBezTo>
                  <a:pt x="10233" y="11402"/>
                  <a:pt x="11071" y="10564"/>
                  <a:pt x="11714" y="9645"/>
                </a:cubicBezTo>
                <a:cubicBezTo>
                  <a:pt x="12026" y="9199"/>
                  <a:pt x="12249" y="8708"/>
                  <a:pt x="12454" y="8200"/>
                </a:cubicBezTo>
                <a:cubicBezTo>
                  <a:pt x="12686" y="7593"/>
                  <a:pt x="12865" y="6977"/>
                  <a:pt x="12873" y="6326"/>
                </a:cubicBezTo>
                <a:cubicBezTo>
                  <a:pt x="12900" y="5256"/>
                  <a:pt x="12882" y="4158"/>
                  <a:pt x="12320" y="3213"/>
                </a:cubicBezTo>
                <a:cubicBezTo>
                  <a:pt x="11812" y="2330"/>
                  <a:pt x="11027" y="1625"/>
                  <a:pt x="10161" y="1099"/>
                </a:cubicBezTo>
                <a:cubicBezTo>
                  <a:pt x="9260" y="563"/>
                  <a:pt x="8235" y="171"/>
                  <a:pt x="7191" y="46"/>
                </a:cubicBezTo>
                <a:cubicBezTo>
                  <a:pt x="6933" y="15"/>
                  <a:pt x="6673" y="0"/>
                  <a:pt x="64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Подзаголовок 4">
            <a:extLst>
              <a:ext uri="{FF2B5EF4-FFF2-40B4-BE49-F238E27FC236}">
                <a16:creationId xmlns:a16="http://schemas.microsoft.com/office/drawing/2014/main" id="{8A736978-5E6D-4184-84A6-992CAC55E02F}"/>
              </a:ext>
            </a:extLst>
          </p:cNvPr>
          <p:cNvSpPr>
            <a:spLocks noGrp="1"/>
          </p:cNvSpPr>
          <p:nvPr>
            <p:ph type="subTitle" idx="1"/>
          </p:nvPr>
        </p:nvSpPr>
        <p:spPr>
          <a:xfrm>
            <a:off x="3357922" y="2032521"/>
            <a:ext cx="5786078" cy="2032332"/>
          </a:xfrm>
        </p:spPr>
        <p:txBody>
          <a:bodyPr/>
          <a:lstStyle/>
          <a:p>
            <a:r>
              <a:rPr lang="uk-UA" sz="1800" dirty="0">
                <a:effectLst/>
                <a:latin typeface="Times New Roman" panose="02020603050405020304" pitchFamily="18" charset="0"/>
                <a:ea typeface="Calibri" panose="020F0502020204030204" pitchFamily="34" charset="0"/>
              </a:rPr>
              <a:t>Основні геополітичні ідеї визначного українського географа, академіка Степана Рудницького (1877-1937) були окреслені у працях з досліджень політичної географії, таких як "Чому ми хочемо самостійної України", "Україна і українці", та інші. С. Рудницький вже у перших своїх працях стояв на позиціях самостійництва. </a:t>
            </a:r>
            <a:endParaRPr lang="ru-RU"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76"/>
        <p:cNvGrpSpPr/>
        <p:nvPr/>
      </p:nvGrpSpPr>
      <p:grpSpPr>
        <a:xfrm>
          <a:off x="0" y="0"/>
          <a:ext cx="0" cy="0"/>
          <a:chOff x="0" y="0"/>
          <a:chExt cx="0" cy="0"/>
        </a:xfrm>
      </p:grpSpPr>
      <p:sp>
        <p:nvSpPr>
          <p:cNvPr id="877" name="Google Shape;877;p51"/>
          <p:cNvSpPr/>
          <p:nvPr/>
        </p:nvSpPr>
        <p:spPr>
          <a:xfrm>
            <a:off x="4466162" y="74648"/>
            <a:ext cx="1197000" cy="11970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51"/>
          <p:cNvSpPr txBox="1">
            <a:spLocks noGrp="1"/>
          </p:cNvSpPr>
          <p:nvPr>
            <p:ph type="title"/>
          </p:nvPr>
        </p:nvSpPr>
        <p:spPr>
          <a:xfrm>
            <a:off x="128830" y="898497"/>
            <a:ext cx="4719409" cy="3527723"/>
          </a:xfrm>
          <a:prstGeom prst="rect">
            <a:avLst/>
          </a:prstGeom>
        </p:spPr>
        <p:txBody>
          <a:bodyPr spcFirstLastPara="1" wrap="square" lIns="91425" tIns="91425" rIns="91425" bIns="91425" anchor="b" anchorCtr="0">
            <a:noAutofit/>
          </a:bodyPr>
          <a:lstStyle/>
          <a:p>
            <a:r>
              <a:rPr lang="uk-UA" sz="1800" dirty="0">
                <a:effectLst/>
                <a:latin typeface="Times New Roman" panose="02020603050405020304" pitchFamily="18" charset="0"/>
                <a:ea typeface="Calibri" panose="020F0502020204030204" pitchFamily="34" charset="0"/>
                <a:cs typeface="Arial" panose="020B0604020202020204" pitchFamily="34" charset="0"/>
              </a:rPr>
              <a:t>Національну територію він вважав головною основою нації. Через праці С. Рудницького проходить ідея пріоритетності національного принципу під час формування держав нової Європи, якого не сприймали багато європейських політиків: "Саме національна держава є метою, до якої прагне історичний розвиток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ХХстоліття</a:t>
            </a:r>
            <a:r>
              <a:rPr lang="uk-UA" sz="1800" dirty="0">
                <a:effectLst/>
                <a:latin typeface="Times New Roman" panose="02020603050405020304" pitchFamily="18" charset="0"/>
                <a:ea typeface="Calibri" panose="020F0502020204030204" pitchFamily="34" charset="0"/>
                <a:cs typeface="Arial" panose="020B0604020202020204" pitchFamily="34" charset="0"/>
              </a:rPr>
              <a:t>". Він наголошував, подаючи багато фактів, на тимчасовості багатонаціональних імперій, передбачає їхній майбутній розпад.</a:t>
            </a:r>
            <a:endParaRPr dirty="0"/>
          </a:p>
        </p:txBody>
      </p:sp>
      <p:grpSp>
        <p:nvGrpSpPr>
          <p:cNvPr id="881" name="Google Shape;881;p51"/>
          <p:cNvGrpSpPr/>
          <p:nvPr/>
        </p:nvGrpSpPr>
        <p:grpSpPr>
          <a:xfrm>
            <a:off x="5899077" y="0"/>
            <a:ext cx="2088009" cy="2053856"/>
            <a:chOff x="6225667" y="822687"/>
            <a:chExt cx="649378" cy="638756"/>
          </a:xfrm>
        </p:grpSpPr>
        <p:sp>
          <p:nvSpPr>
            <p:cNvPr id="882" name="Google Shape;882;p51"/>
            <p:cNvSpPr/>
            <p:nvPr/>
          </p:nvSpPr>
          <p:spPr>
            <a:xfrm>
              <a:off x="6225667" y="858103"/>
              <a:ext cx="223538" cy="239510"/>
            </a:xfrm>
            <a:custGeom>
              <a:avLst/>
              <a:gdLst/>
              <a:ahLst/>
              <a:cxnLst/>
              <a:rect l="l" t="t" r="r" b="b"/>
              <a:pathLst>
                <a:path w="4765" h="5106" extrusionOk="0">
                  <a:moveTo>
                    <a:pt x="4276" y="0"/>
                  </a:moveTo>
                  <a:cubicBezTo>
                    <a:pt x="4090" y="0"/>
                    <a:pt x="3883" y="62"/>
                    <a:pt x="3787" y="179"/>
                  </a:cubicBezTo>
                  <a:cubicBezTo>
                    <a:pt x="2601" y="1696"/>
                    <a:pt x="1405" y="3212"/>
                    <a:pt x="210" y="4720"/>
                  </a:cubicBezTo>
                  <a:cubicBezTo>
                    <a:pt x="1" y="4982"/>
                    <a:pt x="224" y="5105"/>
                    <a:pt x="489" y="5105"/>
                  </a:cubicBezTo>
                  <a:cubicBezTo>
                    <a:pt x="676" y="5105"/>
                    <a:pt x="885" y="5043"/>
                    <a:pt x="977" y="4925"/>
                  </a:cubicBezTo>
                  <a:cubicBezTo>
                    <a:pt x="2173" y="3418"/>
                    <a:pt x="3359" y="1901"/>
                    <a:pt x="4554" y="393"/>
                  </a:cubicBezTo>
                  <a:cubicBezTo>
                    <a:pt x="4764" y="126"/>
                    <a:pt x="4542" y="0"/>
                    <a:pt x="4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51"/>
            <p:cNvSpPr/>
            <p:nvPr/>
          </p:nvSpPr>
          <p:spPr>
            <a:xfrm>
              <a:off x="6359219" y="822687"/>
              <a:ext cx="212138" cy="201515"/>
            </a:xfrm>
            <a:custGeom>
              <a:avLst/>
              <a:gdLst/>
              <a:ahLst/>
              <a:cxnLst/>
              <a:rect l="l" t="t" r="r" b="b"/>
              <a:pathLst>
                <a:path w="4522" h="4296" extrusionOk="0">
                  <a:moveTo>
                    <a:pt x="4062" y="0"/>
                  </a:moveTo>
                  <a:cubicBezTo>
                    <a:pt x="3870" y="0"/>
                    <a:pt x="3650" y="60"/>
                    <a:pt x="3554" y="167"/>
                  </a:cubicBezTo>
                  <a:cubicBezTo>
                    <a:pt x="2439" y="1434"/>
                    <a:pt x="1324" y="2692"/>
                    <a:pt x="209" y="3959"/>
                  </a:cubicBezTo>
                  <a:cubicBezTo>
                    <a:pt x="1" y="4192"/>
                    <a:pt x="202" y="4295"/>
                    <a:pt x="456" y="4295"/>
                  </a:cubicBezTo>
                  <a:cubicBezTo>
                    <a:pt x="648" y="4295"/>
                    <a:pt x="871" y="4236"/>
                    <a:pt x="967" y="4128"/>
                  </a:cubicBezTo>
                  <a:lnTo>
                    <a:pt x="4312" y="346"/>
                  </a:lnTo>
                  <a:cubicBezTo>
                    <a:pt x="4521" y="106"/>
                    <a:pt x="4317" y="0"/>
                    <a:pt x="40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51"/>
            <p:cNvSpPr/>
            <p:nvPr/>
          </p:nvSpPr>
          <p:spPr>
            <a:xfrm>
              <a:off x="6227075" y="1040955"/>
              <a:ext cx="159831" cy="153716"/>
            </a:xfrm>
            <a:custGeom>
              <a:avLst/>
              <a:gdLst/>
              <a:ahLst/>
              <a:cxnLst/>
              <a:rect l="l" t="t" r="r" b="b"/>
              <a:pathLst>
                <a:path w="3407" h="3277" extrusionOk="0">
                  <a:moveTo>
                    <a:pt x="2818" y="0"/>
                  </a:moveTo>
                  <a:cubicBezTo>
                    <a:pt x="2649" y="0"/>
                    <a:pt x="2473" y="56"/>
                    <a:pt x="2375" y="180"/>
                  </a:cubicBezTo>
                  <a:cubicBezTo>
                    <a:pt x="1661" y="1054"/>
                    <a:pt x="956" y="1928"/>
                    <a:pt x="242" y="2794"/>
                  </a:cubicBezTo>
                  <a:cubicBezTo>
                    <a:pt x="1" y="3093"/>
                    <a:pt x="282" y="3277"/>
                    <a:pt x="589" y="3277"/>
                  </a:cubicBezTo>
                  <a:cubicBezTo>
                    <a:pt x="758" y="3277"/>
                    <a:pt x="935" y="3221"/>
                    <a:pt x="1036" y="3097"/>
                  </a:cubicBezTo>
                  <a:cubicBezTo>
                    <a:pt x="1741" y="2223"/>
                    <a:pt x="2455" y="1357"/>
                    <a:pt x="3160" y="483"/>
                  </a:cubicBezTo>
                  <a:cubicBezTo>
                    <a:pt x="3407" y="184"/>
                    <a:pt x="3124" y="0"/>
                    <a:pt x="28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51"/>
            <p:cNvSpPr/>
            <p:nvPr/>
          </p:nvSpPr>
          <p:spPr>
            <a:xfrm>
              <a:off x="6331448" y="975469"/>
              <a:ext cx="184601" cy="181063"/>
            </a:xfrm>
            <a:custGeom>
              <a:avLst/>
              <a:gdLst/>
              <a:ahLst/>
              <a:cxnLst/>
              <a:rect l="l" t="t" r="r" b="b"/>
              <a:pathLst>
                <a:path w="3935" h="3860" extrusionOk="0">
                  <a:moveTo>
                    <a:pt x="3414" y="0"/>
                  </a:moveTo>
                  <a:cubicBezTo>
                    <a:pt x="3232" y="0"/>
                    <a:pt x="3031" y="50"/>
                    <a:pt x="2933" y="148"/>
                  </a:cubicBezTo>
                  <a:cubicBezTo>
                    <a:pt x="1880" y="1192"/>
                    <a:pt x="952" y="2343"/>
                    <a:pt x="132" y="3574"/>
                  </a:cubicBezTo>
                  <a:cubicBezTo>
                    <a:pt x="1" y="3773"/>
                    <a:pt x="179" y="3860"/>
                    <a:pt x="412" y="3860"/>
                  </a:cubicBezTo>
                  <a:cubicBezTo>
                    <a:pt x="639" y="3860"/>
                    <a:pt x="918" y="3777"/>
                    <a:pt x="1015" y="3637"/>
                  </a:cubicBezTo>
                  <a:cubicBezTo>
                    <a:pt x="1800" y="2450"/>
                    <a:pt x="2692" y="1362"/>
                    <a:pt x="3691" y="363"/>
                  </a:cubicBezTo>
                  <a:cubicBezTo>
                    <a:pt x="3935" y="119"/>
                    <a:pt x="3696" y="0"/>
                    <a:pt x="34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51"/>
            <p:cNvSpPr/>
            <p:nvPr/>
          </p:nvSpPr>
          <p:spPr>
            <a:xfrm>
              <a:off x="6517538" y="844171"/>
              <a:ext cx="118079" cy="101883"/>
            </a:xfrm>
            <a:custGeom>
              <a:avLst/>
              <a:gdLst/>
              <a:ahLst/>
              <a:cxnLst/>
              <a:rect l="l" t="t" r="r" b="b"/>
              <a:pathLst>
                <a:path w="2517" h="2172" extrusionOk="0">
                  <a:moveTo>
                    <a:pt x="2178" y="0"/>
                  </a:moveTo>
                  <a:cubicBezTo>
                    <a:pt x="1986" y="0"/>
                    <a:pt x="1757" y="75"/>
                    <a:pt x="1633" y="191"/>
                  </a:cubicBezTo>
                  <a:cubicBezTo>
                    <a:pt x="1071" y="717"/>
                    <a:pt x="563" y="1288"/>
                    <a:pt x="126" y="1922"/>
                  </a:cubicBezTo>
                  <a:cubicBezTo>
                    <a:pt x="1" y="2100"/>
                    <a:pt x="233" y="2162"/>
                    <a:pt x="375" y="2171"/>
                  </a:cubicBezTo>
                  <a:cubicBezTo>
                    <a:pt x="572" y="2171"/>
                    <a:pt x="875" y="2091"/>
                    <a:pt x="991" y="1922"/>
                  </a:cubicBezTo>
                  <a:cubicBezTo>
                    <a:pt x="1401" y="1333"/>
                    <a:pt x="1856" y="797"/>
                    <a:pt x="2383" y="316"/>
                  </a:cubicBezTo>
                  <a:cubicBezTo>
                    <a:pt x="2516" y="182"/>
                    <a:pt x="2490" y="57"/>
                    <a:pt x="2302" y="12"/>
                  </a:cubicBezTo>
                  <a:cubicBezTo>
                    <a:pt x="2264" y="4"/>
                    <a:pt x="2222" y="0"/>
                    <a:pt x="21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51"/>
            <p:cNvSpPr/>
            <p:nvPr/>
          </p:nvSpPr>
          <p:spPr>
            <a:xfrm>
              <a:off x="6241335" y="1175724"/>
              <a:ext cx="114748" cy="100945"/>
            </a:xfrm>
            <a:custGeom>
              <a:avLst/>
              <a:gdLst/>
              <a:ahLst/>
              <a:cxnLst/>
              <a:rect l="l" t="t" r="r" b="b"/>
              <a:pathLst>
                <a:path w="2446" h="2152" extrusionOk="0">
                  <a:moveTo>
                    <a:pt x="2032" y="0"/>
                  </a:moveTo>
                  <a:cubicBezTo>
                    <a:pt x="1823" y="0"/>
                    <a:pt x="1573" y="89"/>
                    <a:pt x="1437" y="251"/>
                  </a:cubicBezTo>
                  <a:lnTo>
                    <a:pt x="144" y="1883"/>
                  </a:lnTo>
                  <a:cubicBezTo>
                    <a:pt x="1" y="2062"/>
                    <a:pt x="260" y="2142"/>
                    <a:pt x="393" y="2151"/>
                  </a:cubicBezTo>
                  <a:cubicBezTo>
                    <a:pt x="403" y="2151"/>
                    <a:pt x="413" y="2152"/>
                    <a:pt x="423" y="2152"/>
                  </a:cubicBezTo>
                  <a:cubicBezTo>
                    <a:pt x="632" y="2152"/>
                    <a:pt x="882" y="2063"/>
                    <a:pt x="1018" y="1901"/>
                  </a:cubicBezTo>
                  <a:lnTo>
                    <a:pt x="2311" y="260"/>
                  </a:lnTo>
                  <a:cubicBezTo>
                    <a:pt x="2445" y="90"/>
                    <a:pt x="2186" y="1"/>
                    <a:pt x="2062" y="1"/>
                  </a:cubicBezTo>
                  <a:cubicBezTo>
                    <a:pt x="2052" y="1"/>
                    <a:pt x="2042" y="0"/>
                    <a:pt x="20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51"/>
            <p:cNvSpPr/>
            <p:nvPr/>
          </p:nvSpPr>
          <p:spPr>
            <a:xfrm>
              <a:off x="6275298" y="1140355"/>
              <a:ext cx="190793" cy="200764"/>
            </a:xfrm>
            <a:custGeom>
              <a:avLst/>
              <a:gdLst/>
              <a:ahLst/>
              <a:cxnLst/>
              <a:rect l="l" t="t" r="r" b="b"/>
              <a:pathLst>
                <a:path w="4067" h="4280" extrusionOk="0">
                  <a:moveTo>
                    <a:pt x="3504" y="1"/>
                  </a:moveTo>
                  <a:cubicBezTo>
                    <a:pt x="3332" y="1"/>
                    <a:pt x="3149" y="59"/>
                    <a:pt x="3050" y="184"/>
                  </a:cubicBezTo>
                  <a:cubicBezTo>
                    <a:pt x="2114" y="1397"/>
                    <a:pt x="1168" y="2602"/>
                    <a:pt x="231" y="3815"/>
                  </a:cubicBezTo>
                  <a:cubicBezTo>
                    <a:pt x="1" y="4107"/>
                    <a:pt x="267" y="4279"/>
                    <a:pt x="561" y="4279"/>
                  </a:cubicBezTo>
                  <a:cubicBezTo>
                    <a:pt x="734" y="4279"/>
                    <a:pt x="918" y="4220"/>
                    <a:pt x="1016" y="4091"/>
                  </a:cubicBezTo>
                  <a:cubicBezTo>
                    <a:pt x="1953" y="2887"/>
                    <a:pt x="2899" y="1683"/>
                    <a:pt x="3835" y="469"/>
                  </a:cubicBezTo>
                  <a:cubicBezTo>
                    <a:pt x="4066" y="171"/>
                    <a:pt x="3800" y="1"/>
                    <a:pt x="35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51"/>
            <p:cNvSpPr/>
            <p:nvPr/>
          </p:nvSpPr>
          <p:spPr>
            <a:xfrm>
              <a:off x="6453507" y="1062298"/>
              <a:ext cx="87539" cy="63700"/>
            </a:xfrm>
            <a:custGeom>
              <a:avLst/>
              <a:gdLst/>
              <a:ahLst/>
              <a:cxnLst/>
              <a:rect l="l" t="t" r="r" b="b"/>
              <a:pathLst>
                <a:path w="1866" h="1358" extrusionOk="0">
                  <a:moveTo>
                    <a:pt x="1440" y="1"/>
                  </a:moveTo>
                  <a:cubicBezTo>
                    <a:pt x="1233" y="1"/>
                    <a:pt x="993" y="81"/>
                    <a:pt x="857" y="242"/>
                  </a:cubicBezTo>
                  <a:cubicBezTo>
                    <a:pt x="616" y="537"/>
                    <a:pt x="375" y="822"/>
                    <a:pt x="144" y="1108"/>
                  </a:cubicBezTo>
                  <a:cubicBezTo>
                    <a:pt x="1" y="1277"/>
                    <a:pt x="260" y="1357"/>
                    <a:pt x="384" y="1357"/>
                  </a:cubicBezTo>
                  <a:cubicBezTo>
                    <a:pt x="599" y="1357"/>
                    <a:pt x="866" y="1277"/>
                    <a:pt x="1009" y="1108"/>
                  </a:cubicBezTo>
                  <a:cubicBezTo>
                    <a:pt x="1250" y="822"/>
                    <a:pt x="1482" y="537"/>
                    <a:pt x="1723" y="242"/>
                  </a:cubicBezTo>
                  <a:cubicBezTo>
                    <a:pt x="1865" y="73"/>
                    <a:pt x="1598" y="1"/>
                    <a:pt x="1473" y="1"/>
                  </a:cubicBezTo>
                  <a:cubicBezTo>
                    <a:pt x="1462" y="1"/>
                    <a:pt x="1451" y="1"/>
                    <a:pt x="1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51"/>
            <p:cNvSpPr/>
            <p:nvPr/>
          </p:nvSpPr>
          <p:spPr>
            <a:xfrm>
              <a:off x="6524856" y="933439"/>
              <a:ext cx="120800" cy="104979"/>
            </a:xfrm>
            <a:custGeom>
              <a:avLst/>
              <a:gdLst/>
              <a:ahLst/>
              <a:cxnLst/>
              <a:rect l="l" t="t" r="r" b="b"/>
              <a:pathLst>
                <a:path w="2575" h="2238" extrusionOk="0">
                  <a:moveTo>
                    <a:pt x="2135" y="0"/>
                  </a:moveTo>
                  <a:cubicBezTo>
                    <a:pt x="1954" y="0"/>
                    <a:pt x="1767" y="90"/>
                    <a:pt x="1638" y="206"/>
                  </a:cubicBezTo>
                  <a:cubicBezTo>
                    <a:pt x="1112" y="697"/>
                    <a:pt x="639" y="1223"/>
                    <a:pt x="210" y="1803"/>
                  </a:cubicBezTo>
                  <a:cubicBezTo>
                    <a:pt x="0" y="2089"/>
                    <a:pt x="240" y="2238"/>
                    <a:pt x="516" y="2238"/>
                  </a:cubicBezTo>
                  <a:cubicBezTo>
                    <a:pt x="696" y="2238"/>
                    <a:pt x="891" y="2174"/>
                    <a:pt x="987" y="2044"/>
                  </a:cubicBezTo>
                  <a:cubicBezTo>
                    <a:pt x="1415" y="1473"/>
                    <a:pt x="1888" y="937"/>
                    <a:pt x="2414" y="456"/>
                  </a:cubicBezTo>
                  <a:cubicBezTo>
                    <a:pt x="2575" y="304"/>
                    <a:pt x="2485" y="99"/>
                    <a:pt x="2298" y="27"/>
                  </a:cubicBezTo>
                  <a:cubicBezTo>
                    <a:pt x="2246" y="9"/>
                    <a:pt x="2191" y="0"/>
                    <a:pt x="21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51"/>
            <p:cNvSpPr/>
            <p:nvPr/>
          </p:nvSpPr>
          <p:spPr>
            <a:xfrm>
              <a:off x="6630121" y="858150"/>
              <a:ext cx="85850" cy="69892"/>
            </a:xfrm>
            <a:custGeom>
              <a:avLst/>
              <a:gdLst/>
              <a:ahLst/>
              <a:cxnLst/>
              <a:rect l="l" t="t" r="r" b="b"/>
              <a:pathLst>
                <a:path w="1830" h="1490" extrusionOk="0">
                  <a:moveTo>
                    <a:pt x="1352" y="1"/>
                  </a:moveTo>
                  <a:cubicBezTo>
                    <a:pt x="1176" y="1"/>
                    <a:pt x="1001" y="83"/>
                    <a:pt x="884" y="214"/>
                  </a:cubicBezTo>
                  <a:cubicBezTo>
                    <a:pt x="643" y="464"/>
                    <a:pt x="402" y="723"/>
                    <a:pt x="161" y="981"/>
                  </a:cubicBezTo>
                  <a:cubicBezTo>
                    <a:pt x="0" y="1142"/>
                    <a:pt x="90" y="1383"/>
                    <a:pt x="286" y="1454"/>
                  </a:cubicBezTo>
                  <a:cubicBezTo>
                    <a:pt x="348" y="1478"/>
                    <a:pt x="413" y="1489"/>
                    <a:pt x="477" y="1489"/>
                  </a:cubicBezTo>
                  <a:cubicBezTo>
                    <a:pt x="654" y="1489"/>
                    <a:pt x="829" y="1406"/>
                    <a:pt x="946" y="1276"/>
                  </a:cubicBezTo>
                  <a:lnTo>
                    <a:pt x="1669" y="508"/>
                  </a:lnTo>
                  <a:cubicBezTo>
                    <a:pt x="1829" y="348"/>
                    <a:pt x="1740" y="107"/>
                    <a:pt x="1544" y="36"/>
                  </a:cubicBezTo>
                  <a:cubicBezTo>
                    <a:pt x="1482" y="12"/>
                    <a:pt x="1417" y="1"/>
                    <a:pt x="1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51"/>
            <p:cNvSpPr/>
            <p:nvPr/>
          </p:nvSpPr>
          <p:spPr>
            <a:xfrm>
              <a:off x="6638893" y="903652"/>
              <a:ext cx="137407" cy="128198"/>
            </a:xfrm>
            <a:custGeom>
              <a:avLst/>
              <a:gdLst/>
              <a:ahLst/>
              <a:cxnLst/>
              <a:rect l="l" t="t" r="r" b="b"/>
              <a:pathLst>
                <a:path w="2929" h="2733" extrusionOk="0">
                  <a:moveTo>
                    <a:pt x="2613" y="0"/>
                  </a:moveTo>
                  <a:cubicBezTo>
                    <a:pt x="2378" y="0"/>
                    <a:pt x="2052" y="92"/>
                    <a:pt x="1972" y="216"/>
                  </a:cubicBezTo>
                  <a:cubicBezTo>
                    <a:pt x="1437" y="1037"/>
                    <a:pt x="830" y="1804"/>
                    <a:pt x="152" y="2509"/>
                  </a:cubicBezTo>
                  <a:cubicBezTo>
                    <a:pt x="1" y="2670"/>
                    <a:pt x="286" y="2732"/>
                    <a:pt x="393" y="2732"/>
                  </a:cubicBezTo>
                  <a:cubicBezTo>
                    <a:pt x="607" y="2732"/>
                    <a:pt x="866" y="2643"/>
                    <a:pt x="1018" y="2491"/>
                  </a:cubicBezTo>
                  <a:cubicBezTo>
                    <a:pt x="1696" y="1778"/>
                    <a:pt x="2302" y="1019"/>
                    <a:pt x="2838" y="199"/>
                  </a:cubicBezTo>
                  <a:cubicBezTo>
                    <a:pt x="2928" y="57"/>
                    <a:pt x="2799" y="0"/>
                    <a:pt x="26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51"/>
            <p:cNvSpPr/>
            <p:nvPr/>
          </p:nvSpPr>
          <p:spPr>
            <a:xfrm>
              <a:off x="6501589" y="1046912"/>
              <a:ext cx="159643" cy="141801"/>
            </a:xfrm>
            <a:custGeom>
              <a:avLst/>
              <a:gdLst/>
              <a:ahLst/>
              <a:cxnLst/>
              <a:rect l="l" t="t" r="r" b="b"/>
              <a:pathLst>
                <a:path w="3403" h="3023" extrusionOk="0">
                  <a:moveTo>
                    <a:pt x="2821" y="0"/>
                  </a:moveTo>
                  <a:cubicBezTo>
                    <a:pt x="2650" y="0"/>
                    <a:pt x="2468" y="53"/>
                    <a:pt x="2366" y="169"/>
                  </a:cubicBezTo>
                  <a:cubicBezTo>
                    <a:pt x="1661" y="972"/>
                    <a:pt x="956" y="1766"/>
                    <a:pt x="252" y="2569"/>
                  </a:cubicBezTo>
                  <a:cubicBezTo>
                    <a:pt x="0" y="2854"/>
                    <a:pt x="276" y="3023"/>
                    <a:pt x="581" y="3023"/>
                  </a:cubicBezTo>
                  <a:cubicBezTo>
                    <a:pt x="753" y="3023"/>
                    <a:pt x="934" y="2970"/>
                    <a:pt x="1037" y="2854"/>
                  </a:cubicBezTo>
                  <a:cubicBezTo>
                    <a:pt x="1741" y="2051"/>
                    <a:pt x="2446" y="1248"/>
                    <a:pt x="3151" y="454"/>
                  </a:cubicBezTo>
                  <a:cubicBezTo>
                    <a:pt x="3402" y="169"/>
                    <a:pt x="3127" y="0"/>
                    <a:pt x="28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51"/>
            <p:cNvSpPr/>
            <p:nvPr/>
          </p:nvSpPr>
          <p:spPr>
            <a:xfrm>
              <a:off x="6434368" y="1209921"/>
              <a:ext cx="84349" cy="57696"/>
            </a:xfrm>
            <a:custGeom>
              <a:avLst/>
              <a:gdLst/>
              <a:ahLst/>
              <a:cxnLst/>
              <a:rect l="l" t="t" r="r" b="b"/>
              <a:pathLst>
                <a:path w="1798" h="1230" extrusionOk="0">
                  <a:moveTo>
                    <a:pt x="1595" y="0"/>
                  </a:moveTo>
                  <a:cubicBezTo>
                    <a:pt x="1497" y="0"/>
                    <a:pt x="1390" y="12"/>
                    <a:pt x="1381" y="12"/>
                  </a:cubicBezTo>
                  <a:cubicBezTo>
                    <a:pt x="1194" y="48"/>
                    <a:pt x="953" y="102"/>
                    <a:pt x="828" y="253"/>
                  </a:cubicBezTo>
                  <a:cubicBezTo>
                    <a:pt x="569" y="557"/>
                    <a:pt x="311" y="851"/>
                    <a:pt x="52" y="1154"/>
                  </a:cubicBezTo>
                  <a:cubicBezTo>
                    <a:pt x="1" y="1215"/>
                    <a:pt x="97" y="1229"/>
                    <a:pt x="204" y="1229"/>
                  </a:cubicBezTo>
                  <a:cubicBezTo>
                    <a:pt x="302" y="1229"/>
                    <a:pt x="409" y="1217"/>
                    <a:pt x="418" y="1217"/>
                  </a:cubicBezTo>
                  <a:cubicBezTo>
                    <a:pt x="605" y="1181"/>
                    <a:pt x="846" y="1128"/>
                    <a:pt x="971" y="976"/>
                  </a:cubicBezTo>
                  <a:cubicBezTo>
                    <a:pt x="1230" y="673"/>
                    <a:pt x="1488" y="378"/>
                    <a:pt x="1747" y="75"/>
                  </a:cubicBezTo>
                  <a:cubicBezTo>
                    <a:pt x="1798" y="15"/>
                    <a:pt x="1702" y="0"/>
                    <a:pt x="15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51"/>
            <p:cNvSpPr/>
            <p:nvPr/>
          </p:nvSpPr>
          <p:spPr>
            <a:xfrm>
              <a:off x="6325069" y="1280378"/>
              <a:ext cx="140644" cy="110514"/>
            </a:xfrm>
            <a:custGeom>
              <a:avLst/>
              <a:gdLst/>
              <a:ahLst/>
              <a:cxnLst/>
              <a:rect l="l" t="t" r="r" b="b"/>
              <a:pathLst>
                <a:path w="2998" h="2356" extrusionOk="0">
                  <a:moveTo>
                    <a:pt x="2605" y="0"/>
                  </a:moveTo>
                  <a:cubicBezTo>
                    <a:pt x="2400" y="9"/>
                    <a:pt x="2141" y="89"/>
                    <a:pt x="1981" y="232"/>
                  </a:cubicBezTo>
                  <a:cubicBezTo>
                    <a:pt x="1320" y="839"/>
                    <a:pt x="705" y="1490"/>
                    <a:pt x="134" y="2177"/>
                  </a:cubicBezTo>
                  <a:cubicBezTo>
                    <a:pt x="0" y="2337"/>
                    <a:pt x="250" y="2355"/>
                    <a:pt x="357" y="2355"/>
                  </a:cubicBezTo>
                  <a:cubicBezTo>
                    <a:pt x="544" y="2346"/>
                    <a:pt x="856" y="2275"/>
                    <a:pt x="981" y="2123"/>
                  </a:cubicBezTo>
                  <a:cubicBezTo>
                    <a:pt x="1561" y="1436"/>
                    <a:pt x="2177" y="785"/>
                    <a:pt x="2837" y="179"/>
                  </a:cubicBezTo>
                  <a:cubicBezTo>
                    <a:pt x="2998" y="36"/>
                    <a:pt x="2694" y="0"/>
                    <a:pt x="26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51"/>
            <p:cNvSpPr/>
            <p:nvPr/>
          </p:nvSpPr>
          <p:spPr>
            <a:xfrm>
              <a:off x="6388256" y="1211750"/>
              <a:ext cx="219081" cy="219246"/>
            </a:xfrm>
            <a:custGeom>
              <a:avLst/>
              <a:gdLst/>
              <a:ahLst/>
              <a:cxnLst/>
              <a:rect l="l" t="t" r="r" b="b"/>
              <a:pathLst>
                <a:path w="4670" h="4674" extrusionOk="0">
                  <a:moveTo>
                    <a:pt x="4306" y="1"/>
                  </a:moveTo>
                  <a:cubicBezTo>
                    <a:pt x="4076" y="1"/>
                    <a:pt x="3773" y="76"/>
                    <a:pt x="3676" y="196"/>
                  </a:cubicBezTo>
                  <a:cubicBezTo>
                    <a:pt x="2489" y="1615"/>
                    <a:pt x="1312" y="3033"/>
                    <a:pt x="125" y="4461"/>
                  </a:cubicBezTo>
                  <a:cubicBezTo>
                    <a:pt x="1" y="4610"/>
                    <a:pt x="152" y="4674"/>
                    <a:pt x="364" y="4674"/>
                  </a:cubicBezTo>
                  <a:cubicBezTo>
                    <a:pt x="595" y="4674"/>
                    <a:pt x="897" y="4599"/>
                    <a:pt x="999" y="4478"/>
                  </a:cubicBezTo>
                  <a:cubicBezTo>
                    <a:pt x="2186" y="3060"/>
                    <a:pt x="3363" y="1633"/>
                    <a:pt x="4541" y="214"/>
                  </a:cubicBezTo>
                  <a:cubicBezTo>
                    <a:pt x="4669" y="64"/>
                    <a:pt x="4519" y="1"/>
                    <a:pt x="43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51"/>
            <p:cNvSpPr/>
            <p:nvPr/>
          </p:nvSpPr>
          <p:spPr>
            <a:xfrm>
              <a:off x="6590764" y="1104892"/>
              <a:ext cx="105131" cy="94894"/>
            </a:xfrm>
            <a:custGeom>
              <a:avLst/>
              <a:gdLst/>
              <a:ahLst/>
              <a:cxnLst/>
              <a:rect l="l" t="t" r="r" b="b"/>
              <a:pathLst>
                <a:path w="2241" h="2023" extrusionOk="0">
                  <a:moveTo>
                    <a:pt x="1805" y="0"/>
                  </a:moveTo>
                  <a:cubicBezTo>
                    <a:pt x="1624" y="0"/>
                    <a:pt x="1428" y="82"/>
                    <a:pt x="1321" y="208"/>
                  </a:cubicBezTo>
                  <a:cubicBezTo>
                    <a:pt x="929" y="655"/>
                    <a:pt x="536" y="1109"/>
                    <a:pt x="144" y="1556"/>
                  </a:cubicBezTo>
                  <a:cubicBezTo>
                    <a:pt x="1" y="1716"/>
                    <a:pt x="54" y="1921"/>
                    <a:pt x="260" y="1993"/>
                  </a:cubicBezTo>
                  <a:cubicBezTo>
                    <a:pt x="314" y="2013"/>
                    <a:pt x="373" y="2023"/>
                    <a:pt x="435" y="2023"/>
                  </a:cubicBezTo>
                  <a:cubicBezTo>
                    <a:pt x="614" y="2023"/>
                    <a:pt x="807" y="1941"/>
                    <a:pt x="920" y="1814"/>
                  </a:cubicBezTo>
                  <a:cubicBezTo>
                    <a:pt x="1312" y="1359"/>
                    <a:pt x="1705" y="913"/>
                    <a:pt x="2097" y="458"/>
                  </a:cubicBezTo>
                  <a:cubicBezTo>
                    <a:pt x="2240" y="298"/>
                    <a:pt x="2178" y="101"/>
                    <a:pt x="1981" y="30"/>
                  </a:cubicBezTo>
                  <a:cubicBezTo>
                    <a:pt x="1927" y="10"/>
                    <a:pt x="1867" y="0"/>
                    <a:pt x="18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51"/>
            <p:cNvSpPr/>
            <p:nvPr/>
          </p:nvSpPr>
          <p:spPr>
            <a:xfrm>
              <a:off x="6683551" y="951405"/>
              <a:ext cx="153592" cy="134343"/>
            </a:xfrm>
            <a:custGeom>
              <a:avLst/>
              <a:gdLst/>
              <a:ahLst/>
              <a:cxnLst/>
              <a:rect l="l" t="t" r="r" b="b"/>
              <a:pathLst>
                <a:path w="3274" h="2864" extrusionOk="0">
                  <a:moveTo>
                    <a:pt x="2661" y="0"/>
                  </a:moveTo>
                  <a:cubicBezTo>
                    <a:pt x="2536" y="0"/>
                    <a:pt x="2407" y="41"/>
                    <a:pt x="2305" y="135"/>
                  </a:cubicBezTo>
                  <a:cubicBezTo>
                    <a:pt x="1565" y="831"/>
                    <a:pt x="869" y="1571"/>
                    <a:pt x="235" y="2374"/>
                  </a:cubicBezTo>
                  <a:cubicBezTo>
                    <a:pt x="1" y="2678"/>
                    <a:pt x="280" y="2863"/>
                    <a:pt x="584" y="2863"/>
                  </a:cubicBezTo>
                  <a:cubicBezTo>
                    <a:pt x="753" y="2863"/>
                    <a:pt x="930" y="2805"/>
                    <a:pt x="1029" y="2678"/>
                  </a:cubicBezTo>
                  <a:cubicBezTo>
                    <a:pt x="1609" y="1937"/>
                    <a:pt x="2243" y="1232"/>
                    <a:pt x="2938" y="590"/>
                  </a:cubicBezTo>
                  <a:cubicBezTo>
                    <a:pt x="3273" y="274"/>
                    <a:pt x="2985" y="0"/>
                    <a:pt x="26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51"/>
            <p:cNvSpPr/>
            <p:nvPr/>
          </p:nvSpPr>
          <p:spPr>
            <a:xfrm>
              <a:off x="6675999" y="1018954"/>
              <a:ext cx="179065" cy="162159"/>
            </a:xfrm>
            <a:custGeom>
              <a:avLst/>
              <a:gdLst/>
              <a:ahLst/>
              <a:cxnLst/>
              <a:rect l="l" t="t" r="r" b="b"/>
              <a:pathLst>
                <a:path w="3817" h="3457" extrusionOk="0">
                  <a:moveTo>
                    <a:pt x="3343" y="0"/>
                  </a:moveTo>
                  <a:cubicBezTo>
                    <a:pt x="3154" y="0"/>
                    <a:pt x="2938" y="58"/>
                    <a:pt x="2841" y="167"/>
                  </a:cubicBezTo>
                  <a:cubicBezTo>
                    <a:pt x="1966" y="1148"/>
                    <a:pt x="1092" y="2121"/>
                    <a:pt x="218" y="3102"/>
                  </a:cubicBezTo>
                  <a:cubicBezTo>
                    <a:pt x="1" y="3345"/>
                    <a:pt x="215" y="3456"/>
                    <a:pt x="478" y="3456"/>
                  </a:cubicBezTo>
                  <a:cubicBezTo>
                    <a:pt x="668" y="3456"/>
                    <a:pt x="883" y="3398"/>
                    <a:pt x="976" y="3289"/>
                  </a:cubicBezTo>
                  <a:cubicBezTo>
                    <a:pt x="1850" y="2308"/>
                    <a:pt x="2725" y="1336"/>
                    <a:pt x="3599" y="354"/>
                  </a:cubicBezTo>
                  <a:cubicBezTo>
                    <a:pt x="3816" y="111"/>
                    <a:pt x="3605" y="0"/>
                    <a:pt x="33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51"/>
            <p:cNvSpPr/>
            <p:nvPr/>
          </p:nvSpPr>
          <p:spPr>
            <a:xfrm>
              <a:off x="6584525" y="1199038"/>
              <a:ext cx="106726" cy="103103"/>
            </a:xfrm>
            <a:custGeom>
              <a:avLst/>
              <a:gdLst/>
              <a:ahLst/>
              <a:cxnLst/>
              <a:rect l="l" t="t" r="r" b="b"/>
              <a:pathLst>
                <a:path w="2275" h="2198" extrusionOk="0">
                  <a:moveTo>
                    <a:pt x="1835" y="0"/>
                  </a:moveTo>
                  <a:cubicBezTo>
                    <a:pt x="1655" y="0"/>
                    <a:pt x="1454" y="82"/>
                    <a:pt x="1347" y="209"/>
                  </a:cubicBezTo>
                  <a:cubicBezTo>
                    <a:pt x="946" y="708"/>
                    <a:pt x="544" y="1208"/>
                    <a:pt x="134" y="1707"/>
                  </a:cubicBezTo>
                  <a:cubicBezTo>
                    <a:pt x="0" y="1877"/>
                    <a:pt x="54" y="2082"/>
                    <a:pt x="259" y="2162"/>
                  </a:cubicBezTo>
                  <a:cubicBezTo>
                    <a:pt x="316" y="2186"/>
                    <a:pt x="380" y="2197"/>
                    <a:pt x="445" y="2197"/>
                  </a:cubicBezTo>
                  <a:cubicBezTo>
                    <a:pt x="624" y="2197"/>
                    <a:pt x="814" y="2115"/>
                    <a:pt x="919" y="1984"/>
                  </a:cubicBezTo>
                  <a:cubicBezTo>
                    <a:pt x="1329" y="1484"/>
                    <a:pt x="1731" y="985"/>
                    <a:pt x="2132" y="494"/>
                  </a:cubicBezTo>
                  <a:cubicBezTo>
                    <a:pt x="2275" y="316"/>
                    <a:pt x="2213" y="119"/>
                    <a:pt x="2007" y="30"/>
                  </a:cubicBezTo>
                  <a:cubicBezTo>
                    <a:pt x="1955" y="10"/>
                    <a:pt x="1896" y="0"/>
                    <a:pt x="18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51"/>
            <p:cNvSpPr/>
            <p:nvPr/>
          </p:nvSpPr>
          <p:spPr>
            <a:xfrm>
              <a:off x="6466782" y="1323253"/>
              <a:ext cx="151856" cy="138189"/>
            </a:xfrm>
            <a:custGeom>
              <a:avLst/>
              <a:gdLst/>
              <a:ahLst/>
              <a:cxnLst/>
              <a:rect l="l" t="t" r="r" b="b"/>
              <a:pathLst>
                <a:path w="3237" h="2946" extrusionOk="0">
                  <a:moveTo>
                    <a:pt x="3004" y="1"/>
                  </a:moveTo>
                  <a:cubicBezTo>
                    <a:pt x="2972" y="1"/>
                    <a:pt x="2941" y="3"/>
                    <a:pt x="2920" y="5"/>
                  </a:cubicBezTo>
                  <a:cubicBezTo>
                    <a:pt x="2742" y="5"/>
                    <a:pt x="2421" y="76"/>
                    <a:pt x="2287" y="219"/>
                  </a:cubicBezTo>
                  <a:cubicBezTo>
                    <a:pt x="1511" y="1076"/>
                    <a:pt x="770" y="1950"/>
                    <a:pt x="57" y="2851"/>
                  </a:cubicBezTo>
                  <a:cubicBezTo>
                    <a:pt x="1" y="2927"/>
                    <a:pt x="122" y="2945"/>
                    <a:pt x="241" y="2945"/>
                  </a:cubicBezTo>
                  <a:cubicBezTo>
                    <a:pt x="331" y="2945"/>
                    <a:pt x="420" y="2935"/>
                    <a:pt x="431" y="2931"/>
                  </a:cubicBezTo>
                  <a:cubicBezTo>
                    <a:pt x="610" y="2895"/>
                    <a:pt x="860" y="2842"/>
                    <a:pt x="976" y="2681"/>
                  </a:cubicBezTo>
                  <a:cubicBezTo>
                    <a:pt x="1663" y="1807"/>
                    <a:pt x="2385" y="960"/>
                    <a:pt x="3135" y="139"/>
                  </a:cubicBezTo>
                  <a:cubicBezTo>
                    <a:pt x="3237" y="23"/>
                    <a:pt x="3110" y="1"/>
                    <a:pt x="30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51"/>
            <p:cNvSpPr/>
            <p:nvPr/>
          </p:nvSpPr>
          <p:spPr>
            <a:xfrm>
              <a:off x="6578052" y="1284788"/>
              <a:ext cx="167571" cy="163707"/>
            </a:xfrm>
            <a:custGeom>
              <a:avLst/>
              <a:gdLst/>
              <a:ahLst/>
              <a:cxnLst/>
              <a:rect l="l" t="t" r="r" b="b"/>
              <a:pathLst>
                <a:path w="3572" h="3490" extrusionOk="0">
                  <a:moveTo>
                    <a:pt x="3043" y="1"/>
                  </a:moveTo>
                  <a:cubicBezTo>
                    <a:pt x="2863" y="1"/>
                    <a:pt x="2665" y="52"/>
                    <a:pt x="2565" y="156"/>
                  </a:cubicBezTo>
                  <a:cubicBezTo>
                    <a:pt x="1664" y="1093"/>
                    <a:pt x="861" y="2110"/>
                    <a:pt x="138" y="3189"/>
                  </a:cubicBezTo>
                  <a:cubicBezTo>
                    <a:pt x="0" y="3396"/>
                    <a:pt x="187" y="3489"/>
                    <a:pt x="428" y="3489"/>
                  </a:cubicBezTo>
                  <a:cubicBezTo>
                    <a:pt x="654" y="3489"/>
                    <a:pt x="926" y="3407"/>
                    <a:pt x="1021" y="3260"/>
                  </a:cubicBezTo>
                  <a:cubicBezTo>
                    <a:pt x="1708" y="2235"/>
                    <a:pt x="2484" y="1271"/>
                    <a:pt x="3332" y="379"/>
                  </a:cubicBezTo>
                  <a:cubicBezTo>
                    <a:pt x="3572" y="128"/>
                    <a:pt x="3328" y="1"/>
                    <a:pt x="30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51"/>
            <p:cNvSpPr/>
            <p:nvPr/>
          </p:nvSpPr>
          <p:spPr>
            <a:xfrm>
              <a:off x="6730039" y="1120465"/>
              <a:ext cx="145007" cy="128573"/>
            </a:xfrm>
            <a:custGeom>
              <a:avLst/>
              <a:gdLst/>
              <a:ahLst/>
              <a:cxnLst/>
              <a:rect l="l" t="t" r="r" b="b"/>
              <a:pathLst>
                <a:path w="3091" h="2741" extrusionOk="0">
                  <a:moveTo>
                    <a:pt x="2644" y="1"/>
                  </a:moveTo>
                  <a:cubicBezTo>
                    <a:pt x="2452" y="1"/>
                    <a:pt x="2228" y="62"/>
                    <a:pt x="2135" y="171"/>
                  </a:cubicBezTo>
                  <a:cubicBezTo>
                    <a:pt x="1492" y="911"/>
                    <a:pt x="850" y="1652"/>
                    <a:pt x="208" y="2392"/>
                  </a:cubicBezTo>
                  <a:cubicBezTo>
                    <a:pt x="0" y="2635"/>
                    <a:pt x="200" y="2740"/>
                    <a:pt x="453" y="2740"/>
                  </a:cubicBezTo>
                  <a:cubicBezTo>
                    <a:pt x="646" y="2740"/>
                    <a:pt x="870" y="2679"/>
                    <a:pt x="966" y="2571"/>
                  </a:cubicBezTo>
                  <a:cubicBezTo>
                    <a:pt x="1608" y="1830"/>
                    <a:pt x="2251" y="1081"/>
                    <a:pt x="2884" y="340"/>
                  </a:cubicBezTo>
                  <a:cubicBezTo>
                    <a:pt x="3091" y="104"/>
                    <a:pt x="2893" y="1"/>
                    <a:pt x="26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51"/>
            <p:cNvSpPr/>
            <p:nvPr/>
          </p:nvSpPr>
          <p:spPr>
            <a:xfrm>
              <a:off x="6659018" y="1382875"/>
              <a:ext cx="81206" cy="51176"/>
            </a:xfrm>
            <a:custGeom>
              <a:avLst/>
              <a:gdLst/>
              <a:ahLst/>
              <a:cxnLst/>
              <a:rect l="l" t="t" r="r" b="b"/>
              <a:pathLst>
                <a:path w="1731" h="1091" extrusionOk="0">
                  <a:moveTo>
                    <a:pt x="1347" y="1"/>
                  </a:moveTo>
                  <a:cubicBezTo>
                    <a:pt x="1133" y="10"/>
                    <a:pt x="874" y="81"/>
                    <a:pt x="723" y="242"/>
                  </a:cubicBezTo>
                  <a:cubicBezTo>
                    <a:pt x="526" y="456"/>
                    <a:pt x="339" y="670"/>
                    <a:pt x="143" y="875"/>
                  </a:cubicBezTo>
                  <a:cubicBezTo>
                    <a:pt x="0" y="1026"/>
                    <a:pt x="235" y="1090"/>
                    <a:pt x="353" y="1090"/>
                  </a:cubicBezTo>
                  <a:cubicBezTo>
                    <a:pt x="361" y="1090"/>
                    <a:pt x="368" y="1090"/>
                    <a:pt x="375" y="1089"/>
                  </a:cubicBezTo>
                  <a:cubicBezTo>
                    <a:pt x="589" y="1080"/>
                    <a:pt x="848" y="1018"/>
                    <a:pt x="999" y="857"/>
                  </a:cubicBezTo>
                  <a:cubicBezTo>
                    <a:pt x="1195" y="643"/>
                    <a:pt x="1392" y="429"/>
                    <a:pt x="1588" y="224"/>
                  </a:cubicBezTo>
                  <a:cubicBezTo>
                    <a:pt x="1731" y="63"/>
                    <a:pt x="1463" y="1"/>
                    <a:pt x="1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51"/>
            <p:cNvSpPr/>
            <p:nvPr/>
          </p:nvSpPr>
          <p:spPr>
            <a:xfrm>
              <a:off x="6731774" y="1222539"/>
              <a:ext cx="134451" cy="129465"/>
            </a:xfrm>
            <a:custGeom>
              <a:avLst/>
              <a:gdLst/>
              <a:ahLst/>
              <a:cxnLst/>
              <a:rect l="l" t="t" r="r" b="b"/>
              <a:pathLst>
                <a:path w="2866" h="2760" extrusionOk="0">
                  <a:moveTo>
                    <a:pt x="2294" y="1"/>
                  </a:moveTo>
                  <a:cubicBezTo>
                    <a:pt x="2123" y="1"/>
                    <a:pt x="1945" y="60"/>
                    <a:pt x="1848" y="189"/>
                  </a:cubicBezTo>
                  <a:cubicBezTo>
                    <a:pt x="1313" y="885"/>
                    <a:pt x="777" y="1581"/>
                    <a:pt x="233" y="2277"/>
                  </a:cubicBezTo>
                  <a:cubicBezTo>
                    <a:pt x="0" y="2578"/>
                    <a:pt x="274" y="2760"/>
                    <a:pt x="575" y="2760"/>
                  </a:cubicBezTo>
                  <a:cubicBezTo>
                    <a:pt x="747" y="2760"/>
                    <a:pt x="927" y="2701"/>
                    <a:pt x="1027" y="2571"/>
                  </a:cubicBezTo>
                  <a:cubicBezTo>
                    <a:pt x="1562" y="1876"/>
                    <a:pt x="2098" y="1180"/>
                    <a:pt x="2633" y="484"/>
                  </a:cubicBezTo>
                  <a:cubicBezTo>
                    <a:pt x="2866" y="183"/>
                    <a:pt x="2592" y="1"/>
                    <a:pt x="22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6" name="Рисунок 5">
            <a:extLst>
              <a:ext uri="{FF2B5EF4-FFF2-40B4-BE49-F238E27FC236}">
                <a16:creationId xmlns:a16="http://schemas.microsoft.com/office/drawing/2014/main" id="{135DD8C4-6E9C-4757-9011-A24236B6A291}"/>
              </a:ext>
            </a:extLst>
          </p:cNvPr>
          <p:cNvPicPr>
            <a:picLocks noChangeAspect="1"/>
          </p:cNvPicPr>
          <p:nvPr/>
        </p:nvPicPr>
        <p:blipFill>
          <a:blip r:embed="rId3"/>
          <a:stretch>
            <a:fillRect/>
          </a:stretch>
        </p:blipFill>
        <p:spPr>
          <a:xfrm>
            <a:off x="5134103" y="894088"/>
            <a:ext cx="2312127" cy="3338365"/>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878"/>
                                        </p:tgtEl>
                                        <p:attrNameLst>
                                          <p:attrName>style.visibility</p:attrName>
                                        </p:attrNameLst>
                                      </p:cBhvr>
                                      <p:to>
                                        <p:strVal val="visible"/>
                                      </p:to>
                                    </p:set>
                                    <p:anim calcmode="lin" valueType="num">
                                      <p:cBhvr>
                                        <p:cTn id="7" dur="1000" fill="hold"/>
                                        <p:tgtEl>
                                          <p:spTgt spid="878"/>
                                        </p:tgtEl>
                                        <p:attrNameLst>
                                          <p:attrName>ppt_w</p:attrName>
                                        </p:attrNameLst>
                                      </p:cBhvr>
                                      <p:tavLst>
                                        <p:tav tm="0">
                                          <p:val>
                                            <p:fltVal val="0"/>
                                          </p:val>
                                        </p:tav>
                                        <p:tav tm="100000">
                                          <p:val>
                                            <p:strVal val="#ppt_w"/>
                                          </p:val>
                                        </p:tav>
                                      </p:tavLst>
                                    </p:anim>
                                    <p:anim calcmode="lin" valueType="num">
                                      <p:cBhvr>
                                        <p:cTn id="8" dur="1000" fill="hold"/>
                                        <p:tgtEl>
                                          <p:spTgt spid="878"/>
                                        </p:tgtEl>
                                        <p:attrNameLst>
                                          <p:attrName>ppt_h</p:attrName>
                                        </p:attrNameLst>
                                      </p:cBhvr>
                                      <p:tavLst>
                                        <p:tav tm="0">
                                          <p:val>
                                            <p:fltVal val="0"/>
                                          </p:val>
                                        </p:tav>
                                        <p:tav tm="100000">
                                          <p:val>
                                            <p:strVal val="#ppt_h"/>
                                          </p:val>
                                        </p:tav>
                                      </p:tavLst>
                                    </p:anim>
                                    <p:anim calcmode="lin" valueType="num">
                                      <p:cBhvr>
                                        <p:cTn id="9" dur="1000" fill="hold"/>
                                        <p:tgtEl>
                                          <p:spTgt spid="878"/>
                                        </p:tgtEl>
                                        <p:attrNameLst>
                                          <p:attrName>style.rotation</p:attrName>
                                        </p:attrNameLst>
                                      </p:cBhvr>
                                      <p:tavLst>
                                        <p:tav tm="0">
                                          <p:val>
                                            <p:fltVal val="90"/>
                                          </p:val>
                                        </p:tav>
                                        <p:tav tm="100000">
                                          <p:val>
                                            <p:fltVal val="0"/>
                                          </p:val>
                                        </p:tav>
                                      </p:tavLst>
                                    </p:anim>
                                    <p:animEffect transition="in" filter="fade">
                                      <p:cBhvr>
                                        <p:cTn id="10" dur="1000"/>
                                        <p:tgtEl>
                                          <p:spTgt spid="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43"/>
        <p:cNvGrpSpPr/>
        <p:nvPr/>
      </p:nvGrpSpPr>
      <p:grpSpPr>
        <a:xfrm>
          <a:off x="0" y="0"/>
          <a:ext cx="0" cy="0"/>
          <a:chOff x="0" y="0"/>
          <a:chExt cx="0" cy="0"/>
        </a:xfrm>
      </p:grpSpPr>
      <p:sp>
        <p:nvSpPr>
          <p:cNvPr id="844" name="Google Shape;844;p47"/>
          <p:cNvSpPr txBox="1">
            <a:spLocks noGrp="1"/>
          </p:cNvSpPr>
          <p:nvPr>
            <p:ph type="title"/>
          </p:nvPr>
        </p:nvSpPr>
        <p:spPr>
          <a:xfrm>
            <a:off x="720000" y="1001617"/>
            <a:ext cx="7704000" cy="233793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2400" dirty="0"/>
              <a:t>У плані пошуку перспектив майбутньої міжнародно-політичної організації, С. Рудницький висунув ідею </a:t>
            </a:r>
            <a:r>
              <a:rPr lang="uk-UA" sz="2400" dirty="0">
                <a:ln w="9525">
                  <a:solidFill>
                    <a:schemeClr val="bg1"/>
                  </a:solidFill>
                  <a:prstDash val="solid"/>
                </a:ln>
                <a:solidFill>
                  <a:schemeClr val="tx1"/>
                </a:solidFill>
                <a:effectLst>
                  <a:outerShdw blurRad="12700" dist="38100" dir="2700000" algn="tl" rotWithShape="0">
                    <a:schemeClr val="bg1">
                      <a:lumMod val="50000"/>
                    </a:schemeClr>
                  </a:outerShdw>
                </a:effectLst>
              </a:rPr>
              <a:t>Балтійсько-Понтійської федерації</a:t>
            </a:r>
            <a:r>
              <a:rPr lang="uk-UA" sz="2400" dirty="0"/>
              <a:t>. До складу цієї федерації мали ввійти Фінляндія, Естонія, Латвія, Литва, Білорусь і Україна. Ці країни є природними для України. </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44"/>
                                        </p:tgtEl>
                                        <p:attrNameLst>
                                          <p:attrName>style.visibility</p:attrName>
                                        </p:attrNameLst>
                                      </p:cBhvr>
                                      <p:to>
                                        <p:strVal val="visible"/>
                                      </p:to>
                                    </p:set>
                                    <p:anim calcmode="lin" valueType="num">
                                      <p:cBhvr>
                                        <p:cTn id="7" dur="1000" fill="hold"/>
                                        <p:tgtEl>
                                          <p:spTgt spid="844"/>
                                        </p:tgtEl>
                                        <p:attrNameLst>
                                          <p:attrName>ppt_w</p:attrName>
                                        </p:attrNameLst>
                                      </p:cBhvr>
                                      <p:tavLst>
                                        <p:tav tm="0">
                                          <p:val>
                                            <p:strVal val="#ppt_w+.3"/>
                                          </p:val>
                                        </p:tav>
                                        <p:tav tm="100000">
                                          <p:val>
                                            <p:strVal val="#ppt_w"/>
                                          </p:val>
                                        </p:tav>
                                      </p:tavLst>
                                    </p:anim>
                                    <p:anim calcmode="lin" valueType="num">
                                      <p:cBhvr>
                                        <p:cTn id="8" dur="1000" fill="hold"/>
                                        <p:tgtEl>
                                          <p:spTgt spid="844"/>
                                        </p:tgtEl>
                                        <p:attrNameLst>
                                          <p:attrName>ppt_h</p:attrName>
                                        </p:attrNameLst>
                                      </p:cBhvr>
                                      <p:tavLst>
                                        <p:tav tm="0">
                                          <p:val>
                                            <p:strVal val="#ppt_h"/>
                                          </p:val>
                                        </p:tav>
                                        <p:tav tm="100000">
                                          <p:val>
                                            <p:strVal val="#ppt_h"/>
                                          </p:val>
                                        </p:tav>
                                      </p:tavLst>
                                    </p:anim>
                                    <p:animEffect transition="in" filter="fade">
                                      <p:cBhvr>
                                        <p:cTn id="9" dur="1000"/>
                                        <p:tgtEl>
                                          <p:spTgt spid="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0"/>
        <p:cNvGrpSpPr/>
        <p:nvPr/>
      </p:nvGrpSpPr>
      <p:grpSpPr>
        <a:xfrm>
          <a:off x="0" y="0"/>
          <a:ext cx="0" cy="0"/>
          <a:chOff x="0" y="0"/>
          <a:chExt cx="0" cy="0"/>
        </a:xfrm>
      </p:grpSpPr>
      <p:sp>
        <p:nvSpPr>
          <p:cNvPr id="991" name="Google Shape;991;p60"/>
          <p:cNvSpPr txBox="1">
            <a:spLocks noGrp="1"/>
          </p:cNvSpPr>
          <p:nvPr>
            <p:ph type="title"/>
          </p:nvPr>
        </p:nvSpPr>
        <p:spPr>
          <a:xfrm>
            <a:off x="720000" y="445024"/>
            <a:ext cx="7704000" cy="376121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1800" dirty="0"/>
              <a:t>Країни федерації мали б таким чином спільний ґрунт для економічного, політичного і культурного розвитку. Дана федерація мала об’єднати країни, які через своє невигідне геополітичне становище були своєрідною картою у політичній грі сусідніх держав, зокрема Росії, Польщі, Німеччини. У праці "Українська справа зі становища політичної географії" С. Рудницький аналізує геополітику сусідніх з Україною країн, а також Франції, Німеччини, Італії, Великобританії та США, по відношенню до України.</a:t>
            </a:r>
          </a:p>
        </p:txBody>
      </p:sp>
      <p:pic>
        <p:nvPicPr>
          <p:cNvPr id="2" name="Рисунок 1">
            <a:extLst>
              <a:ext uri="{FF2B5EF4-FFF2-40B4-BE49-F238E27FC236}">
                <a16:creationId xmlns:a16="http://schemas.microsoft.com/office/drawing/2014/main" id="{64D51CC9-10BD-499B-B1DA-7A4BF466DE87}"/>
              </a:ext>
            </a:extLst>
          </p:cNvPr>
          <p:cNvPicPr>
            <a:picLocks noChangeAspect="1"/>
          </p:cNvPicPr>
          <p:nvPr/>
        </p:nvPicPr>
        <p:blipFill>
          <a:blip r:embed="rId3"/>
          <a:stretch>
            <a:fillRect/>
          </a:stretch>
        </p:blipFill>
        <p:spPr>
          <a:xfrm>
            <a:off x="0" y="2936138"/>
            <a:ext cx="4368496" cy="2207362"/>
          </a:xfrm>
          <a:prstGeom prst="rect">
            <a:avLst/>
          </a:prstGeom>
          <a:ln>
            <a:noFill/>
          </a:ln>
          <a:effectLst>
            <a:softEdge rad="112500"/>
          </a:effectLst>
        </p:spPr>
      </p:pic>
      <p:pic>
        <p:nvPicPr>
          <p:cNvPr id="4" name="Рисунок 3">
            <a:extLst>
              <a:ext uri="{FF2B5EF4-FFF2-40B4-BE49-F238E27FC236}">
                <a16:creationId xmlns:a16="http://schemas.microsoft.com/office/drawing/2014/main" id="{690DE47F-8A25-4260-BBC1-FF9E1B5176C3}"/>
              </a:ext>
            </a:extLst>
          </p:cNvPr>
          <p:cNvPicPr>
            <a:picLocks noChangeAspect="1"/>
          </p:cNvPicPr>
          <p:nvPr/>
        </p:nvPicPr>
        <p:blipFill>
          <a:blip r:embed="rId4"/>
          <a:stretch>
            <a:fillRect/>
          </a:stretch>
        </p:blipFill>
        <p:spPr>
          <a:xfrm>
            <a:off x="4735749" y="2632876"/>
            <a:ext cx="3810000" cy="262890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991"/>
                                        </p:tgtEl>
                                        <p:attrNameLst>
                                          <p:attrName>style.visibility</p:attrName>
                                        </p:attrNameLst>
                                      </p:cBhvr>
                                      <p:to>
                                        <p:strVal val="visible"/>
                                      </p:to>
                                    </p:set>
                                    <p:animEffect transition="in" filter="wipe(down)">
                                      <p:cBhvr>
                                        <p:cTn id="7" dur="580">
                                          <p:stCondLst>
                                            <p:cond delay="0"/>
                                          </p:stCondLst>
                                        </p:cTn>
                                        <p:tgtEl>
                                          <p:spTgt spid="991"/>
                                        </p:tgtEl>
                                      </p:cBhvr>
                                    </p:animEffect>
                                    <p:anim calcmode="lin" valueType="num">
                                      <p:cBhvr>
                                        <p:cTn id="8" dur="1822" tmFilter="0,0; 0.14,0.36; 0.43,0.73; 0.71,0.91; 1.0,1.0">
                                          <p:stCondLst>
                                            <p:cond delay="0"/>
                                          </p:stCondLst>
                                        </p:cTn>
                                        <p:tgtEl>
                                          <p:spTgt spid="99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9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9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9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91"/>
                                        </p:tgtEl>
                                        <p:attrNameLst>
                                          <p:attrName>ppt_y</p:attrName>
                                        </p:attrNameLst>
                                      </p:cBhvr>
                                      <p:tavLst>
                                        <p:tav tm="0" fmla="#ppt_y-sin(pi*$)/81">
                                          <p:val>
                                            <p:fltVal val="0"/>
                                          </p:val>
                                        </p:tav>
                                        <p:tav tm="100000">
                                          <p:val>
                                            <p:fltVal val="1"/>
                                          </p:val>
                                        </p:tav>
                                      </p:tavLst>
                                    </p:anim>
                                    <p:animScale>
                                      <p:cBhvr>
                                        <p:cTn id="13" dur="26">
                                          <p:stCondLst>
                                            <p:cond delay="650"/>
                                          </p:stCondLst>
                                        </p:cTn>
                                        <p:tgtEl>
                                          <p:spTgt spid="991"/>
                                        </p:tgtEl>
                                      </p:cBhvr>
                                      <p:to x="100000" y="60000"/>
                                    </p:animScale>
                                    <p:animScale>
                                      <p:cBhvr>
                                        <p:cTn id="14" dur="166" decel="50000">
                                          <p:stCondLst>
                                            <p:cond delay="676"/>
                                          </p:stCondLst>
                                        </p:cTn>
                                        <p:tgtEl>
                                          <p:spTgt spid="991"/>
                                        </p:tgtEl>
                                      </p:cBhvr>
                                      <p:to x="100000" y="100000"/>
                                    </p:animScale>
                                    <p:animScale>
                                      <p:cBhvr>
                                        <p:cTn id="15" dur="26">
                                          <p:stCondLst>
                                            <p:cond delay="1312"/>
                                          </p:stCondLst>
                                        </p:cTn>
                                        <p:tgtEl>
                                          <p:spTgt spid="991"/>
                                        </p:tgtEl>
                                      </p:cBhvr>
                                      <p:to x="100000" y="80000"/>
                                    </p:animScale>
                                    <p:animScale>
                                      <p:cBhvr>
                                        <p:cTn id="16" dur="166" decel="50000">
                                          <p:stCondLst>
                                            <p:cond delay="1338"/>
                                          </p:stCondLst>
                                        </p:cTn>
                                        <p:tgtEl>
                                          <p:spTgt spid="991"/>
                                        </p:tgtEl>
                                      </p:cBhvr>
                                      <p:to x="100000" y="100000"/>
                                    </p:animScale>
                                    <p:animScale>
                                      <p:cBhvr>
                                        <p:cTn id="17" dur="26">
                                          <p:stCondLst>
                                            <p:cond delay="1642"/>
                                          </p:stCondLst>
                                        </p:cTn>
                                        <p:tgtEl>
                                          <p:spTgt spid="991"/>
                                        </p:tgtEl>
                                      </p:cBhvr>
                                      <p:to x="100000" y="90000"/>
                                    </p:animScale>
                                    <p:animScale>
                                      <p:cBhvr>
                                        <p:cTn id="18" dur="166" decel="50000">
                                          <p:stCondLst>
                                            <p:cond delay="1668"/>
                                          </p:stCondLst>
                                        </p:cTn>
                                        <p:tgtEl>
                                          <p:spTgt spid="991"/>
                                        </p:tgtEl>
                                      </p:cBhvr>
                                      <p:to x="100000" y="100000"/>
                                    </p:animScale>
                                    <p:animScale>
                                      <p:cBhvr>
                                        <p:cTn id="19" dur="26">
                                          <p:stCondLst>
                                            <p:cond delay="1808"/>
                                          </p:stCondLst>
                                        </p:cTn>
                                        <p:tgtEl>
                                          <p:spTgt spid="991"/>
                                        </p:tgtEl>
                                      </p:cBhvr>
                                      <p:to x="100000" y="95000"/>
                                    </p:animScale>
                                    <p:animScale>
                                      <p:cBhvr>
                                        <p:cTn id="20" dur="166" decel="50000">
                                          <p:stCondLst>
                                            <p:cond delay="1834"/>
                                          </p:stCondLst>
                                        </p:cTn>
                                        <p:tgtEl>
                                          <p:spTgt spid="99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0"/>
        <p:cNvGrpSpPr/>
        <p:nvPr/>
      </p:nvGrpSpPr>
      <p:grpSpPr>
        <a:xfrm>
          <a:off x="0" y="0"/>
          <a:ext cx="0" cy="0"/>
          <a:chOff x="0" y="0"/>
          <a:chExt cx="0" cy="0"/>
        </a:xfrm>
      </p:grpSpPr>
      <p:sp>
        <p:nvSpPr>
          <p:cNvPr id="751" name="Google Shape;751;p43"/>
          <p:cNvSpPr txBox="1">
            <a:spLocks noGrp="1"/>
          </p:cNvSpPr>
          <p:nvPr>
            <p:ph type="title"/>
          </p:nvPr>
        </p:nvSpPr>
        <p:spPr>
          <a:xfrm>
            <a:off x="1069858" y="196036"/>
            <a:ext cx="7704000" cy="201987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1800" dirty="0"/>
              <a:t>Розглядаючи чорноморську орієнтацію України, С. Рудницький припускав, що в майбутньому незалежна Українська держава буде найбільшою потугою в районі Чорного моря. Проте, будучи могутньою державою Україна ніколи не повинна прагнути до панування над країнами регіону – ані політичного, ані економічного.</a:t>
            </a:r>
          </a:p>
        </p:txBody>
      </p:sp>
      <p:pic>
        <p:nvPicPr>
          <p:cNvPr id="2" name="Рисунок 1">
            <a:extLst>
              <a:ext uri="{FF2B5EF4-FFF2-40B4-BE49-F238E27FC236}">
                <a16:creationId xmlns:a16="http://schemas.microsoft.com/office/drawing/2014/main" id="{C7B495F2-74D5-47B2-8348-BAC3C4E4D8C7}"/>
              </a:ext>
            </a:extLst>
          </p:cNvPr>
          <p:cNvPicPr>
            <a:picLocks noChangeAspect="1"/>
          </p:cNvPicPr>
          <p:nvPr/>
        </p:nvPicPr>
        <p:blipFill>
          <a:blip r:embed="rId3"/>
          <a:stretch>
            <a:fillRect/>
          </a:stretch>
        </p:blipFill>
        <p:spPr>
          <a:xfrm>
            <a:off x="807464" y="1718669"/>
            <a:ext cx="2261739" cy="3292135"/>
          </a:xfrm>
          <a:prstGeom prst="rect">
            <a:avLst/>
          </a:prstGeom>
          <a:ln>
            <a:noFill/>
          </a:ln>
          <a:effectLst>
            <a:softEdge rad="112500"/>
          </a:effectLst>
        </p:spPr>
      </p:pic>
      <p:pic>
        <p:nvPicPr>
          <p:cNvPr id="3" name="Рисунок 2">
            <a:extLst>
              <a:ext uri="{FF2B5EF4-FFF2-40B4-BE49-F238E27FC236}">
                <a16:creationId xmlns:a16="http://schemas.microsoft.com/office/drawing/2014/main" id="{79955316-2F8A-4C93-BC67-155E14060BE1}"/>
              </a:ext>
            </a:extLst>
          </p:cNvPr>
          <p:cNvPicPr>
            <a:picLocks noChangeAspect="1"/>
          </p:cNvPicPr>
          <p:nvPr/>
        </p:nvPicPr>
        <p:blipFill>
          <a:blip r:embed="rId4"/>
          <a:stretch>
            <a:fillRect/>
          </a:stretch>
        </p:blipFill>
        <p:spPr>
          <a:xfrm>
            <a:off x="3562771" y="2003223"/>
            <a:ext cx="4511371" cy="3007581"/>
          </a:xfrm>
          <a:prstGeom prst="rect">
            <a:avLst/>
          </a:prstGeom>
          <a:ln>
            <a:noFill/>
          </a:ln>
          <a:effectLst>
            <a:softEdge rad="112500"/>
          </a:effec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51"/>
                                        </p:tgtEl>
                                        <p:attrNameLst>
                                          <p:attrName>style.visibility</p:attrName>
                                        </p:attrNameLst>
                                      </p:cBhvr>
                                      <p:to>
                                        <p:strVal val="visible"/>
                                      </p:to>
                                    </p:set>
                                    <p:animEffect transition="in" filter="fade">
                                      <p:cBhvr>
                                        <p:cTn id="7" dur="500"/>
                                        <p:tgtEl>
                                          <p:spTgt spid="7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64"/>
        <p:cNvGrpSpPr/>
        <p:nvPr/>
      </p:nvGrpSpPr>
      <p:grpSpPr>
        <a:xfrm>
          <a:off x="0" y="0"/>
          <a:ext cx="0" cy="0"/>
          <a:chOff x="0" y="0"/>
          <a:chExt cx="0" cy="0"/>
        </a:xfrm>
      </p:grpSpPr>
      <p:sp>
        <p:nvSpPr>
          <p:cNvPr id="865" name="Google Shape;865;p50"/>
          <p:cNvSpPr txBox="1">
            <a:spLocks noGrp="1"/>
          </p:cNvSpPr>
          <p:nvPr>
            <p:ph type="title"/>
          </p:nvPr>
        </p:nvSpPr>
        <p:spPr>
          <a:xfrm>
            <a:off x="2258566" y="1151103"/>
            <a:ext cx="4617300" cy="3023247"/>
          </a:xfrm>
          <a:prstGeom prst="rect">
            <a:avLst/>
          </a:prstGeom>
        </p:spPr>
        <p:txBody>
          <a:bodyPr spcFirstLastPara="1" wrap="square" lIns="91425" tIns="91425" rIns="91425" bIns="91425" anchor="ctr" anchorCtr="0">
            <a:noAutofit/>
          </a:bodyPr>
          <a:lstStyle/>
          <a:p>
            <a:r>
              <a:rPr lang="uk-UA" sz="1800" dirty="0">
                <a:effectLst/>
                <a:latin typeface="Times New Roman" panose="02020603050405020304" pitchFamily="18" charset="0"/>
                <a:ea typeface="Calibri" panose="020F0502020204030204" pitchFamily="34" charset="0"/>
                <a:cs typeface="Arial" panose="020B0604020202020204" pitchFamily="34" charset="0"/>
              </a:rPr>
              <a:t>Особливе місце в майбутній Чорноморській зоні співпраці С. Рудницький відводив Кримові. Крим є ключем до морських комунікацій Чорного моря. Хто матиме контроль над Кримом, той зможе контролювати вихід України до моря і далі – до океанів.</a:t>
            </a:r>
            <a:endParaRPr dirty="0"/>
          </a:p>
        </p:txBody>
      </p:sp>
      <p:sp>
        <p:nvSpPr>
          <p:cNvPr id="867" name="Google Shape;867;p50"/>
          <p:cNvSpPr/>
          <p:nvPr/>
        </p:nvSpPr>
        <p:spPr>
          <a:xfrm>
            <a:off x="2977879" y="-8"/>
            <a:ext cx="1618489" cy="1641664"/>
          </a:xfrm>
          <a:custGeom>
            <a:avLst/>
            <a:gdLst/>
            <a:ahLst/>
            <a:cxnLst/>
            <a:rect l="l" t="t" r="r" b="b"/>
            <a:pathLst>
              <a:path w="13293" h="13485" extrusionOk="0">
                <a:moveTo>
                  <a:pt x="6094" y="710"/>
                </a:moveTo>
                <a:lnTo>
                  <a:pt x="6094" y="710"/>
                </a:lnTo>
                <a:cubicBezTo>
                  <a:pt x="6004" y="800"/>
                  <a:pt x="5906" y="889"/>
                  <a:pt x="5817" y="978"/>
                </a:cubicBezTo>
                <a:cubicBezTo>
                  <a:pt x="5790" y="942"/>
                  <a:pt x="5764" y="898"/>
                  <a:pt x="5737" y="862"/>
                </a:cubicBezTo>
                <a:cubicBezTo>
                  <a:pt x="5853" y="809"/>
                  <a:pt x="5978" y="755"/>
                  <a:pt x="6094" y="710"/>
                </a:cubicBezTo>
                <a:close/>
                <a:moveTo>
                  <a:pt x="5460" y="1192"/>
                </a:moveTo>
                <a:lnTo>
                  <a:pt x="5460" y="1192"/>
                </a:lnTo>
                <a:cubicBezTo>
                  <a:pt x="5478" y="1219"/>
                  <a:pt x="5505" y="1255"/>
                  <a:pt x="5523" y="1290"/>
                </a:cubicBezTo>
                <a:cubicBezTo>
                  <a:pt x="5514" y="1299"/>
                  <a:pt x="5496" y="1317"/>
                  <a:pt x="5487" y="1326"/>
                </a:cubicBezTo>
                <a:cubicBezTo>
                  <a:pt x="5478" y="1281"/>
                  <a:pt x="5469" y="1237"/>
                  <a:pt x="5460" y="1192"/>
                </a:cubicBezTo>
                <a:close/>
                <a:moveTo>
                  <a:pt x="5755" y="1647"/>
                </a:moveTo>
                <a:cubicBezTo>
                  <a:pt x="6004" y="2084"/>
                  <a:pt x="6210" y="2539"/>
                  <a:pt x="6370" y="3021"/>
                </a:cubicBezTo>
                <a:cubicBezTo>
                  <a:pt x="6138" y="3271"/>
                  <a:pt x="5924" y="3538"/>
                  <a:pt x="5728" y="3806"/>
                </a:cubicBezTo>
                <a:cubicBezTo>
                  <a:pt x="5728" y="3610"/>
                  <a:pt x="5719" y="3413"/>
                  <a:pt x="5710" y="3217"/>
                </a:cubicBezTo>
                <a:cubicBezTo>
                  <a:pt x="5683" y="2753"/>
                  <a:pt x="5639" y="2298"/>
                  <a:pt x="5567" y="1843"/>
                </a:cubicBezTo>
                <a:cubicBezTo>
                  <a:pt x="5630" y="1781"/>
                  <a:pt x="5692" y="1719"/>
                  <a:pt x="5755" y="1647"/>
                </a:cubicBezTo>
                <a:close/>
                <a:moveTo>
                  <a:pt x="5050" y="1246"/>
                </a:moveTo>
                <a:cubicBezTo>
                  <a:pt x="5077" y="1406"/>
                  <a:pt x="5103" y="1567"/>
                  <a:pt x="5130" y="1736"/>
                </a:cubicBezTo>
                <a:cubicBezTo>
                  <a:pt x="4550" y="2423"/>
                  <a:pt x="4051" y="3182"/>
                  <a:pt x="3649" y="3976"/>
                </a:cubicBezTo>
                <a:cubicBezTo>
                  <a:pt x="3640" y="3949"/>
                  <a:pt x="3640" y="3913"/>
                  <a:pt x="3631" y="3877"/>
                </a:cubicBezTo>
                <a:cubicBezTo>
                  <a:pt x="3542" y="3512"/>
                  <a:pt x="3435" y="3146"/>
                  <a:pt x="3283" y="2798"/>
                </a:cubicBezTo>
                <a:cubicBezTo>
                  <a:pt x="3712" y="2281"/>
                  <a:pt x="4211" y="1817"/>
                  <a:pt x="4764" y="1433"/>
                </a:cubicBezTo>
                <a:cubicBezTo>
                  <a:pt x="4854" y="1362"/>
                  <a:pt x="4952" y="1299"/>
                  <a:pt x="5050" y="1246"/>
                </a:cubicBezTo>
                <a:close/>
                <a:moveTo>
                  <a:pt x="8476" y="1710"/>
                </a:moveTo>
                <a:cubicBezTo>
                  <a:pt x="8493" y="1799"/>
                  <a:pt x="8520" y="1888"/>
                  <a:pt x="8538" y="1977"/>
                </a:cubicBezTo>
                <a:cubicBezTo>
                  <a:pt x="8029" y="2762"/>
                  <a:pt x="7539" y="3583"/>
                  <a:pt x="7111" y="4422"/>
                </a:cubicBezTo>
                <a:cubicBezTo>
                  <a:pt x="7048" y="3984"/>
                  <a:pt x="6959" y="3556"/>
                  <a:pt x="6834" y="3119"/>
                </a:cubicBezTo>
                <a:cubicBezTo>
                  <a:pt x="6995" y="2950"/>
                  <a:pt x="7155" y="2789"/>
                  <a:pt x="7316" y="2637"/>
                </a:cubicBezTo>
                <a:cubicBezTo>
                  <a:pt x="7682" y="2298"/>
                  <a:pt x="8074" y="1986"/>
                  <a:pt x="8476" y="1710"/>
                </a:cubicBezTo>
                <a:close/>
                <a:moveTo>
                  <a:pt x="9073" y="1906"/>
                </a:moveTo>
                <a:cubicBezTo>
                  <a:pt x="9466" y="2646"/>
                  <a:pt x="9742" y="3449"/>
                  <a:pt x="9912" y="4270"/>
                </a:cubicBezTo>
                <a:cubicBezTo>
                  <a:pt x="9662" y="4511"/>
                  <a:pt x="9430" y="4761"/>
                  <a:pt x="9207" y="5028"/>
                </a:cubicBezTo>
                <a:cubicBezTo>
                  <a:pt x="9225" y="4555"/>
                  <a:pt x="9225" y="4074"/>
                  <a:pt x="9189" y="3601"/>
                </a:cubicBezTo>
                <a:cubicBezTo>
                  <a:pt x="9145" y="3083"/>
                  <a:pt x="9073" y="2566"/>
                  <a:pt x="8975" y="2049"/>
                </a:cubicBezTo>
                <a:cubicBezTo>
                  <a:pt x="9011" y="2004"/>
                  <a:pt x="9038" y="1950"/>
                  <a:pt x="9073" y="1906"/>
                </a:cubicBezTo>
                <a:close/>
                <a:moveTo>
                  <a:pt x="11277" y="3726"/>
                </a:moveTo>
                <a:cubicBezTo>
                  <a:pt x="11000" y="4181"/>
                  <a:pt x="10724" y="4645"/>
                  <a:pt x="10465" y="5117"/>
                </a:cubicBezTo>
                <a:cubicBezTo>
                  <a:pt x="10438" y="4885"/>
                  <a:pt x="10411" y="4654"/>
                  <a:pt x="10367" y="4422"/>
                </a:cubicBezTo>
                <a:cubicBezTo>
                  <a:pt x="10652" y="4163"/>
                  <a:pt x="10956" y="3931"/>
                  <a:pt x="11277" y="3726"/>
                </a:cubicBezTo>
                <a:close/>
                <a:moveTo>
                  <a:pt x="2418" y="2200"/>
                </a:moveTo>
                <a:cubicBezTo>
                  <a:pt x="2427" y="2548"/>
                  <a:pt x="2427" y="2896"/>
                  <a:pt x="2427" y="3262"/>
                </a:cubicBezTo>
                <a:cubicBezTo>
                  <a:pt x="1990" y="3922"/>
                  <a:pt x="1651" y="4645"/>
                  <a:pt x="1401" y="5403"/>
                </a:cubicBezTo>
                <a:cubicBezTo>
                  <a:pt x="1339" y="4984"/>
                  <a:pt x="1232" y="4582"/>
                  <a:pt x="1089" y="4181"/>
                </a:cubicBezTo>
                <a:cubicBezTo>
                  <a:pt x="1187" y="3940"/>
                  <a:pt x="1303" y="3708"/>
                  <a:pt x="1437" y="3476"/>
                </a:cubicBezTo>
                <a:cubicBezTo>
                  <a:pt x="1713" y="3012"/>
                  <a:pt x="2043" y="2584"/>
                  <a:pt x="2418" y="2200"/>
                </a:cubicBezTo>
                <a:close/>
                <a:moveTo>
                  <a:pt x="11883" y="3547"/>
                </a:moveTo>
                <a:cubicBezTo>
                  <a:pt x="12285" y="4261"/>
                  <a:pt x="12552" y="5028"/>
                  <a:pt x="12668" y="5831"/>
                </a:cubicBezTo>
                <a:cubicBezTo>
                  <a:pt x="12472" y="5947"/>
                  <a:pt x="12285" y="6090"/>
                  <a:pt x="12115" y="6233"/>
                </a:cubicBezTo>
                <a:cubicBezTo>
                  <a:pt x="12124" y="5929"/>
                  <a:pt x="12115" y="5626"/>
                  <a:pt x="12097" y="5323"/>
                </a:cubicBezTo>
                <a:cubicBezTo>
                  <a:pt x="12062" y="4734"/>
                  <a:pt x="11982" y="4154"/>
                  <a:pt x="11857" y="3583"/>
                </a:cubicBezTo>
                <a:cubicBezTo>
                  <a:pt x="11866" y="3574"/>
                  <a:pt x="11874" y="3556"/>
                  <a:pt x="11883" y="3547"/>
                </a:cubicBezTo>
                <a:close/>
                <a:moveTo>
                  <a:pt x="12187" y="6705"/>
                </a:moveTo>
                <a:cubicBezTo>
                  <a:pt x="12142" y="6795"/>
                  <a:pt x="12097" y="6884"/>
                  <a:pt x="12062" y="6964"/>
                </a:cubicBezTo>
                <a:cubicBezTo>
                  <a:pt x="12062" y="6919"/>
                  <a:pt x="12071" y="6866"/>
                  <a:pt x="12080" y="6821"/>
                </a:cubicBezTo>
                <a:cubicBezTo>
                  <a:pt x="12115" y="6786"/>
                  <a:pt x="12151" y="6741"/>
                  <a:pt x="12187" y="6705"/>
                </a:cubicBezTo>
                <a:close/>
                <a:moveTo>
                  <a:pt x="2391" y="4127"/>
                </a:moveTo>
                <a:lnTo>
                  <a:pt x="2391" y="4127"/>
                </a:lnTo>
                <a:cubicBezTo>
                  <a:pt x="2302" y="5412"/>
                  <a:pt x="2043" y="6688"/>
                  <a:pt x="1357" y="7740"/>
                </a:cubicBezTo>
                <a:cubicBezTo>
                  <a:pt x="1437" y="6795"/>
                  <a:pt x="1642" y="5858"/>
                  <a:pt x="1999" y="4966"/>
                </a:cubicBezTo>
                <a:cubicBezTo>
                  <a:pt x="2106" y="4680"/>
                  <a:pt x="2249" y="4404"/>
                  <a:pt x="2391" y="4127"/>
                </a:cubicBezTo>
                <a:close/>
                <a:moveTo>
                  <a:pt x="857" y="4805"/>
                </a:moveTo>
                <a:lnTo>
                  <a:pt x="857" y="4805"/>
                </a:lnTo>
                <a:cubicBezTo>
                  <a:pt x="1160" y="5920"/>
                  <a:pt x="1116" y="7125"/>
                  <a:pt x="714" y="8204"/>
                </a:cubicBezTo>
                <a:cubicBezTo>
                  <a:pt x="464" y="7080"/>
                  <a:pt x="509" y="5902"/>
                  <a:pt x="857" y="4805"/>
                </a:cubicBezTo>
                <a:close/>
                <a:moveTo>
                  <a:pt x="3399" y="5644"/>
                </a:moveTo>
                <a:lnTo>
                  <a:pt x="3399" y="5644"/>
                </a:lnTo>
                <a:cubicBezTo>
                  <a:pt x="3391" y="6670"/>
                  <a:pt x="3212" y="7704"/>
                  <a:pt x="2944" y="8695"/>
                </a:cubicBezTo>
                <a:cubicBezTo>
                  <a:pt x="2936" y="8186"/>
                  <a:pt x="2962" y="7687"/>
                  <a:pt x="3034" y="7187"/>
                </a:cubicBezTo>
                <a:cubicBezTo>
                  <a:pt x="3114" y="6670"/>
                  <a:pt x="3239" y="6152"/>
                  <a:pt x="3399" y="5644"/>
                </a:cubicBezTo>
                <a:close/>
                <a:moveTo>
                  <a:pt x="5202" y="5385"/>
                </a:moveTo>
                <a:lnTo>
                  <a:pt x="5202" y="5385"/>
                </a:lnTo>
                <a:cubicBezTo>
                  <a:pt x="5041" y="6661"/>
                  <a:pt x="4648" y="7910"/>
                  <a:pt x="3979" y="9043"/>
                </a:cubicBezTo>
                <a:cubicBezTo>
                  <a:pt x="4086" y="8329"/>
                  <a:pt x="4265" y="7633"/>
                  <a:pt x="4506" y="6946"/>
                </a:cubicBezTo>
                <a:cubicBezTo>
                  <a:pt x="4693" y="6402"/>
                  <a:pt x="4934" y="5885"/>
                  <a:pt x="5202" y="5385"/>
                </a:cubicBezTo>
                <a:close/>
                <a:moveTo>
                  <a:pt x="6763" y="6206"/>
                </a:moveTo>
                <a:lnTo>
                  <a:pt x="6763" y="6206"/>
                </a:lnTo>
                <a:cubicBezTo>
                  <a:pt x="6700" y="7365"/>
                  <a:pt x="6450" y="8507"/>
                  <a:pt x="6111" y="9614"/>
                </a:cubicBezTo>
                <a:cubicBezTo>
                  <a:pt x="6111" y="9221"/>
                  <a:pt x="6138" y="8829"/>
                  <a:pt x="6192" y="8436"/>
                </a:cubicBezTo>
                <a:cubicBezTo>
                  <a:pt x="6290" y="7669"/>
                  <a:pt x="6495" y="6928"/>
                  <a:pt x="6763" y="6206"/>
                </a:cubicBezTo>
                <a:close/>
                <a:moveTo>
                  <a:pt x="10081" y="6928"/>
                </a:moveTo>
                <a:lnTo>
                  <a:pt x="10081" y="6928"/>
                </a:lnTo>
                <a:cubicBezTo>
                  <a:pt x="10001" y="7892"/>
                  <a:pt x="9778" y="8846"/>
                  <a:pt x="9439" y="9747"/>
                </a:cubicBezTo>
                <a:cubicBezTo>
                  <a:pt x="9484" y="8793"/>
                  <a:pt x="9724" y="7838"/>
                  <a:pt x="10081" y="6928"/>
                </a:cubicBezTo>
                <a:close/>
                <a:moveTo>
                  <a:pt x="12740" y="6563"/>
                </a:moveTo>
                <a:lnTo>
                  <a:pt x="12740" y="6563"/>
                </a:lnTo>
                <a:cubicBezTo>
                  <a:pt x="12767" y="7339"/>
                  <a:pt x="12668" y="8115"/>
                  <a:pt x="12419" y="8864"/>
                </a:cubicBezTo>
                <a:cubicBezTo>
                  <a:pt x="12294" y="9248"/>
                  <a:pt x="12124" y="9623"/>
                  <a:pt x="11928" y="9970"/>
                </a:cubicBezTo>
                <a:cubicBezTo>
                  <a:pt x="11821" y="8784"/>
                  <a:pt x="12115" y="7571"/>
                  <a:pt x="12740" y="6563"/>
                </a:cubicBezTo>
                <a:close/>
                <a:moveTo>
                  <a:pt x="8636" y="6527"/>
                </a:moveTo>
                <a:lnTo>
                  <a:pt x="8636" y="6527"/>
                </a:lnTo>
                <a:cubicBezTo>
                  <a:pt x="8422" y="7803"/>
                  <a:pt x="7967" y="9043"/>
                  <a:pt x="7316" y="10167"/>
                </a:cubicBezTo>
                <a:cubicBezTo>
                  <a:pt x="7548" y="8882"/>
                  <a:pt x="7976" y="7633"/>
                  <a:pt x="8636" y="6527"/>
                </a:cubicBezTo>
                <a:close/>
                <a:moveTo>
                  <a:pt x="5210" y="2289"/>
                </a:moveTo>
                <a:cubicBezTo>
                  <a:pt x="5291" y="3003"/>
                  <a:pt x="5317" y="3726"/>
                  <a:pt x="5291" y="4448"/>
                </a:cubicBezTo>
                <a:cubicBezTo>
                  <a:pt x="4354" y="5894"/>
                  <a:pt x="3747" y="7571"/>
                  <a:pt x="3515" y="9292"/>
                </a:cubicBezTo>
                <a:cubicBezTo>
                  <a:pt x="3498" y="9471"/>
                  <a:pt x="3480" y="9640"/>
                  <a:pt x="3462" y="9819"/>
                </a:cubicBezTo>
                <a:cubicBezTo>
                  <a:pt x="3346" y="9970"/>
                  <a:pt x="3230" y="10113"/>
                  <a:pt x="3105" y="10256"/>
                </a:cubicBezTo>
                <a:cubicBezTo>
                  <a:pt x="3078" y="10113"/>
                  <a:pt x="3052" y="9962"/>
                  <a:pt x="3034" y="9819"/>
                </a:cubicBezTo>
                <a:cubicBezTo>
                  <a:pt x="3587" y="8151"/>
                  <a:pt x="3961" y="6420"/>
                  <a:pt x="3765" y="4680"/>
                </a:cubicBezTo>
                <a:cubicBezTo>
                  <a:pt x="4113" y="3877"/>
                  <a:pt x="4568" y="3119"/>
                  <a:pt x="5094" y="2423"/>
                </a:cubicBezTo>
                <a:cubicBezTo>
                  <a:pt x="5130" y="2379"/>
                  <a:pt x="5175" y="2334"/>
                  <a:pt x="5210" y="2289"/>
                </a:cubicBezTo>
                <a:close/>
                <a:moveTo>
                  <a:pt x="2757" y="10604"/>
                </a:moveTo>
                <a:cubicBezTo>
                  <a:pt x="2757" y="10613"/>
                  <a:pt x="2757" y="10622"/>
                  <a:pt x="2757" y="10631"/>
                </a:cubicBezTo>
                <a:cubicBezTo>
                  <a:pt x="2757" y="10640"/>
                  <a:pt x="2748" y="10640"/>
                  <a:pt x="2739" y="10648"/>
                </a:cubicBezTo>
                <a:cubicBezTo>
                  <a:pt x="2748" y="10640"/>
                  <a:pt x="2748" y="10622"/>
                  <a:pt x="2757" y="10604"/>
                </a:cubicBezTo>
                <a:close/>
                <a:moveTo>
                  <a:pt x="11589" y="7365"/>
                </a:moveTo>
                <a:cubicBezTo>
                  <a:pt x="11589" y="7419"/>
                  <a:pt x="11580" y="7473"/>
                  <a:pt x="11571" y="7526"/>
                </a:cubicBezTo>
                <a:cubicBezTo>
                  <a:pt x="11348" y="8775"/>
                  <a:pt x="10840" y="9979"/>
                  <a:pt x="10072" y="10987"/>
                </a:cubicBezTo>
                <a:cubicBezTo>
                  <a:pt x="10367" y="9694"/>
                  <a:pt x="10804" y="8382"/>
                  <a:pt x="11589" y="7365"/>
                </a:cubicBezTo>
                <a:close/>
                <a:moveTo>
                  <a:pt x="11535" y="4091"/>
                </a:moveTo>
                <a:cubicBezTo>
                  <a:pt x="11687" y="4930"/>
                  <a:pt x="11741" y="5786"/>
                  <a:pt x="11678" y="6634"/>
                </a:cubicBezTo>
                <a:cubicBezTo>
                  <a:pt x="10706" y="7651"/>
                  <a:pt x="10135" y="9016"/>
                  <a:pt x="9787" y="10372"/>
                </a:cubicBezTo>
                <a:cubicBezTo>
                  <a:pt x="9707" y="10702"/>
                  <a:pt x="9626" y="11032"/>
                  <a:pt x="9564" y="11362"/>
                </a:cubicBezTo>
                <a:cubicBezTo>
                  <a:pt x="9519" y="11157"/>
                  <a:pt x="9484" y="10943"/>
                  <a:pt x="9466" y="10729"/>
                </a:cubicBezTo>
                <a:cubicBezTo>
                  <a:pt x="10162" y="9221"/>
                  <a:pt x="10545" y="7580"/>
                  <a:pt x="10518" y="5929"/>
                </a:cubicBezTo>
                <a:cubicBezTo>
                  <a:pt x="10661" y="5626"/>
                  <a:pt x="10813" y="5332"/>
                  <a:pt x="10973" y="5046"/>
                </a:cubicBezTo>
                <a:cubicBezTo>
                  <a:pt x="11152" y="4725"/>
                  <a:pt x="11348" y="4404"/>
                  <a:pt x="11535" y="4091"/>
                </a:cubicBezTo>
                <a:close/>
                <a:moveTo>
                  <a:pt x="3417" y="10532"/>
                </a:moveTo>
                <a:lnTo>
                  <a:pt x="3417" y="10532"/>
                </a:lnTo>
                <a:cubicBezTo>
                  <a:pt x="3399" y="10818"/>
                  <a:pt x="3399" y="11112"/>
                  <a:pt x="3408" y="11407"/>
                </a:cubicBezTo>
                <a:cubicBezTo>
                  <a:pt x="3337" y="11193"/>
                  <a:pt x="3275" y="10970"/>
                  <a:pt x="3221" y="10755"/>
                </a:cubicBezTo>
                <a:cubicBezTo>
                  <a:pt x="3283" y="10684"/>
                  <a:pt x="3346" y="10604"/>
                  <a:pt x="3417" y="10532"/>
                </a:cubicBezTo>
                <a:close/>
                <a:moveTo>
                  <a:pt x="8645" y="2566"/>
                </a:moveTo>
                <a:cubicBezTo>
                  <a:pt x="8806" y="3565"/>
                  <a:pt x="8850" y="4582"/>
                  <a:pt x="8761" y="5599"/>
                </a:cubicBezTo>
                <a:cubicBezTo>
                  <a:pt x="7753" y="7000"/>
                  <a:pt x="7111" y="8677"/>
                  <a:pt x="6843" y="10390"/>
                </a:cubicBezTo>
                <a:cubicBezTo>
                  <a:pt x="6807" y="10595"/>
                  <a:pt x="6781" y="10800"/>
                  <a:pt x="6763" y="11005"/>
                </a:cubicBezTo>
                <a:cubicBezTo>
                  <a:pt x="6629" y="11184"/>
                  <a:pt x="6495" y="11362"/>
                  <a:pt x="6352" y="11532"/>
                </a:cubicBezTo>
                <a:cubicBezTo>
                  <a:pt x="6281" y="11255"/>
                  <a:pt x="6227" y="10979"/>
                  <a:pt x="6183" y="10693"/>
                </a:cubicBezTo>
                <a:cubicBezTo>
                  <a:pt x="6798" y="8909"/>
                  <a:pt x="7253" y="7062"/>
                  <a:pt x="7173" y="5207"/>
                </a:cubicBezTo>
                <a:cubicBezTo>
                  <a:pt x="7441" y="4636"/>
                  <a:pt x="7735" y="4083"/>
                  <a:pt x="8056" y="3538"/>
                </a:cubicBezTo>
                <a:cubicBezTo>
                  <a:pt x="8244" y="3208"/>
                  <a:pt x="8440" y="2887"/>
                  <a:pt x="8645" y="2566"/>
                </a:cubicBezTo>
                <a:close/>
                <a:moveTo>
                  <a:pt x="5906" y="11469"/>
                </a:moveTo>
                <a:cubicBezTo>
                  <a:pt x="5942" y="11612"/>
                  <a:pt x="5987" y="11755"/>
                  <a:pt x="6031" y="11897"/>
                </a:cubicBezTo>
                <a:cubicBezTo>
                  <a:pt x="5880" y="12067"/>
                  <a:pt x="5719" y="12227"/>
                  <a:pt x="5558" y="12379"/>
                </a:cubicBezTo>
                <a:cubicBezTo>
                  <a:pt x="5683" y="12076"/>
                  <a:pt x="5799" y="11772"/>
                  <a:pt x="5906" y="11469"/>
                </a:cubicBezTo>
                <a:close/>
                <a:moveTo>
                  <a:pt x="6691" y="11772"/>
                </a:moveTo>
                <a:lnTo>
                  <a:pt x="6691" y="11772"/>
                </a:lnTo>
                <a:cubicBezTo>
                  <a:pt x="6682" y="11987"/>
                  <a:pt x="6673" y="12210"/>
                  <a:pt x="6665" y="12424"/>
                </a:cubicBezTo>
                <a:cubicBezTo>
                  <a:pt x="6611" y="12281"/>
                  <a:pt x="6549" y="12138"/>
                  <a:pt x="6504" y="11995"/>
                </a:cubicBezTo>
                <a:cubicBezTo>
                  <a:pt x="6566" y="11924"/>
                  <a:pt x="6629" y="11853"/>
                  <a:pt x="6691" y="11772"/>
                </a:cubicBezTo>
                <a:close/>
                <a:moveTo>
                  <a:pt x="9145" y="11380"/>
                </a:moveTo>
                <a:cubicBezTo>
                  <a:pt x="9171" y="11549"/>
                  <a:pt x="9216" y="11710"/>
                  <a:pt x="9261" y="11880"/>
                </a:cubicBezTo>
                <a:cubicBezTo>
                  <a:pt x="9002" y="12120"/>
                  <a:pt x="8725" y="12334"/>
                  <a:pt x="8431" y="12531"/>
                </a:cubicBezTo>
                <a:cubicBezTo>
                  <a:pt x="8690" y="12165"/>
                  <a:pt x="8931" y="11772"/>
                  <a:pt x="9145" y="11380"/>
                </a:cubicBezTo>
                <a:close/>
                <a:moveTo>
                  <a:pt x="6967" y="1"/>
                </a:moveTo>
                <a:cubicBezTo>
                  <a:pt x="6952" y="1"/>
                  <a:pt x="6938" y="2"/>
                  <a:pt x="6923" y="6"/>
                </a:cubicBezTo>
                <a:cubicBezTo>
                  <a:pt x="6424" y="131"/>
                  <a:pt x="5933" y="300"/>
                  <a:pt x="5478" y="532"/>
                </a:cubicBezTo>
                <a:cubicBezTo>
                  <a:pt x="5398" y="434"/>
                  <a:pt x="5317" y="345"/>
                  <a:pt x="5228" y="255"/>
                </a:cubicBezTo>
                <a:cubicBezTo>
                  <a:pt x="5187" y="212"/>
                  <a:pt x="5133" y="192"/>
                  <a:pt x="5079" y="192"/>
                </a:cubicBezTo>
                <a:cubicBezTo>
                  <a:pt x="4956" y="192"/>
                  <a:pt x="4834" y="292"/>
                  <a:pt x="4871" y="434"/>
                </a:cubicBezTo>
                <a:cubicBezTo>
                  <a:pt x="4898" y="559"/>
                  <a:pt x="4934" y="684"/>
                  <a:pt x="4961" y="809"/>
                </a:cubicBezTo>
                <a:cubicBezTo>
                  <a:pt x="4256" y="1228"/>
                  <a:pt x="3631" y="1763"/>
                  <a:pt x="3096" y="2379"/>
                </a:cubicBezTo>
                <a:cubicBezTo>
                  <a:pt x="3007" y="2200"/>
                  <a:pt x="2918" y="2031"/>
                  <a:pt x="2811" y="1870"/>
                </a:cubicBezTo>
                <a:cubicBezTo>
                  <a:pt x="2766" y="1799"/>
                  <a:pt x="2686" y="1763"/>
                  <a:pt x="2614" y="1763"/>
                </a:cubicBezTo>
                <a:cubicBezTo>
                  <a:pt x="2571" y="1709"/>
                  <a:pt x="2506" y="1672"/>
                  <a:pt x="2437" y="1672"/>
                </a:cubicBezTo>
                <a:cubicBezTo>
                  <a:pt x="2392" y="1672"/>
                  <a:pt x="2345" y="1688"/>
                  <a:pt x="2302" y="1727"/>
                </a:cubicBezTo>
                <a:cubicBezTo>
                  <a:pt x="1651" y="2343"/>
                  <a:pt x="1142" y="3074"/>
                  <a:pt x="777" y="3868"/>
                </a:cubicBezTo>
                <a:cubicBezTo>
                  <a:pt x="670" y="3904"/>
                  <a:pt x="580" y="4029"/>
                  <a:pt x="634" y="4163"/>
                </a:cubicBezTo>
                <a:cubicBezTo>
                  <a:pt x="643" y="4172"/>
                  <a:pt x="643" y="4181"/>
                  <a:pt x="643" y="4181"/>
                </a:cubicBezTo>
                <a:cubicBezTo>
                  <a:pt x="143" y="5439"/>
                  <a:pt x="1" y="6830"/>
                  <a:pt x="277" y="8186"/>
                </a:cubicBezTo>
                <a:cubicBezTo>
                  <a:pt x="322" y="8409"/>
                  <a:pt x="375" y="8632"/>
                  <a:pt x="447" y="8846"/>
                </a:cubicBezTo>
                <a:cubicBezTo>
                  <a:pt x="438" y="8909"/>
                  <a:pt x="464" y="8962"/>
                  <a:pt x="500" y="9007"/>
                </a:cubicBezTo>
                <a:cubicBezTo>
                  <a:pt x="634" y="9399"/>
                  <a:pt x="795" y="9783"/>
                  <a:pt x="1000" y="10140"/>
                </a:cubicBezTo>
                <a:cubicBezTo>
                  <a:pt x="1035" y="10210"/>
                  <a:pt x="1104" y="10242"/>
                  <a:pt x="1175" y="10242"/>
                </a:cubicBezTo>
                <a:cubicBezTo>
                  <a:pt x="1283" y="10242"/>
                  <a:pt x="1394" y="10166"/>
                  <a:pt x="1383" y="10042"/>
                </a:cubicBezTo>
                <a:cubicBezTo>
                  <a:pt x="1330" y="9524"/>
                  <a:pt x="1303" y="9007"/>
                  <a:pt x="1312" y="8490"/>
                </a:cubicBezTo>
                <a:cubicBezTo>
                  <a:pt x="2382" y="7214"/>
                  <a:pt x="2757" y="5483"/>
                  <a:pt x="2829" y="3842"/>
                </a:cubicBezTo>
                <a:cubicBezTo>
                  <a:pt x="2837" y="3681"/>
                  <a:pt x="2837" y="3529"/>
                  <a:pt x="2846" y="3378"/>
                </a:cubicBezTo>
                <a:cubicBezTo>
                  <a:pt x="2891" y="3306"/>
                  <a:pt x="2936" y="3244"/>
                  <a:pt x="2989" y="3173"/>
                </a:cubicBezTo>
                <a:cubicBezTo>
                  <a:pt x="3168" y="3654"/>
                  <a:pt x="3275" y="4145"/>
                  <a:pt x="3337" y="4654"/>
                </a:cubicBezTo>
                <a:cubicBezTo>
                  <a:pt x="2677" y="6215"/>
                  <a:pt x="2382" y="7928"/>
                  <a:pt x="2588" y="9667"/>
                </a:cubicBezTo>
                <a:cubicBezTo>
                  <a:pt x="2597" y="9703"/>
                  <a:pt x="2605" y="9738"/>
                  <a:pt x="2605" y="9783"/>
                </a:cubicBezTo>
                <a:cubicBezTo>
                  <a:pt x="2436" y="10292"/>
                  <a:pt x="2240" y="10800"/>
                  <a:pt x="2052" y="11309"/>
                </a:cubicBezTo>
                <a:cubicBezTo>
                  <a:pt x="1993" y="11461"/>
                  <a:pt x="2120" y="11578"/>
                  <a:pt x="2251" y="11578"/>
                </a:cubicBezTo>
                <a:cubicBezTo>
                  <a:pt x="2297" y="11578"/>
                  <a:pt x="2343" y="11564"/>
                  <a:pt x="2382" y="11532"/>
                </a:cubicBezTo>
                <a:cubicBezTo>
                  <a:pt x="2561" y="11389"/>
                  <a:pt x="2721" y="11246"/>
                  <a:pt x="2882" y="11094"/>
                </a:cubicBezTo>
                <a:cubicBezTo>
                  <a:pt x="3043" y="11665"/>
                  <a:pt x="3257" y="12210"/>
                  <a:pt x="3524" y="12736"/>
                </a:cubicBezTo>
                <a:cubicBezTo>
                  <a:pt x="3559" y="12806"/>
                  <a:pt x="3630" y="12838"/>
                  <a:pt x="3702" y="12838"/>
                </a:cubicBezTo>
                <a:cubicBezTo>
                  <a:pt x="3814" y="12838"/>
                  <a:pt x="3928" y="12762"/>
                  <a:pt x="3917" y="12638"/>
                </a:cubicBezTo>
                <a:cubicBezTo>
                  <a:pt x="3810" y="11746"/>
                  <a:pt x="3792" y="10854"/>
                  <a:pt x="3863" y="9962"/>
                </a:cubicBezTo>
                <a:cubicBezTo>
                  <a:pt x="4996" y="8409"/>
                  <a:pt x="5585" y="6491"/>
                  <a:pt x="5701" y="4546"/>
                </a:cubicBezTo>
                <a:cubicBezTo>
                  <a:pt x="5942" y="4181"/>
                  <a:pt x="6219" y="3824"/>
                  <a:pt x="6504" y="3485"/>
                </a:cubicBezTo>
                <a:cubicBezTo>
                  <a:pt x="6629" y="3976"/>
                  <a:pt x="6709" y="4484"/>
                  <a:pt x="6745" y="4993"/>
                </a:cubicBezTo>
                <a:cubicBezTo>
                  <a:pt x="6754" y="5046"/>
                  <a:pt x="6754" y="5100"/>
                  <a:pt x="6754" y="5153"/>
                </a:cubicBezTo>
                <a:cubicBezTo>
                  <a:pt x="5978" y="6884"/>
                  <a:pt x="5514" y="8713"/>
                  <a:pt x="5764" y="10666"/>
                </a:cubicBezTo>
                <a:cubicBezTo>
                  <a:pt x="5478" y="11460"/>
                  <a:pt x="5166" y="12254"/>
                  <a:pt x="4854" y="13039"/>
                </a:cubicBezTo>
                <a:cubicBezTo>
                  <a:pt x="4795" y="13190"/>
                  <a:pt x="4923" y="13302"/>
                  <a:pt x="5055" y="13302"/>
                </a:cubicBezTo>
                <a:cubicBezTo>
                  <a:pt x="5103" y="13302"/>
                  <a:pt x="5152" y="13287"/>
                  <a:pt x="5193" y="13253"/>
                </a:cubicBezTo>
                <a:cubicBezTo>
                  <a:pt x="5549" y="12977"/>
                  <a:pt x="5880" y="12673"/>
                  <a:pt x="6183" y="12343"/>
                </a:cubicBezTo>
                <a:cubicBezTo>
                  <a:pt x="6326" y="12709"/>
                  <a:pt x="6495" y="13057"/>
                  <a:pt x="6700" y="13387"/>
                </a:cubicBezTo>
                <a:cubicBezTo>
                  <a:pt x="6742" y="13454"/>
                  <a:pt x="6812" y="13484"/>
                  <a:pt x="6880" y="13484"/>
                </a:cubicBezTo>
                <a:cubicBezTo>
                  <a:pt x="6987" y="13484"/>
                  <a:pt x="7093" y="13410"/>
                  <a:pt x="7093" y="13280"/>
                </a:cubicBezTo>
                <a:cubicBezTo>
                  <a:pt x="7066" y="12575"/>
                  <a:pt x="7093" y="11862"/>
                  <a:pt x="7173" y="11148"/>
                </a:cubicBezTo>
                <a:cubicBezTo>
                  <a:pt x="8279" y="9569"/>
                  <a:pt x="8948" y="7696"/>
                  <a:pt x="9154" y="5760"/>
                </a:cubicBezTo>
                <a:cubicBezTo>
                  <a:pt x="9412" y="5412"/>
                  <a:pt x="9689" y="5082"/>
                  <a:pt x="10001" y="4769"/>
                </a:cubicBezTo>
                <a:cubicBezTo>
                  <a:pt x="10046" y="5028"/>
                  <a:pt x="10072" y="5296"/>
                  <a:pt x="10090" y="5563"/>
                </a:cubicBezTo>
                <a:cubicBezTo>
                  <a:pt x="10099" y="5653"/>
                  <a:pt x="10099" y="5742"/>
                  <a:pt x="10108" y="5822"/>
                </a:cubicBezTo>
                <a:cubicBezTo>
                  <a:pt x="9448" y="7187"/>
                  <a:pt x="8993" y="8632"/>
                  <a:pt x="9011" y="10167"/>
                </a:cubicBezTo>
                <a:cubicBezTo>
                  <a:pt x="9020" y="10336"/>
                  <a:pt x="9029" y="10515"/>
                  <a:pt x="9038" y="10684"/>
                </a:cubicBezTo>
                <a:cubicBezTo>
                  <a:pt x="8627" y="11541"/>
                  <a:pt x="8101" y="12352"/>
                  <a:pt x="7494" y="13093"/>
                </a:cubicBezTo>
                <a:cubicBezTo>
                  <a:pt x="7381" y="13236"/>
                  <a:pt x="7530" y="13405"/>
                  <a:pt x="7686" y="13405"/>
                </a:cubicBezTo>
                <a:cubicBezTo>
                  <a:pt x="7715" y="13405"/>
                  <a:pt x="7743" y="13400"/>
                  <a:pt x="7771" y="13387"/>
                </a:cubicBezTo>
                <a:cubicBezTo>
                  <a:pt x="8360" y="13111"/>
                  <a:pt x="8913" y="12745"/>
                  <a:pt x="9403" y="12308"/>
                </a:cubicBezTo>
                <a:cubicBezTo>
                  <a:pt x="9441" y="12397"/>
                  <a:pt x="9539" y="12452"/>
                  <a:pt x="9629" y="12452"/>
                </a:cubicBezTo>
                <a:cubicBezTo>
                  <a:pt x="9709" y="12452"/>
                  <a:pt x="9784" y="12409"/>
                  <a:pt x="9805" y="12308"/>
                </a:cubicBezTo>
                <a:cubicBezTo>
                  <a:pt x="9832" y="12156"/>
                  <a:pt x="9858" y="11995"/>
                  <a:pt x="9894" y="11835"/>
                </a:cubicBezTo>
                <a:cubicBezTo>
                  <a:pt x="10349" y="11344"/>
                  <a:pt x="10750" y="10800"/>
                  <a:pt x="11072" y="10202"/>
                </a:cubicBezTo>
                <a:cubicBezTo>
                  <a:pt x="11232" y="9908"/>
                  <a:pt x="11375" y="9596"/>
                  <a:pt x="11500" y="9284"/>
                </a:cubicBezTo>
                <a:lnTo>
                  <a:pt x="11500" y="9284"/>
                </a:lnTo>
                <a:cubicBezTo>
                  <a:pt x="11482" y="9694"/>
                  <a:pt x="11509" y="10113"/>
                  <a:pt x="11589" y="10532"/>
                </a:cubicBezTo>
                <a:cubicBezTo>
                  <a:pt x="11488" y="10690"/>
                  <a:pt x="11628" y="10844"/>
                  <a:pt x="11773" y="10844"/>
                </a:cubicBezTo>
                <a:cubicBezTo>
                  <a:pt x="11833" y="10844"/>
                  <a:pt x="11893" y="10818"/>
                  <a:pt x="11937" y="10755"/>
                </a:cubicBezTo>
                <a:cubicBezTo>
                  <a:pt x="12891" y="9364"/>
                  <a:pt x="13293" y="7678"/>
                  <a:pt x="13114" y="6027"/>
                </a:cubicBezTo>
                <a:cubicBezTo>
                  <a:pt x="13195" y="5929"/>
                  <a:pt x="13159" y="5786"/>
                  <a:pt x="13079" y="5724"/>
                </a:cubicBezTo>
                <a:cubicBezTo>
                  <a:pt x="12990" y="5144"/>
                  <a:pt x="12829" y="4573"/>
                  <a:pt x="12588" y="4020"/>
                </a:cubicBezTo>
                <a:cubicBezTo>
                  <a:pt x="12454" y="3708"/>
                  <a:pt x="12294" y="3413"/>
                  <a:pt x="12124" y="3128"/>
                </a:cubicBezTo>
                <a:cubicBezTo>
                  <a:pt x="12124" y="3048"/>
                  <a:pt x="12071" y="2967"/>
                  <a:pt x="11990" y="2941"/>
                </a:cubicBezTo>
                <a:cubicBezTo>
                  <a:pt x="11839" y="2700"/>
                  <a:pt x="11669" y="2468"/>
                  <a:pt x="11482" y="2254"/>
                </a:cubicBezTo>
                <a:cubicBezTo>
                  <a:pt x="11444" y="2208"/>
                  <a:pt x="11391" y="2188"/>
                  <a:pt x="11336" y="2188"/>
                </a:cubicBezTo>
                <a:cubicBezTo>
                  <a:pt x="11208" y="2188"/>
                  <a:pt x="11075" y="2295"/>
                  <a:pt x="11125" y="2432"/>
                </a:cubicBezTo>
                <a:cubicBezTo>
                  <a:pt x="11205" y="2682"/>
                  <a:pt x="11277" y="2941"/>
                  <a:pt x="11339" y="3199"/>
                </a:cubicBezTo>
                <a:cubicBezTo>
                  <a:pt x="10965" y="3422"/>
                  <a:pt x="10608" y="3672"/>
                  <a:pt x="10278" y="3958"/>
                </a:cubicBezTo>
                <a:cubicBezTo>
                  <a:pt x="10206" y="3654"/>
                  <a:pt x="10117" y="3351"/>
                  <a:pt x="10019" y="3048"/>
                </a:cubicBezTo>
                <a:cubicBezTo>
                  <a:pt x="9832" y="2512"/>
                  <a:pt x="9609" y="1995"/>
                  <a:pt x="9332" y="1504"/>
                </a:cubicBezTo>
                <a:cubicBezTo>
                  <a:pt x="9457" y="1326"/>
                  <a:pt x="9582" y="1139"/>
                  <a:pt x="9698" y="951"/>
                </a:cubicBezTo>
                <a:cubicBezTo>
                  <a:pt x="9802" y="796"/>
                  <a:pt x="9659" y="646"/>
                  <a:pt x="9510" y="646"/>
                </a:cubicBezTo>
                <a:cubicBezTo>
                  <a:pt x="9480" y="646"/>
                  <a:pt x="9450" y="652"/>
                  <a:pt x="9421" y="666"/>
                </a:cubicBezTo>
                <a:cubicBezTo>
                  <a:pt x="9261" y="746"/>
                  <a:pt x="9118" y="826"/>
                  <a:pt x="8966" y="907"/>
                </a:cubicBezTo>
                <a:cubicBezTo>
                  <a:pt x="8815" y="675"/>
                  <a:pt x="8645" y="452"/>
                  <a:pt x="8467" y="229"/>
                </a:cubicBezTo>
                <a:cubicBezTo>
                  <a:pt x="8430" y="184"/>
                  <a:pt x="8379" y="165"/>
                  <a:pt x="8327" y="165"/>
                </a:cubicBezTo>
                <a:cubicBezTo>
                  <a:pt x="8200" y="165"/>
                  <a:pt x="8066" y="277"/>
                  <a:pt x="8110" y="416"/>
                </a:cubicBezTo>
                <a:cubicBezTo>
                  <a:pt x="8208" y="702"/>
                  <a:pt x="8297" y="987"/>
                  <a:pt x="8368" y="1281"/>
                </a:cubicBezTo>
                <a:cubicBezTo>
                  <a:pt x="7762" y="1683"/>
                  <a:pt x="7200" y="2156"/>
                  <a:pt x="6691" y="2673"/>
                </a:cubicBezTo>
                <a:cubicBezTo>
                  <a:pt x="6522" y="2200"/>
                  <a:pt x="6308" y="1754"/>
                  <a:pt x="6049" y="1326"/>
                </a:cubicBezTo>
                <a:cubicBezTo>
                  <a:pt x="6388" y="987"/>
                  <a:pt x="6754" y="657"/>
                  <a:pt x="7128" y="354"/>
                </a:cubicBezTo>
                <a:cubicBezTo>
                  <a:pt x="7285" y="230"/>
                  <a:pt x="7138" y="1"/>
                  <a:pt x="69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50"/>
          <p:cNvSpPr/>
          <p:nvPr/>
        </p:nvSpPr>
        <p:spPr>
          <a:xfrm>
            <a:off x="3431049" y="4130973"/>
            <a:ext cx="712158" cy="729822"/>
          </a:xfrm>
          <a:custGeom>
            <a:avLst/>
            <a:gdLst/>
            <a:ahLst/>
            <a:cxnLst/>
            <a:rect l="l" t="t" r="r" b="b"/>
            <a:pathLst>
              <a:path w="9876" h="10122" extrusionOk="0">
                <a:moveTo>
                  <a:pt x="6837" y="1"/>
                </a:moveTo>
                <a:cubicBezTo>
                  <a:pt x="4856" y="1"/>
                  <a:pt x="839" y="207"/>
                  <a:pt x="161" y="2277"/>
                </a:cubicBezTo>
                <a:cubicBezTo>
                  <a:pt x="45" y="2652"/>
                  <a:pt x="36" y="3044"/>
                  <a:pt x="36" y="3437"/>
                </a:cubicBezTo>
                <a:cubicBezTo>
                  <a:pt x="9" y="5132"/>
                  <a:pt x="0" y="6853"/>
                  <a:pt x="473" y="8486"/>
                </a:cubicBezTo>
                <a:cubicBezTo>
                  <a:pt x="616" y="8995"/>
                  <a:pt x="839" y="9521"/>
                  <a:pt x="1285" y="9815"/>
                </a:cubicBezTo>
                <a:cubicBezTo>
                  <a:pt x="1668" y="10056"/>
                  <a:pt x="2141" y="10092"/>
                  <a:pt x="2596" y="10110"/>
                </a:cubicBezTo>
                <a:cubicBezTo>
                  <a:pt x="2835" y="10117"/>
                  <a:pt x="3074" y="10121"/>
                  <a:pt x="3313" y="10121"/>
                </a:cubicBezTo>
                <a:cubicBezTo>
                  <a:pt x="4752" y="10121"/>
                  <a:pt x="6193" y="9982"/>
                  <a:pt x="7601" y="9699"/>
                </a:cubicBezTo>
                <a:cubicBezTo>
                  <a:pt x="8306" y="9557"/>
                  <a:pt x="9064" y="9342"/>
                  <a:pt x="9456" y="8754"/>
                </a:cubicBezTo>
                <a:cubicBezTo>
                  <a:pt x="9751" y="8308"/>
                  <a:pt x="9769" y="7746"/>
                  <a:pt x="9777" y="7219"/>
                </a:cubicBezTo>
                <a:cubicBezTo>
                  <a:pt x="9804" y="5890"/>
                  <a:pt x="9831" y="4561"/>
                  <a:pt x="9858" y="3232"/>
                </a:cubicBezTo>
                <a:cubicBezTo>
                  <a:pt x="9876" y="2259"/>
                  <a:pt x="9831" y="1135"/>
                  <a:pt x="9064" y="511"/>
                </a:cubicBezTo>
                <a:cubicBezTo>
                  <a:pt x="8537" y="82"/>
                  <a:pt x="7806" y="11"/>
                  <a:pt x="7128" y="2"/>
                </a:cubicBezTo>
                <a:cubicBezTo>
                  <a:pt x="7037" y="1"/>
                  <a:pt x="6940" y="1"/>
                  <a:pt x="68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9" name="Google Shape;869;p50"/>
          <p:cNvGrpSpPr/>
          <p:nvPr/>
        </p:nvGrpSpPr>
        <p:grpSpPr>
          <a:xfrm>
            <a:off x="7785376" y="2219922"/>
            <a:ext cx="645407" cy="1011836"/>
            <a:chOff x="6425502" y="3914040"/>
            <a:chExt cx="321434" cy="503928"/>
          </a:xfrm>
        </p:grpSpPr>
        <p:sp>
          <p:nvSpPr>
            <p:cNvPr id="870" name="Google Shape;870;p50"/>
            <p:cNvSpPr/>
            <p:nvPr/>
          </p:nvSpPr>
          <p:spPr>
            <a:xfrm>
              <a:off x="6425502" y="3925438"/>
              <a:ext cx="136468" cy="492529"/>
            </a:xfrm>
            <a:custGeom>
              <a:avLst/>
              <a:gdLst/>
              <a:ahLst/>
              <a:cxnLst/>
              <a:rect l="l" t="t" r="r" b="b"/>
              <a:pathLst>
                <a:path w="2909" h="10500" extrusionOk="0">
                  <a:moveTo>
                    <a:pt x="1255" y="0"/>
                  </a:moveTo>
                  <a:cubicBezTo>
                    <a:pt x="1166" y="0"/>
                    <a:pt x="1076" y="15"/>
                    <a:pt x="990" y="47"/>
                  </a:cubicBezTo>
                  <a:cubicBezTo>
                    <a:pt x="134" y="377"/>
                    <a:pt x="526" y="1359"/>
                    <a:pt x="491" y="2019"/>
                  </a:cubicBezTo>
                  <a:cubicBezTo>
                    <a:pt x="437" y="3143"/>
                    <a:pt x="205" y="4267"/>
                    <a:pt x="116" y="5400"/>
                  </a:cubicBezTo>
                  <a:cubicBezTo>
                    <a:pt x="0" y="6836"/>
                    <a:pt x="71" y="8335"/>
                    <a:pt x="732" y="9620"/>
                  </a:cubicBezTo>
                  <a:cubicBezTo>
                    <a:pt x="956" y="10053"/>
                    <a:pt x="1369" y="10500"/>
                    <a:pt x="1829" y="10500"/>
                  </a:cubicBezTo>
                  <a:cubicBezTo>
                    <a:pt x="1900" y="10500"/>
                    <a:pt x="1971" y="10490"/>
                    <a:pt x="2043" y="10467"/>
                  </a:cubicBezTo>
                  <a:cubicBezTo>
                    <a:pt x="2543" y="10307"/>
                    <a:pt x="2676" y="9691"/>
                    <a:pt x="2712" y="9174"/>
                  </a:cubicBezTo>
                  <a:cubicBezTo>
                    <a:pt x="2908" y="6676"/>
                    <a:pt x="2837" y="4151"/>
                    <a:pt x="2489" y="1671"/>
                  </a:cubicBezTo>
                  <a:cubicBezTo>
                    <a:pt x="2427" y="1252"/>
                    <a:pt x="2355" y="815"/>
                    <a:pt x="2105" y="467"/>
                  </a:cubicBezTo>
                  <a:cubicBezTo>
                    <a:pt x="1916" y="200"/>
                    <a:pt x="1584" y="0"/>
                    <a:pt x="125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50"/>
            <p:cNvSpPr/>
            <p:nvPr/>
          </p:nvSpPr>
          <p:spPr>
            <a:xfrm>
              <a:off x="6595783" y="3914040"/>
              <a:ext cx="151152" cy="459412"/>
            </a:xfrm>
            <a:custGeom>
              <a:avLst/>
              <a:gdLst/>
              <a:ahLst/>
              <a:cxnLst/>
              <a:rect l="l" t="t" r="r" b="b"/>
              <a:pathLst>
                <a:path w="3222" h="9794" extrusionOk="0">
                  <a:moveTo>
                    <a:pt x="1183" y="0"/>
                  </a:moveTo>
                  <a:cubicBezTo>
                    <a:pt x="678" y="0"/>
                    <a:pt x="467" y="374"/>
                    <a:pt x="358" y="835"/>
                  </a:cubicBezTo>
                  <a:cubicBezTo>
                    <a:pt x="1" y="2351"/>
                    <a:pt x="278" y="4278"/>
                    <a:pt x="456" y="5804"/>
                  </a:cubicBezTo>
                  <a:cubicBezTo>
                    <a:pt x="599" y="6981"/>
                    <a:pt x="822" y="8168"/>
                    <a:pt x="1375" y="9220"/>
                  </a:cubicBezTo>
                  <a:cubicBezTo>
                    <a:pt x="1518" y="9488"/>
                    <a:pt x="1723" y="9773"/>
                    <a:pt x="2026" y="9791"/>
                  </a:cubicBezTo>
                  <a:cubicBezTo>
                    <a:pt x="2042" y="9793"/>
                    <a:pt x="2058" y="9794"/>
                    <a:pt x="2074" y="9794"/>
                  </a:cubicBezTo>
                  <a:cubicBezTo>
                    <a:pt x="2224" y="9794"/>
                    <a:pt x="2360" y="9720"/>
                    <a:pt x="2481" y="9640"/>
                  </a:cubicBezTo>
                  <a:cubicBezTo>
                    <a:pt x="3105" y="9194"/>
                    <a:pt x="3221" y="8328"/>
                    <a:pt x="3221" y="7570"/>
                  </a:cubicBezTo>
                  <a:cubicBezTo>
                    <a:pt x="3213" y="5482"/>
                    <a:pt x="2775" y="3413"/>
                    <a:pt x="2329" y="1370"/>
                  </a:cubicBezTo>
                  <a:cubicBezTo>
                    <a:pt x="2204" y="799"/>
                    <a:pt x="1999" y="67"/>
                    <a:pt x="1286" y="5"/>
                  </a:cubicBezTo>
                  <a:cubicBezTo>
                    <a:pt x="1250" y="2"/>
                    <a:pt x="1216" y="0"/>
                    <a:pt x="11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2" name="Google Shape;872;p50"/>
          <p:cNvSpPr/>
          <p:nvPr/>
        </p:nvSpPr>
        <p:spPr>
          <a:xfrm>
            <a:off x="509198" y="1409702"/>
            <a:ext cx="1181764" cy="1161576"/>
          </a:xfrm>
          <a:custGeom>
            <a:avLst/>
            <a:gdLst/>
            <a:ahLst/>
            <a:cxnLst/>
            <a:rect l="l" t="t" r="r" b="b"/>
            <a:pathLst>
              <a:path w="12901" h="12682" extrusionOk="0">
                <a:moveTo>
                  <a:pt x="6413" y="0"/>
                </a:moveTo>
                <a:cubicBezTo>
                  <a:pt x="6081" y="0"/>
                  <a:pt x="5750" y="24"/>
                  <a:pt x="5424" y="64"/>
                </a:cubicBezTo>
                <a:cubicBezTo>
                  <a:pt x="4836" y="144"/>
                  <a:pt x="4291" y="278"/>
                  <a:pt x="3774" y="572"/>
                </a:cubicBezTo>
                <a:cubicBezTo>
                  <a:pt x="3274" y="849"/>
                  <a:pt x="2828" y="1215"/>
                  <a:pt x="2400" y="1589"/>
                </a:cubicBezTo>
                <a:cubicBezTo>
                  <a:pt x="2025" y="1910"/>
                  <a:pt x="1686" y="2294"/>
                  <a:pt x="1419" y="2713"/>
                </a:cubicBezTo>
                <a:cubicBezTo>
                  <a:pt x="857" y="3596"/>
                  <a:pt x="643" y="4658"/>
                  <a:pt x="705" y="5693"/>
                </a:cubicBezTo>
                <a:cubicBezTo>
                  <a:pt x="785" y="6862"/>
                  <a:pt x="1187" y="8012"/>
                  <a:pt x="1794" y="9011"/>
                </a:cubicBezTo>
                <a:cubicBezTo>
                  <a:pt x="2347" y="9930"/>
                  <a:pt x="3114" y="10644"/>
                  <a:pt x="4113" y="11072"/>
                </a:cubicBezTo>
                <a:cubicBezTo>
                  <a:pt x="4747" y="11340"/>
                  <a:pt x="5431" y="11474"/>
                  <a:pt x="6118" y="11474"/>
                </a:cubicBezTo>
                <a:cubicBezTo>
                  <a:pt x="6553" y="11474"/>
                  <a:pt x="6989" y="11420"/>
                  <a:pt x="7414" y="11313"/>
                </a:cubicBezTo>
                <a:cubicBezTo>
                  <a:pt x="8466" y="11054"/>
                  <a:pt x="9492" y="10555"/>
                  <a:pt x="10206" y="9716"/>
                </a:cubicBezTo>
                <a:cubicBezTo>
                  <a:pt x="10884" y="8922"/>
                  <a:pt x="11357" y="7923"/>
                  <a:pt x="11598" y="6906"/>
                </a:cubicBezTo>
                <a:cubicBezTo>
                  <a:pt x="11856" y="5845"/>
                  <a:pt x="11812" y="4676"/>
                  <a:pt x="11277" y="3703"/>
                </a:cubicBezTo>
                <a:cubicBezTo>
                  <a:pt x="10768" y="2794"/>
                  <a:pt x="9858" y="2107"/>
                  <a:pt x="8939" y="1652"/>
                </a:cubicBezTo>
                <a:cubicBezTo>
                  <a:pt x="8159" y="1269"/>
                  <a:pt x="7327" y="1009"/>
                  <a:pt x="6470" y="1009"/>
                </a:cubicBezTo>
                <a:cubicBezTo>
                  <a:pt x="6268" y="1009"/>
                  <a:pt x="6065" y="1023"/>
                  <a:pt x="5862" y="1054"/>
                </a:cubicBezTo>
                <a:cubicBezTo>
                  <a:pt x="4746" y="1223"/>
                  <a:pt x="3604" y="1705"/>
                  <a:pt x="2793" y="2499"/>
                </a:cubicBezTo>
                <a:cubicBezTo>
                  <a:pt x="2409" y="2874"/>
                  <a:pt x="2070" y="3320"/>
                  <a:pt x="1874" y="3819"/>
                </a:cubicBezTo>
                <a:cubicBezTo>
                  <a:pt x="1686" y="4292"/>
                  <a:pt x="1651" y="4828"/>
                  <a:pt x="1686" y="5327"/>
                </a:cubicBezTo>
                <a:cubicBezTo>
                  <a:pt x="1758" y="6344"/>
                  <a:pt x="2070" y="7397"/>
                  <a:pt x="2623" y="8253"/>
                </a:cubicBezTo>
                <a:cubicBezTo>
                  <a:pt x="3167" y="9110"/>
                  <a:pt x="3970" y="9743"/>
                  <a:pt x="4907" y="10127"/>
                </a:cubicBezTo>
                <a:cubicBezTo>
                  <a:pt x="5420" y="10338"/>
                  <a:pt x="5944" y="10449"/>
                  <a:pt x="6464" y="10449"/>
                </a:cubicBezTo>
                <a:cubicBezTo>
                  <a:pt x="7020" y="10449"/>
                  <a:pt x="7571" y="10322"/>
                  <a:pt x="8101" y="10055"/>
                </a:cubicBezTo>
                <a:cubicBezTo>
                  <a:pt x="8948" y="9636"/>
                  <a:pt x="9635" y="8976"/>
                  <a:pt x="9992" y="8102"/>
                </a:cubicBezTo>
                <a:cubicBezTo>
                  <a:pt x="10616" y="6576"/>
                  <a:pt x="10251" y="4560"/>
                  <a:pt x="8930" y="3516"/>
                </a:cubicBezTo>
                <a:cubicBezTo>
                  <a:pt x="8199" y="2940"/>
                  <a:pt x="7151" y="2567"/>
                  <a:pt x="6156" y="2567"/>
                </a:cubicBezTo>
                <a:cubicBezTo>
                  <a:pt x="5087" y="2567"/>
                  <a:pt x="4081" y="2997"/>
                  <a:pt x="3596" y="4069"/>
                </a:cubicBezTo>
                <a:cubicBezTo>
                  <a:pt x="2855" y="5684"/>
                  <a:pt x="3622" y="8021"/>
                  <a:pt x="5273" y="8744"/>
                </a:cubicBezTo>
                <a:cubicBezTo>
                  <a:pt x="5676" y="8921"/>
                  <a:pt x="6132" y="9018"/>
                  <a:pt x="6587" y="9018"/>
                </a:cubicBezTo>
                <a:cubicBezTo>
                  <a:pt x="7117" y="9018"/>
                  <a:pt x="7645" y="8885"/>
                  <a:pt x="8083" y="8592"/>
                </a:cubicBezTo>
                <a:cubicBezTo>
                  <a:pt x="8877" y="8057"/>
                  <a:pt x="9305" y="7076"/>
                  <a:pt x="9162" y="6121"/>
                </a:cubicBezTo>
                <a:cubicBezTo>
                  <a:pt x="9028" y="5247"/>
                  <a:pt x="8422" y="4596"/>
                  <a:pt x="7592" y="4328"/>
                </a:cubicBezTo>
                <a:cubicBezTo>
                  <a:pt x="7245" y="4214"/>
                  <a:pt x="6858" y="4145"/>
                  <a:pt x="6473" y="4145"/>
                </a:cubicBezTo>
                <a:cubicBezTo>
                  <a:pt x="6136" y="4145"/>
                  <a:pt x="5800" y="4198"/>
                  <a:pt x="5496" y="4319"/>
                </a:cubicBezTo>
                <a:cubicBezTo>
                  <a:pt x="4702" y="4640"/>
                  <a:pt x="4452" y="5398"/>
                  <a:pt x="4586" y="6201"/>
                </a:cubicBezTo>
                <a:cubicBezTo>
                  <a:pt x="4737" y="7085"/>
                  <a:pt x="5407" y="7879"/>
                  <a:pt x="6325" y="7968"/>
                </a:cubicBezTo>
                <a:cubicBezTo>
                  <a:pt x="6380" y="7973"/>
                  <a:pt x="6434" y="7975"/>
                  <a:pt x="6489" y="7975"/>
                </a:cubicBezTo>
                <a:cubicBezTo>
                  <a:pt x="7235" y="7975"/>
                  <a:pt x="7998" y="7523"/>
                  <a:pt x="7931" y="6692"/>
                </a:cubicBezTo>
                <a:cubicBezTo>
                  <a:pt x="7869" y="6032"/>
                  <a:pt x="7351" y="5300"/>
                  <a:pt x="6638" y="5274"/>
                </a:cubicBezTo>
                <a:cubicBezTo>
                  <a:pt x="6624" y="5273"/>
                  <a:pt x="6611" y="5273"/>
                  <a:pt x="6598" y="5273"/>
                </a:cubicBezTo>
                <a:cubicBezTo>
                  <a:pt x="6196" y="5273"/>
                  <a:pt x="5850" y="5537"/>
                  <a:pt x="5772" y="5943"/>
                </a:cubicBezTo>
                <a:cubicBezTo>
                  <a:pt x="5665" y="6487"/>
                  <a:pt x="6058" y="6808"/>
                  <a:pt x="6513" y="6995"/>
                </a:cubicBezTo>
                <a:cubicBezTo>
                  <a:pt x="6547" y="7009"/>
                  <a:pt x="6578" y="7016"/>
                  <a:pt x="6607" y="7016"/>
                </a:cubicBezTo>
                <a:cubicBezTo>
                  <a:pt x="6839" y="7016"/>
                  <a:pt x="6908" y="6617"/>
                  <a:pt x="6647" y="6514"/>
                </a:cubicBezTo>
                <a:cubicBezTo>
                  <a:pt x="6468" y="6433"/>
                  <a:pt x="6254" y="6335"/>
                  <a:pt x="6254" y="6112"/>
                </a:cubicBezTo>
                <a:cubicBezTo>
                  <a:pt x="6254" y="5952"/>
                  <a:pt x="6352" y="5809"/>
                  <a:pt x="6522" y="5782"/>
                </a:cubicBezTo>
                <a:cubicBezTo>
                  <a:pt x="6547" y="5778"/>
                  <a:pt x="6572" y="5777"/>
                  <a:pt x="6596" y="5777"/>
                </a:cubicBezTo>
                <a:cubicBezTo>
                  <a:pt x="6807" y="5777"/>
                  <a:pt x="6993" y="5907"/>
                  <a:pt x="7128" y="6059"/>
                </a:cubicBezTo>
                <a:cubicBezTo>
                  <a:pt x="7467" y="6433"/>
                  <a:pt x="7601" y="7120"/>
                  <a:pt x="7048" y="7352"/>
                </a:cubicBezTo>
                <a:cubicBezTo>
                  <a:pt x="6867" y="7427"/>
                  <a:pt x="6686" y="7462"/>
                  <a:pt x="6512" y="7462"/>
                </a:cubicBezTo>
                <a:cubicBezTo>
                  <a:pt x="5956" y="7462"/>
                  <a:pt x="5464" y="7108"/>
                  <a:pt x="5219" y="6558"/>
                </a:cubicBezTo>
                <a:cubicBezTo>
                  <a:pt x="4969" y="6005"/>
                  <a:pt x="4925" y="5211"/>
                  <a:pt x="5514" y="4872"/>
                </a:cubicBezTo>
                <a:cubicBezTo>
                  <a:pt x="5790" y="4709"/>
                  <a:pt x="6119" y="4647"/>
                  <a:pt x="6448" y="4647"/>
                </a:cubicBezTo>
                <a:cubicBezTo>
                  <a:pt x="6713" y="4647"/>
                  <a:pt x="6979" y="4688"/>
                  <a:pt x="7218" y="4747"/>
                </a:cubicBezTo>
                <a:cubicBezTo>
                  <a:pt x="7904" y="4917"/>
                  <a:pt x="8458" y="5336"/>
                  <a:pt x="8636" y="6041"/>
                </a:cubicBezTo>
                <a:cubicBezTo>
                  <a:pt x="8823" y="6817"/>
                  <a:pt x="8484" y="7709"/>
                  <a:pt x="7824" y="8155"/>
                </a:cubicBezTo>
                <a:cubicBezTo>
                  <a:pt x="7462" y="8403"/>
                  <a:pt x="7019" y="8515"/>
                  <a:pt x="6574" y="8515"/>
                </a:cubicBezTo>
                <a:cubicBezTo>
                  <a:pt x="6184" y="8515"/>
                  <a:pt x="5792" y="8429"/>
                  <a:pt x="5451" y="8271"/>
                </a:cubicBezTo>
                <a:cubicBezTo>
                  <a:pt x="4077" y="7638"/>
                  <a:pt x="3390" y="5577"/>
                  <a:pt x="4077" y="4230"/>
                </a:cubicBezTo>
                <a:cubicBezTo>
                  <a:pt x="4496" y="3397"/>
                  <a:pt x="5313" y="3063"/>
                  <a:pt x="6183" y="3063"/>
                </a:cubicBezTo>
                <a:cubicBezTo>
                  <a:pt x="7093" y="3063"/>
                  <a:pt x="8060" y="3428"/>
                  <a:pt x="8689" y="3971"/>
                </a:cubicBezTo>
                <a:cubicBezTo>
                  <a:pt x="9778" y="4917"/>
                  <a:pt x="10054" y="6603"/>
                  <a:pt x="9528" y="7914"/>
                </a:cubicBezTo>
                <a:cubicBezTo>
                  <a:pt x="9225" y="8681"/>
                  <a:pt x="8600" y="9235"/>
                  <a:pt x="7878" y="9609"/>
                </a:cubicBezTo>
                <a:cubicBezTo>
                  <a:pt x="7420" y="9840"/>
                  <a:pt x="6948" y="9947"/>
                  <a:pt x="6475" y="9947"/>
                </a:cubicBezTo>
                <a:cubicBezTo>
                  <a:pt x="6016" y="9947"/>
                  <a:pt x="5555" y="9847"/>
                  <a:pt x="5103" y="9663"/>
                </a:cubicBezTo>
                <a:cubicBezTo>
                  <a:pt x="4291" y="9342"/>
                  <a:pt x="3569" y="8788"/>
                  <a:pt x="3087" y="8048"/>
                </a:cubicBezTo>
                <a:cubicBezTo>
                  <a:pt x="2605" y="7308"/>
                  <a:pt x="2302" y="6407"/>
                  <a:pt x="2204" y="5523"/>
                </a:cubicBezTo>
                <a:cubicBezTo>
                  <a:pt x="2159" y="5086"/>
                  <a:pt x="2159" y="4631"/>
                  <a:pt x="2275" y="4203"/>
                </a:cubicBezTo>
                <a:cubicBezTo>
                  <a:pt x="2400" y="3748"/>
                  <a:pt x="2686" y="3347"/>
                  <a:pt x="2998" y="3008"/>
                </a:cubicBezTo>
                <a:cubicBezTo>
                  <a:pt x="3685" y="2276"/>
                  <a:pt x="4621" y="1848"/>
                  <a:pt x="5576" y="1625"/>
                </a:cubicBezTo>
                <a:cubicBezTo>
                  <a:pt x="5877" y="1554"/>
                  <a:pt x="6174" y="1521"/>
                  <a:pt x="6468" y="1521"/>
                </a:cubicBezTo>
                <a:cubicBezTo>
                  <a:pt x="7099" y="1521"/>
                  <a:pt x="7715" y="1673"/>
                  <a:pt x="8324" y="1928"/>
                </a:cubicBezTo>
                <a:cubicBezTo>
                  <a:pt x="9171" y="2276"/>
                  <a:pt x="9992" y="2820"/>
                  <a:pt x="10563" y="3543"/>
                </a:cubicBezTo>
                <a:cubicBezTo>
                  <a:pt x="11776" y="5095"/>
                  <a:pt x="11205" y="7343"/>
                  <a:pt x="10224" y="8860"/>
                </a:cubicBezTo>
                <a:cubicBezTo>
                  <a:pt x="9983" y="9226"/>
                  <a:pt x="9698" y="9565"/>
                  <a:pt x="9367" y="9850"/>
                </a:cubicBezTo>
                <a:cubicBezTo>
                  <a:pt x="8993" y="10171"/>
                  <a:pt x="8538" y="10385"/>
                  <a:pt x="8083" y="10564"/>
                </a:cubicBezTo>
                <a:cubicBezTo>
                  <a:pt x="7442" y="10821"/>
                  <a:pt x="6773" y="10970"/>
                  <a:pt x="6095" y="10970"/>
                </a:cubicBezTo>
                <a:cubicBezTo>
                  <a:pt x="5763" y="10970"/>
                  <a:pt x="5429" y="10934"/>
                  <a:pt x="5094" y="10858"/>
                </a:cubicBezTo>
                <a:cubicBezTo>
                  <a:pt x="4202" y="10653"/>
                  <a:pt x="3381" y="10198"/>
                  <a:pt x="2766" y="9511"/>
                </a:cubicBezTo>
                <a:cubicBezTo>
                  <a:pt x="2115" y="8780"/>
                  <a:pt x="1669" y="7807"/>
                  <a:pt x="1419" y="6870"/>
                </a:cubicBezTo>
                <a:cubicBezTo>
                  <a:pt x="1160" y="5925"/>
                  <a:pt x="1107" y="4917"/>
                  <a:pt x="1392" y="3971"/>
                </a:cubicBezTo>
                <a:cubicBezTo>
                  <a:pt x="1651" y="3097"/>
                  <a:pt x="2213" y="2392"/>
                  <a:pt x="2909" y="1812"/>
                </a:cubicBezTo>
                <a:cubicBezTo>
                  <a:pt x="3274" y="1500"/>
                  <a:pt x="3658" y="1206"/>
                  <a:pt x="4086" y="974"/>
                </a:cubicBezTo>
                <a:cubicBezTo>
                  <a:pt x="4550" y="724"/>
                  <a:pt x="5050" y="608"/>
                  <a:pt x="5567" y="554"/>
                </a:cubicBezTo>
                <a:cubicBezTo>
                  <a:pt x="5835" y="523"/>
                  <a:pt x="6100" y="508"/>
                  <a:pt x="6363" y="508"/>
                </a:cubicBezTo>
                <a:cubicBezTo>
                  <a:pt x="7082" y="508"/>
                  <a:pt x="7785" y="625"/>
                  <a:pt x="8484" y="867"/>
                </a:cubicBezTo>
                <a:cubicBezTo>
                  <a:pt x="9332" y="1161"/>
                  <a:pt x="10144" y="1607"/>
                  <a:pt x="10822" y="2205"/>
                </a:cubicBezTo>
                <a:cubicBezTo>
                  <a:pt x="11482" y="2785"/>
                  <a:pt x="12071" y="3525"/>
                  <a:pt x="12258" y="4399"/>
                </a:cubicBezTo>
                <a:cubicBezTo>
                  <a:pt x="12365" y="4890"/>
                  <a:pt x="12374" y="5390"/>
                  <a:pt x="12374" y="5880"/>
                </a:cubicBezTo>
                <a:cubicBezTo>
                  <a:pt x="12374" y="6407"/>
                  <a:pt x="12347" y="6897"/>
                  <a:pt x="12195" y="7406"/>
                </a:cubicBezTo>
                <a:cubicBezTo>
                  <a:pt x="11901" y="8405"/>
                  <a:pt x="11419" y="9297"/>
                  <a:pt x="10723" y="10082"/>
                </a:cubicBezTo>
                <a:cubicBezTo>
                  <a:pt x="10117" y="10769"/>
                  <a:pt x="9367" y="11492"/>
                  <a:pt x="8511" y="11857"/>
                </a:cubicBezTo>
                <a:cubicBezTo>
                  <a:pt x="7960" y="12088"/>
                  <a:pt x="7361" y="12182"/>
                  <a:pt x="6763" y="12182"/>
                </a:cubicBezTo>
                <a:cubicBezTo>
                  <a:pt x="6460" y="12182"/>
                  <a:pt x="6158" y="12158"/>
                  <a:pt x="5862" y="12116"/>
                </a:cubicBezTo>
                <a:cubicBezTo>
                  <a:pt x="4987" y="11991"/>
                  <a:pt x="4068" y="11715"/>
                  <a:pt x="3328" y="11215"/>
                </a:cubicBezTo>
                <a:cubicBezTo>
                  <a:pt x="2935" y="10947"/>
                  <a:pt x="2596" y="10599"/>
                  <a:pt x="2284" y="10243"/>
                </a:cubicBezTo>
                <a:cubicBezTo>
                  <a:pt x="1981" y="9877"/>
                  <a:pt x="1660" y="9484"/>
                  <a:pt x="1428" y="9065"/>
                </a:cubicBezTo>
                <a:cubicBezTo>
                  <a:pt x="1205" y="8655"/>
                  <a:pt x="1133" y="8200"/>
                  <a:pt x="964" y="7780"/>
                </a:cubicBezTo>
                <a:cubicBezTo>
                  <a:pt x="821" y="7415"/>
                  <a:pt x="509" y="7022"/>
                  <a:pt x="527" y="6621"/>
                </a:cubicBezTo>
                <a:cubicBezTo>
                  <a:pt x="536" y="6456"/>
                  <a:pt x="415" y="6373"/>
                  <a:pt x="290" y="6373"/>
                </a:cubicBezTo>
                <a:cubicBezTo>
                  <a:pt x="165" y="6373"/>
                  <a:pt x="36" y="6456"/>
                  <a:pt x="27" y="6621"/>
                </a:cubicBezTo>
                <a:cubicBezTo>
                  <a:pt x="0" y="7129"/>
                  <a:pt x="357" y="7548"/>
                  <a:pt x="518" y="8012"/>
                </a:cubicBezTo>
                <a:cubicBezTo>
                  <a:pt x="705" y="8548"/>
                  <a:pt x="821" y="9083"/>
                  <a:pt x="1142" y="9556"/>
                </a:cubicBezTo>
                <a:cubicBezTo>
                  <a:pt x="1749" y="10448"/>
                  <a:pt x="2463" y="11331"/>
                  <a:pt x="3417" y="11866"/>
                </a:cubicBezTo>
                <a:cubicBezTo>
                  <a:pt x="4309" y="12348"/>
                  <a:pt x="5362" y="12616"/>
                  <a:pt x="6370" y="12669"/>
                </a:cubicBezTo>
                <a:cubicBezTo>
                  <a:pt x="6500" y="12677"/>
                  <a:pt x="6631" y="12681"/>
                  <a:pt x="6763" y="12681"/>
                </a:cubicBezTo>
                <a:cubicBezTo>
                  <a:pt x="7649" y="12681"/>
                  <a:pt x="8550" y="12491"/>
                  <a:pt x="9296" y="12009"/>
                </a:cubicBezTo>
                <a:cubicBezTo>
                  <a:pt x="10233" y="11402"/>
                  <a:pt x="11071" y="10564"/>
                  <a:pt x="11714" y="9645"/>
                </a:cubicBezTo>
                <a:cubicBezTo>
                  <a:pt x="12026" y="9199"/>
                  <a:pt x="12249" y="8708"/>
                  <a:pt x="12454" y="8200"/>
                </a:cubicBezTo>
                <a:cubicBezTo>
                  <a:pt x="12686" y="7593"/>
                  <a:pt x="12865" y="6977"/>
                  <a:pt x="12873" y="6326"/>
                </a:cubicBezTo>
                <a:cubicBezTo>
                  <a:pt x="12900" y="5256"/>
                  <a:pt x="12882" y="4158"/>
                  <a:pt x="12320" y="3213"/>
                </a:cubicBezTo>
                <a:cubicBezTo>
                  <a:pt x="11812" y="2330"/>
                  <a:pt x="11027" y="1625"/>
                  <a:pt x="10161" y="1099"/>
                </a:cubicBezTo>
                <a:cubicBezTo>
                  <a:pt x="9260" y="563"/>
                  <a:pt x="8235" y="171"/>
                  <a:pt x="7191" y="46"/>
                </a:cubicBezTo>
                <a:cubicBezTo>
                  <a:pt x="6933" y="15"/>
                  <a:pt x="6673" y="0"/>
                  <a:pt x="64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865"/>
                                        </p:tgtEl>
                                      </p:cBhvr>
                                    </p:animEffect>
                                    <p:animScale>
                                      <p:cBhvr>
                                        <p:cTn id="7" dur="250" autoRev="1" fill="hold"/>
                                        <p:tgtEl>
                                          <p:spTgt spid="86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88"/>
        <p:cNvGrpSpPr/>
        <p:nvPr/>
      </p:nvGrpSpPr>
      <p:grpSpPr>
        <a:xfrm>
          <a:off x="0" y="0"/>
          <a:ext cx="0" cy="0"/>
          <a:chOff x="0" y="0"/>
          <a:chExt cx="0" cy="0"/>
        </a:xfrm>
      </p:grpSpPr>
      <p:sp>
        <p:nvSpPr>
          <p:cNvPr id="1090" name="Google Shape;1090;p63"/>
          <p:cNvSpPr txBox="1">
            <a:spLocks noGrp="1"/>
          </p:cNvSpPr>
          <p:nvPr>
            <p:ph type="title"/>
          </p:nvPr>
        </p:nvSpPr>
        <p:spPr>
          <a:xfrm>
            <a:off x="720000" y="852278"/>
            <a:ext cx="7704000" cy="2713113"/>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uk-UA" sz="8800" dirty="0"/>
              <a:t>Дякую за увагу!</a:t>
            </a:r>
            <a:endParaRPr sz="880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35"/>
          <p:cNvSpPr txBox="1">
            <a:spLocks noGrp="1"/>
          </p:cNvSpPr>
          <p:nvPr>
            <p:ph type="title"/>
          </p:nvPr>
        </p:nvSpPr>
        <p:spPr>
          <a:xfrm>
            <a:off x="2391903" y="2373159"/>
            <a:ext cx="4360200" cy="674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dirty="0"/>
              <a:t>вступ</a:t>
            </a:r>
            <a:endParaRPr dirty="0"/>
          </a:p>
        </p:txBody>
      </p:sp>
      <p:sp>
        <p:nvSpPr>
          <p:cNvPr id="631" name="Google Shape;631;p35"/>
          <p:cNvSpPr txBox="1">
            <a:spLocks noGrp="1"/>
          </p:cNvSpPr>
          <p:nvPr>
            <p:ph type="subTitle" idx="1"/>
          </p:nvPr>
        </p:nvSpPr>
        <p:spPr>
          <a:xfrm>
            <a:off x="1689329" y="2865830"/>
            <a:ext cx="5806765" cy="119217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dirty="0"/>
              <a:t>У період Першої світової війни та у міжвоєнний період теоретичним геополітичними дослідженнями займалися такі відомі вчені як М. Грушевський, С. Рудницький, Ю. Липа, а в УРСР – А. </a:t>
            </a:r>
            <a:r>
              <a:rPr lang="uk-UA" dirty="0" err="1"/>
              <a:t>Синявський</a:t>
            </a:r>
            <a:r>
              <a:rPr lang="uk-UA" dirty="0"/>
              <a:t>. їхні положення по суті, були першими геополітичними концепціями в українській політичній думці.</a:t>
            </a:r>
          </a:p>
        </p:txBody>
      </p:sp>
      <p:sp>
        <p:nvSpPr>
          <p:cNvPr id="632" name="Google Shape;632;p35"/>
          <p:cNvSpPr/>
          <p:nvPr/>
        </p:nvSpPr>
        <p:spPr>
          <a:xfrm rot="3839224">
            <a:off x="-652095" y="-1105794"/>
            <a:ext cx="1552563" cy="4097685"/>
          </a:xfrm>
          <a:custGeom>
            <a:avLst/>
            <a:gdLst/>
            <a:ahLst/>
            <a:cxnLst/>
            <a:rect l="l" t="t" r="r" b="b"/>
            <a:pathLst>
              <a:path w="7459" h="19689" extrusionOk="0">
                <a:moveTo>
                  <a:pt x="4583" y="1"/>
                </a:moveTo>
                <a:cubicBezTo>
                  <a:pt x="4347" y="1"/>
                  <a:pt x="4107" y="104"/>
                  <a:pt x="3943" y="322"/>
                </a:cubicBezTo>
                <a:cubicBezTo>
                  <a:pt x="1918" y="2998"/>
                  <a:pt x="642" y="6228"/>
                  <a:pt x="321" y="9546"/>
                </a:cubicBezTo>
                <a:cubicBezTo>
                  <a:pt x="0" y="12856"/>
                  <a:pt x="624" y="16246"/>
                  <a:pt x="2088" y="19243"/>
                </a:cubicBezTo>
                <a:cubicBezTo>
                  <a:pt x="2229" y="19539"/>
                  <a:pt x="2511" y="19688"/>
                  <a:pt x="2796" y="19688"/>
                </a:cubicBezTo>
                <a:cubicBezTo>
                  <a:pt x="3071" y="19688"/>
                  <a:pt x="3349" y="19550"/>
                  <a:pt x="3506" y="19270"/>
                </a:cubicBezTo>
                <a:cubicBezTo>
                  <a:pt x="6655" y="13578"/>
                  <a:pt x="7458" y="6638"/>
                  <a:pt x="5326" y="527"/>
                </a:cubicBezTo>
                <a:cubicBezTo>
                  <a:pt x="5209" y="185"/>
                  <a:pt x="4899" y="1"/>
                  <a:pt x="45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5"/>
          <p:cNvSpPr/>
          <p:nvPr/>
        </p:nvSpPr>
        <p:spPr>
          <a:xfrm rot="685280">
            <a:off x="-725686" y="3752398"/>
            <a:ext cx="4588801" cy="2054407"/>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5"/>
          <p:cNvSpPr/>
          <p:nvPr/>
        </p:nvSpPr>
        <p:spPr>
          <a:xfrm rot="-4689304">
            <a:off x="6055985" y="3504075"/>
            <a:ext cx="4210878" cy="3636958"/>
          </a:xfrm>
          <a:custGeom>
            <a:avLst/>
            <a:gdLst/>
            <a:ahLst/>
            <a:cxnLst/>
            <a:rect l="l" t="t" r="r" b="b"/>
            <a:pathLst>
              <a:path w="13981" h="12077" extrusionOk="0">
                <a:moveTo>
                  <a:pt x="5415" y="1"/>
                </a:moveTo>
                <a:cubicBezTo>
                  <a:pt x="3733" y="1"/>
                  <a:pt x="1976" y="1244"/>
                  <a:pt x="1107" y="2513"/>
                </a:cubicBezTo>
                <a:cubicBezTo>
                  <a:pt x="349" y="3619"/>
                  <a:pt x="1" y="5011"/>
                  <a:pt x="277" y="6331"/>
                </a:cubicBezTo>
                <a:cubicBezTo>
                  <a:pt x="643" y="8088"/>
                  <a:pt x="2178" y="9605"/>
                  <a:pt x="4006" y="9819"/>
                </a:cubicBezTo>
                <a:cubicBezTo>
                  <a:pt x="4228" y="9846"/>
                  <a:pt x="4455" y="9856"/>
                  <a:pt x="4683" y="9856"/>
                </a:cubicBezTo>
                <a:cubicBezTo>
                  <a:pt x="5330" y="9856"/>
                  <a:pt x="5994" y="9776"/>
                  <a:pt x="6629" y="9776"/>
                </a:cubicBezTo>
                <a:cubicBezTo>
                  <a:pt x="7311" y="9776"/>
                  <a:pt x="7959" y="9869"/>
                  <a:pt x="8512" y="10256"/>
                </a:cubicBezTo>
                <a:cubicBezTo>
                  <a:pt x="8958" y="10568"/>
                  <a:pt x="9270" y="11023"/>
                  <a:pt x="9645" y="11416"/>
                </a:cubicBezTo>
                <a:cubicBezTo>
                  <a:pt x="9985" y="11765"/>
                  <a:pt x="10444" y="12077"/>
                  <a:pt x="10927" y="12077"/>
                </a:cubicBezTo>
                <a:cubicBezTo>
                  <a:pt x="10975" y="12077"/>
                  <a:pt x="11023" y="12074"/>
                  <a:pt x="11072" y="12067"/>
                </a:cubicBezTo>
                <a:cubicBezTo>
                  <a:pt x="11402" y="12023"/>
                  <a:pt x="11696" y="11844"/>
                  <a:pt x="11955" y="11648"/>
                </a:cubicBezTo>
                <a:cubicBezTo>
                  <a:pt x="13133" y="10756"/>
                  <a:pt x="13980" y="9373"/>
                  <a:pt x="13971" y="7919"/>
                </a:cubicBezTo>
                <a:cubicBezTo>
                  <a:pt x="13962" y="6456"/>
                  <a:pt x="12972" y="4993"/>
                  <a:pt x="11527" y="4627"/>
                </a:cubicBezTo>
                <a:cubicBezTo>
                  <a:pt x="10974" y="4484"/>
                  <a:pt x="10394" y="4502"/>
                  <a:pt x="9823" y="4422"/>
                </a:cubicBezTo>
                <a:cubicBezTo>
                  <a:pt x="7272" y="4038"/>
                  <a:pt x="8681" y="845"/>
                  <a:pt x="6317" y="131"/>
                </a:cubicBezTo>
                <a:cubicBezTo>
                  <a:pt x="6023" y="42"/>
                  <a:pt x="5720" y="1"/>
                  <a:pt x="5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5"/>
          <p:cNvSpPr/>
          <p:nvPr/>
        </p:nvSpPr>
        <p:spPr>
          <a:xfrm rot="1505644">
            <a:off x="5880459" y="-1045366"/>
            <a:ext cx="4233605" cy="2428233"/>
          </a:xfrm>
          <a:custGeom>
            <a:avLst/>
            <a:gdLst/>
            <a:ahLst/>
            <a:cxnLst/>
            <a:rect l="l" t="t" r="r" b="b"/>
            <a:pathLst>
              <a:path w="13025" h="8916" extrusionOk="0">
                <a:moveTo>
                  <a:pt x="6793" y="0"/>
                </a:moveTo>
                <a:cubicBezTo>
                  <a:pt x="5354" y="0"/>
                  <a:pt x="3928" y="291"/>
                  <a:pt x="2578" y="773"/>
                </a:cubicBezTo>
                <a:cubicBezTo>
                  <a:pt x="1445" y="1175"/>
                  <a:pt x="0" y="2513"/>
                  <a:pt x="651" y="3815"/>
                </a:cubicBezTo>
                <a:cubicBezTo>
                  <a:pt x="990" y="4493"/>
                  <a:pt x="1829" y="4743"/>
                  <a:pt x="2534" y="5056"/>
                </a:cubicBezTo>
                <a:cubicBezTo>
                  <a:pt x="4211" y="5787"/>
                  <a:pt x="5504" y="7143"/>
                  <a:pt x="6932" y="8276"/>
                </a:cubicBezTo>
                <a:cubicBezTo>
                  <a:pt x="7217" y="8499"/>
                  <a:pt x="7512" y="8722"/>
                  <a:pt x="7860" y="8829"/>
                </a:cubicBezTo>
                <a:cubicBezTo>
                  <a:pt x="8065" y="8894"/>
                  <a:pt x="8274" y="8916"/>
                  <a:pt x="8484" y="8916"/>
                </a:cubicBezTo>
                <a:cubicBezTo>
                  <a:pt x="8594" y="8916"/>
                  <a:pt x="8704" y="8910"/>
                  <a:pt x="8814" y="8900"/>
                </a:cubicBezTo>
                <a:cubicBezTo>
                  <a:pt x="9965" y="8802"/>
                  <a:pt x="11089" y="8330"/>
                  <a:pt x="11865" y="7491"/>
                </a:cubicBezTo>
                <a:cubicBezTo>
                  <a:pt x="12641" y="6661"/>
                  <a:pt x="13025" y="5475"/>
                  <a:pt x="12775" y="4369"/>
                </a:cubicBezTo>
                <a:cubicBezTo>
                  <a:pt x="12606" y="3628"/>
                  <a:pt x="12177" y="2977"/>
                  <a:pt x="11731" y="2361"/>
                </a:cubicBezTo>
                <a:cubicBezTo>
                  <a:pt x="11321" y="1782"/>
                  <a:pt x="10866" y="1202"/>
                  <a:pt x="10268" y="800"/>
                </a:cubicBezTo>
                <a:cubicBezTo>
                  <a:pt x="9599" y="363"/>
                  <a:pt x="8787" y="167"/>
                  <a:pt x="7985" y="69"/>
                </a:cubicBezTo>
                <a:cubicBezTo>
                  <a:pt x="7587" y="22"/>
                  <a:pt x="7190" y="0"/>
                  <a:pt x="67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5"/>
          <p:cNvSpPr/>
          <p:nvPr/>
        </p:nvSpPr>
        <p:spPr>
          <a:xfrm>
            <a:off x="-593150" y="2234524"/>
            <a:ext cx="1841810" cy="3249679"/>
          </a:xfrm>
          <a:custGeom>
            <a:avLst/>
            <a:gdLst/>
            <a:ahLst/>
            <a:cxnLst/>
            <a:rect l="l" t="t" r="r" b="b"/>
            <a:pathLst>
              <a:path w="16594" h="19621" extrusionOk="0">
                <a:moveTo>
                  <a:pt x="9054" y="0"/>
                </a:moveTo>
                <a:cubicBezTo>
                  <a:pt x="7872" y="0"/>
                  <a:pt x="6690" y="368"/>
                  <a:pt x="5701" y="1011"/>
                </a:cubicBezTo>
                <a:lnTo>
                  <a:pt x="5754" y="967"/>
                </a:lnTo>
                <a:lnTo>
                  <a:pt x="5754" y="967"/>
                </a:lnTo>
                <a:cubicBezTo>
                  <a:pt x="3506" y="2216"/>
                  <a:pt x="1731" y="4277"/>
                  <a:pt x="848" y="6667"/>
                </a:cubicBezTo>
                <a:cubicBezTo>
                  <a:pt x="98" y="8701"/>
                  <a:pt x="0" y="10949"/>
                  <a:pt x="437" y="13073"/>
                </a:cubicBezTo>
                <a:cubicBezTo>
                  <a:pt x="759" y="14652"/>
                  <a:pt x="1401" y="16204"/>
                  <a:pt x="2471" y="17426"/>
                </a:cubicBezTo>
                <a:cubicBezTo>
                  <a:pt x="3551" y="18648"/>
                  <a:pt x="5094" y="19531"/>
                  <a:pt x="6736" y="19612"/>
                </a:cubicBezTo>
                <a:cubicBezTo>
                  <a:pt x="6838" y="19617"/>
                  <a:pt x="6939" y="19620"/>
                  <a:pt x="7041" y="19620"/>
                </a:cubicBezTo>
                <a:cubicBezTo>
                  <a:pt x="8219" y="19620"/>
                  <a:pt x="9371" y="19251"/>
                  <a:pt x="10447" y="18791"/>
                </a:cubicBezTo>
                <a:cubicBezTo>
                  <a:pt x="11963" y="18140"/>
                  <a:pt x="13409" y="17310"/>
                  <a:pt x="14631" y="16213"/>
                </a:cubicBezTo>
                <a:cubicBezTo>
                  <a:pt x="15362" y="15553"/>
                  <a:pt x="16023" y="14777"/>
                  <a:pt x="16308" y="13840"/>
                </a:cubicBezTo>
                <a:cubicBezTo>
                  <a:pt x="16593" y="12912"/>
                  <a:pt x="16433" y="11797"/>
                  <a:pt x="15710" y="11128"/>
                </a:cubicBezTo>
                <a:cubicBezTo>
                  <a:pt x="14907" y="10396"/>
                  <a:pt x="13641" y="10343"/>
                  <a:pt x="12784" y="9665"/>
                </a:cubicBezTo>
                <a:cubicBezTo>
                  <a:pt x="12410" y="9370"/>
                  <a:pt x="12142" y="8978"/>
                  <a:pt x="11776" y="8675"/>
                </a:cubicBezTo>
                <a:cubicBezTo>
                  <a:pt x="11316" y="8304"/>
                  <a:pt x="10724" y="8102"/>
                  <a:pt x="10134" y="8102"/>
                </a:cubicBezTo>
                <a:cubicBezTo>
                  <a:pt x="9957" y="8102"/>
                  <a:pt x="9781" y="8120"/>
                  <a:pt x="9608" y="8157"/>
                </a:cubicBezTo>
                <a:cubicBezTo>
                  <a:pt x="8850" y="8327"/>
                  <a:pt x="8190" y="8844"/>
                  <a:pt x="7860" y="9522"/>
                </a:cubicBezTo>
                <a:cubicBezTo>
                  <a:pt x="7744" y="9772"/>
                  <a:pt x="7664" y="10039"/>
                  <a:pt x="7503" y="10263"/>
                </a:cubicBezTo>
                <a:cubicBezTo>
                  <a:pt x="7366" y="10435"/>
                  <a:pt x="7148" y="10573"/>
                  <a:pt x="6933" y="10573"/>
                </a:cubicBezTo>
                <a:cubicBezTo>
                  <a:pt x="6882" y="10573"/>
                  <a:pt x="6830" y="10565"/>
                  <a:pt x="6780" y="10548"/>
                </a:cubicBezTo>
                <a:cubicBezTo>
                  <a:pt x="6638" y="10494"/>
                  <a:pt x="6522" y="10378"/>
                  <a:pt x="6432" y="10263"/>
                </a:cubicBezTo>
                <a:cubicBezTo>
                  <a:pt x="5603" y="9174"/>
                  <a:pt x="5995" y="7417"/>
                  <a:pt x="7200" y="6757"/>
                </a:cubicBezTo>
                <a:cubicBezTo>
                  <a:pt x="7681" y="6498"/>
                  <a:pt x="8211" y="6412"/>
                  <a:pt x="8760" y="6412"/>
                </a:cubicBezTo>
                <a:cubicBezTo>
                  <a:pt x="9442" y="6412"/>
                  <a:pt x="10153" y="6546"/>
                  <a:pt x="10830" y="6650"/>
                </a:cubicBezTo>
                <a:cubicBezTo>
                  <a:pt x="11194" y="6705"/>
                  <a:pt x="11577" y="6743"/>
                  <a:pt x="11957" y="6743"/>
                </a:cubicBezTo>
                <a:cubicBezTo>
                  <a:pt x="12855" y="6743"/>
                  <a:pt x="13729" y="6533"/>
                  <a:pt x="14256" y="5856"/>
                </a:cubicBezTo>
                <a:cubicBezTo>
                  <a:pt x="14997" y="4919"/>
                  <a:pt x="14658" y="3527"/>
                  <a:pt x="13980" y="2546"/>
                </a:cubicBezTo>
                <a:cubicBezTo>
                  <a:pt x="12980" y="1118"/>
                  <a:pt x="11303" y="155"/>
                  <a:pt x="9537" y="21"/>
                </a:cubicBezTo>
                <a:cubicBezTo>
                  <a:pt x="9376" y="7"/>
                  <a:pt x="9215" y="0"/>
                  <a:pt x="9054" y="0"/>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5"/>
          <p:cNvSpPr/>
          <p:nvPr/>
        </p:nvSpPr>
        <p:spPr>
          <a:xfrm rot="5052334">
            <a:off x="7176003" y="3777860"/>
            <a:ext cx="3511349" cy="1726982"/>
          </a:xfrm>
          <a:custGeom>
            <a:avLst/>
            <a:gdLst/>
            <a:ahLst/>
            <a:cxnLst/>
            <a:rect l="l" t="t" r="r" b="b"/>
            <a:pathLst>
              <a:path w="28566" h="14051" extrusionOk="0">
                <a:moveTo>
                  <a:pt x="6856" y="1"/>
                </a:moveTo>
                <a:cubicBezTo>
                  <a:pt x="6693" y="1"/>
                  <a:pt x="6530" y="21"/>
                  <a:pt x="6370" y="64"/>
                </a:cubicBezTo>
                <a:cubicBezTo>
                  <a:pt x="5710" y="242"/>
                  <a:pt x="5005" y="885"/>
                  <a:pt x="4835" y="1625"/>
                </a:cubicBezTo>
                <a:cubicBezTo>
                  <a:pt x="4666" y="2428"/>
                  <a:pt x="5451" y="2776"/>
                  <a:pt x="5282" y="3588"/>
                </a:cubicBezTo>
                <a:cubicBezTo>
                  <a:pt x="5176" y="4091"/>
                  <a:pt x="4721" y="4480"/>
                  <a:pt x="4236" y="4480"/>
                </a:cubicBezTo>
                <a:cubicBezTo>
                  <a:pt x="4231" y="4480"/>
                  <a:pt x="4225" y="4480"/>
                  <a:pt x="4220" y="4480"/>
                </a:cubicBezTo>
                <a:cubicBezTo>
                  <a:pt x="3105" y="4444"/>
                  <a:pt x="2570" y="2651"/>
                  <a:pt x="1454" y="2615"/>
                </a:cubicBezTo>
                <a:cubicBezTo>
                  <a:pt x="1444" y="2615"/>
                  <a:pt x="1433" y="2615"/>
                  <a:pt x="1422" y="2615"/>
                </a:cubicBezTo>
                <a:cubicBezTo>
                  <a:pt x="891" y="2615"/>
                  <a:pt x="424" y="3045"/>
                  <a:pt x="214" y="3570"/>
                </a:cubicBezTo>
                <a:cubicBezTo>
                  <a:pt x="0" y="4105"/>
                  <a:pt x="9" y="4712"/>
                  <a:pt x="72" y="5283"/>
                </a:cubicBezTo>
                <a:cubicBezTo>
                  <a:pt x="268" y="7138"/>
                  <a:pt x="1008" y="8878"/>
                  <a:pt x="1900" y="10466"/>
                </a:cubicBezTo>
                <a:cubicBezTo>
                  <a:pt x="2373" y="11304"/>
                  <a:pt x="2926" y="12143"/>
                  <a:pt x="3729" y="12598"/>
                </a:cubicBezTo>
                <a:cubicBezTo>
                  <a:pt x="4219" y="12865"/>
                  <a:pt x="4759" y="12972"/>
                  <a:pt x="5309" y="12972"/>
                </a:cubicBezTo>
                <a:cubicBezTo>
                  <a:pt x="5841" y="12972"/>
                  <a:pt x="6383" y="12872"/>
                  <a:pt x="6896" y="12723"/>
                </a:cubicBezTo>
                <a:cubicBezTo>
                  <a:pt x="7940" y="12428"/>
                  <a:pt x="8939" y="11947"/>
                  <a:pt x="10010" y="11750"/>
                </a:cubicBezTo>
                <a:cubicBezTo>
                  <a:pt x="10223" y="11714"/>
                  <a:pt x="10445" y="11693"/>
                  <a:pt x="10667" y="11693"/>
                </a:cubicBezTo>
                <a:cubicBezTo>
                  <a:pt x="11270" y="11693"/>
                  <a:pt x="11866" y="11854"/>
                  <a:pt x="12258" y="12330"/>
                </a:cubicBezTo>
                <a:cubicBezTo>
                  <a:pt x="12624" y="12767"/>
                  <a:pt x="12748" y="13419"/>
                  <a:pt x="13186" y="13775"/>
                </a:cubicBezTo>
                <a:cubicBezTo>
                  <a:pt x="13421" y="13973"/>
                  <a:pt x="13696" y="14050"/>
                  <a:pt x="13986" y="14050"/>
                </a:cubicBezTo>
                <a:cubicBezTo>
                  <a:pt x="14442" y="14050"/>
                  <a:pt x="14933" y="13857"/>
                  <a:pt x="15353" y="13633"/>
                </a:cubicBezTo>
                <a:cubicBezTo>
                  <a:pt x="16237" y="13169"/>
                  <a:pt x="17075" y="12598"/>
                  <a:pt x="17985" y="12205"/>
                </a:cubicBezTo>
                <a:cubicBezTo>
                  <a:pt x="18589" y="11948"/>
                  <a:pt x="19238" y="11774"/>
                  <a:pt x="19881" y="11774"/>
                </a:cubicBezTo>
                <a:cubicBezTo>
                  <a:pt x="20217" y="11774"/>
                  <a:pt x="20551" y="11822"/>
                  <a:pt x="20876" y="11929"/>
                </a:cubicBezTo>
                <a:cubicBezTo>
                  <a:pt x="21830" y="12250"/>
                  <a:pt x="22571" y="13053"/>
                  <a:pt x="23472" y="13517"/>
                </a:cubicBezTo>
                <a:cubicBezTo>
                  <a:pt x="23986" y="13780"/>
                  <a:pt x="24564" y="13917"/>
                  <a:pt x="25136" y="13917"/>
                </a:cubicBezTo>
                <a:cubicBezTo>
                  <a:pt x="25943" y="13917"/>
                  <a:pt x="26739" y="13645"/>
                  <a:pt x="27334" y="13071"/>
                </a:cubicBezTo>
                <a:cubicBezTo>
                  <a:pt x="28360" y="12081"/>
                  <a:pt x="28565" y="10171"/>
                  <a:pt x="27611" y="9101"/>
                </a:cubicBezTo>
                <a:cubicBezTo>
                  <a:pt x="26460" y="7807"/>
                  <a:pt x="24319" y="8137"/>
                  <a:pt x="23133" y="6880"/>
                </a:cubicBezTo>
                <a:cubicBezTo>
                  <a:pt x="22508" y="6210"/>
                  <a:pt x="22276" y="5229"/>
                  <a:pt x="21759" y="4462"/>
                </a:cubicBezTo>
                <a:cubicBezTo>
                  <a:pt x="20988" y="3343"/>
                  <a:pt x="19650" y="2814"/>
                  <a:pt x="18348" y="2814"/>
                </a:cubicBezTo>
                <a:cubicBezTo>
                  <a:pt x="18218" y="2814"/>
                  <a:pt x="18087" y="2819"/>
                  <a:pt x="17958" y="2829"/>
                </a:cubicBezTo>
                <a:cubicBezTo>
                  <a:pt x="16531" y="2954"/>
                  <a:pt x="15202" y="3614"/>
                  <a:pt x="13962" y="4364"/>
                </a:cubicBezTo>
                <a:cubicBezTo>
                  <a:pt x="13426" y="4685"/>
                  <a:pt x="12891" y="5024"/>
                  <a:pt x="12293" y="5149"/>
                </a:cubicBezTo>
                <a:cubicBezTo>
                  <a:pt x="12146" y="5179"/>
                  <a:pt x="11997" y="5193"/>
                  <a:pt x="11848" y="5193"/>
                </a:cubicBezTo>
                <a:cubicBezTo>
                  <a:pt x="10755" y="5193"/>
                  <a:pt x="9676" y="4416"/>
                  <a:pt x="9323" y="3293"/>
                </a:cubicBezTo>
                <a:cubicBezTo>
                  <a:pt x="9126" y="2687"/>
                  <a:pt x="9135" y="2009"/>
                  <a:pt x="8903" y="1420"/>
                </a:cubicBezTo>
                <a:cubicBezTo>
                  <a:pt x="8566" y="565"/>
                  <a:pt x="7713" y="1"/>
                  <a:pt x="6856" y="1"/>
                </a:cubicBezTo>
                <a:close/>
              </a:path>
            </a:pathLst>
          </a:cu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5"/>
          <p:cNvSpPr/>
          <p:nvPr/>
        </p:nvSpPr>
        <p:spPr>
          <a:xfrm>
            <a:off x="2237250" y="-128550"/>
            <a:ext cx="505800" cy="505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5"/>
          <p:cNvSpPr/>
          <p:nvPr/>
        </p:nvSpPr>
        <p:spPr>
          <a:xfrm>
            <a:off x="3316250" y="4773700"/>
            <a:ext cx="256200" cy="256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5"/>
          <p:cNvSpPr/>
          <p:nvPr/>
        </p:nvSpPr>
        <p:spPr>
          <a:xfrm>
            <a:off x="8430782" y="1934400"/>
            <a:ext cx="402000" cy="402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1" name="Google Shape;641;p35"/>
          <p:cNvGrpSpPr/>
          <p:nvPr/>
        </p:nvGrpSpPr>
        <p:grpSpPr>
          <a:xfrm>
            <a:off x="3675988" y="593017"/>
            <a:ext cx="1792013" cy="1743383"/>
            <a:chOff x="5562554" y="1636840"/>
            <a:chExt cx="622075" cy="605215"/>
          </a:xfrm>
        </p:grpSpPr>
        <p:sp>
          <p:nvSpPr>
            <p:cNvPr id="642" name="Google Shape;642;p35"/>
            <p:cNvSpPr/>
            <p:nvPr/>
          </p:nvSpPr>
          <p:spPr>
            <a:xfrm>
              <a:off x="5725377" y="1770812"/>
              <a:ext cx="105084" cy="109623"/>
            </a:xfrm>
            <a:custGeom>
              <a:avLst/>
              <a:gdLst/>
              <a:ahLst/>
              <a:cxnLst/>
              <a:rect l="l" t="t" r="r" b="b"/>
              <a:pathLst>
                <a:path w="2240" h="2337" extrusionOk="0">
                  <a:moveTo>
                    <a:pt x="901" y="1"/>
                  </a:moveTo>
                  <a:cubicBezTo>
                    <a:pt x="482" y="10"/>
                    <a:pt x="196" y="723"/>
                    <a:pt x="143" y="1035"/>
                  </a:cubicBezTo>
                  <a:cubicBezTo>
                    <a:pt x="1" y="1795"/>
                    <a:pt x="477" y="2337"/>
                    <a:pt x="1212" y="2337"/>
                  </a:cubicBezTo>
                  <a:cubicBezTo>
                    <a:pt x="1262" y="2337"/>
                    <a:pt x="1313" y="2334"/>
                    <a:pt x="1365" y="2329"/>
                  </a:cubicBezTo>
                  <a:cubicBezTo>
                    <a:pt x="1927" y="2275"/>
                    <a:pt x="2239" y="1749"/>
                    <a:pt x="2204" y="1178"/>
                  </a:cubicBezTo>
                  <a:cubicBezTo>
                    <a:pt x="2195" y="1018"/>
                    <a:pt x="2061" y="527"/>
                    <a:pt x="1936" y="375"/>
                  </a:cubicBezTo>
                  <a:cubicBezTo>
                    <a:pt x="1749" y="143"/>
                    <a:pt x="1445" y="179"/>
                    <a:pt x="9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5"/>
            <p:cNvSpPr/>
            <p:nvPr/>
          </p:nvSpPr>
          <p:spPr>
            <a:xfrm>
              <a:off x="5562554" y="1870729"/>
              <a:ext cx="115921" cy="129934"/>
            </a:xfrm>
            <a:custGeom>
              <a:avLst/>
              <a:gdLst/>
              <a:ahLst/>
              <a:cxnLst/>
              <a:rect l="l" t="t" r="r" b="b"/>
              <a:pathLst>
                <a:path w="2471" h="2770" extrusionOk="0">
                  <a:moveTo>
                    <a:pt x="1358" y="0"/>
                  </a:moveTo>
                  <a:cubicBezTo>
                    <a:pt x="1134" y="0"/>
                    <a:pt x="895" y="87"/>
                    <a:pt x="670" y="288"/>
                  </a:cubicBezTo>
                  <a:cubicBezTo>
                    <a:pt x="10" y="360"/>
                    <a:pt x="1" y="1832"/>
                    <a:pt x="197" y="2215"/>
                  </a:cubicBezTo>
                  <a:cubicBezTo>
                    <a:pt x="361" y="2536"/>
                    <a:pt x="775" y="2769"/>
                    <a:pt x="1151" y="2769"/>
                  </a:cubicBezTo>
                  <a:cubicBezTo>
                    <a:pt x="1225" y="2769"/>
                    <a:pt x="1297" y="2760"/>
                    <a:pt x="1366" y="2741"/>
                  </a:cubicBezTo>
                  <a:cubicBezTo>
                    <a:pt x="1928" y="2581"/>
                    <a:pt x="2213" y="1858"/>
                    <a:pt x="2320" y="1359"/>
                  </a:cubicBezTo>
                  <a:cubicBezTo>
                    <a:pt x="2470" y="641"/>
                    <a:pt x="1967" y="0"/>
                    <a:pt x="1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5"/>
            <p:cNvSpPr/>
            <p:nvPr/>
          </p:nvSpPr>
          <p:spPr>
            <a:xfrm>
              <a:off x="5616969" y="1689472"/>
              <a:ext cx="151668" cy="145554"/>
            </a:xfrm>
            <a:custGeom>
              <a:avLst/>
              <a:gdLst/>
              <a:ahLst/>
              <a:cxnLst/>
              <a:rect l="l" t="t" r="r" b="b"/>
              <a:pathLst>
                <a:path w="3233" h="3103" extrusionOk="0">
                  <a:moveTo>
                    <a:pt x="2026" y="1"/>
                  </a:moveTo>
                  <a:cubicBezTo>
                    <a:pt x="1948" y="1"/>
                    <a:pt x="1862" y="10"/>
                    <a:pt x="1767" y="31"/>
                  </a:cubicBezTo>
                  <a:cubicBezTo>
                    <a:pt x="1419" y="93"/>
                    <a:pt x="1169" y="495"/>
                    <a:pt x="920" y="762"/>
                  </a:cubicBezTo>
                  <a:cubicBezTo>
                    <a:pt x="589" y="1119"/>
                    <a:pt x="126" y="1494"/>
                    <a:pt x="54" y="2020"/>
                  </a:cubicBezTo>
                  <a:cubicBezTo>
                    <a:pt x="1" y="2350"/>
                    <a:pt x="143" y="2823"/>
                    <a:pt x="357" y="3010"/>
                  </a:cubicBezTo>
                  <a:cubicBezTo>
                    <a:pt x="438" y="3077"/>
                    <a:pt x="531" y="3103"/>
                    <a:pt x="630" y="3103"/>
                  </a:cubicBezTo>
                  <a:cubicBezTo>
                    <a:pt x="850" y="3103"/>
                    <a:pt x="1097" y="2975"/>
                    <a:pt x="1294" y="2876"/>
                  </a:cubicBezTo>
                  <a:cubicBezTo>
                    <a:pt x="2342" y="2348"/>
                    <a:pt x="3232" y="1"/>
                    <a:pt x="20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5"/>
            <p:cNvSpPr/>
            <p:nvPr/>
          </p:nvSpPr>
          <p:spPr>
            <a:xfrm>
              <a:off x="5602333" y="2023887"/>
              <a:ext cx="111370" cy="122945"/>
            </a:xfrm>
            <a:custGeom>
              <a:avLst/>
              <a:gdLst/>
              <a:ahLst/>
              <a:cxnLst/>
              <a:rect l="l" t="t" r="r" b="b"/>
              <a:pathLst>
                <a:path w="2374" h="2621" extrusionOk="0">
                  <a:moveTo>
                    <a:pt x="1218" y="1"/>
                  </a:moveTo>
                  <a:cubicBezTo>
                    <a:pt x="1022" y="1"/>
                    <a:pt x="828" y="95"/>
                    <a:pt x="562" y="199"/>
                  </a:cubicBezTo>
                  <a:cubicBezTo>
                    <a:pt x="0" y="493"/>
                    <a:pt x="241" y="1707"/>
                    <a:pt x="536" y="2117"/>
                  </a:cubicBezTo>
                  <a:cubicBezTo>
                    <a:pt x="724" y="2388"/>
                    <a:pt x="1069" y="2621"/>
                    <a:pt x="1402" y="2621"/>
                  </a:cubicBezTo>
                  <a:cubicBezTo>
                    <a:pt x="1573" y="2621"/>
                    <a:pt x="1741" y="2560"/>
                    <a:pt x="1883" y="2411"/>
                  </a:cubicBezTo>
                  <a:cubicBezTo>
                    <a:pt x="2373" y="1894"/>
                    <a:pt x="2302" y="752"/>
                    <a:pt x="1785" y="279"/>
                  </a:cubicBezTo>
                  <a:cubicBezTo>
                    <a:pt x="1563" y="74"/>
                    <a:pt x="1390" y="1"/>
                    <a:pt x="12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5"/>
            <p:cNvSpPr/>
            <p:nvPr/>
          </p:nvSpPr>
          <p:spPr>
            <a:xfrm>
              <a:off x="5779370" y="1636840"/>
              <a:ext cx="155984" cy="125712"/>
            </a:xfrm>
            <a:custGeom>
              <a:avLst/>
              <a:gdLst/>
              <a:ahLst/>
              <a:cxnLst/>
              <a:rect l="l" t="t" r="r" b="b"/>
              <a:pathLst>
                <a:path w="3325" h="2680" extrusionOk="0">
                  <a:moveTo>
                    <a:pt x="2170" y="1"/>
                  </a:moveTo>
                  <a:cubicBezTo>
                    <a:pt x="1645" y="1"/>
                    <a:pt x="1017" y="316"/>
                    <a:pt x="714" y="626"/>
                  </a:cubicBezTo>
                  <a:cubicBezTo>
                    <a:pt x="0" y="1376"/>
                    <a:pt x="241" y="2428"/>
                    <a:pt x="1302" y="2642"/>
                  </a:cubicBezTo>
                  <a:cubicBezTo>
                    <a:pt x="1428" y="2668"/>
                    <a:pt x="1550" y="2680"/>
                    <a:pt x="1668" y="2680"/>
                  </a:cubicBezTo>
                  <a:cubicBezTo>
                    <a:pt x="2509" y="2680"/>
                    <a:pt x="3148" y="2062"/>
                    <a:pt x="3265" y="1171"/>
                  </a:cubicBezTo>
                  <a:cubicBezTo>
                    <a:pt x="3324" y="774"/>
                    <a:pt x="3089" y="84"/>
                    <a:pt x="2671" y="84"/>
                  </a:cubicBezTo>
                  <a:cubicBezTo>
                    <a:pt x="2647" y="84"/>
                    <a:pt x="2622" y="86"/>
                    <a:pt x="2596" y="91"/>
                  </a:cubicBezTo>
                  <a:cubicBezTo>
                    <a:pt x="2470" y="28"/>
                    <a:pt x="2324" y="1"/>
                    <a:pt x="21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5"/>
            <p:cNvSpPr/>
            <p:nvPr/>
          </p:nvSpPr>
          <p:spPr>
            <a:xfrm>
              <a:off x="5711117" y="1907599"/>
              <a:ext cx="185023" cy="194150"/>
            </a:xfrm>
            <a:custGeom>
              <a:avLst/>
              <a:gdLst/>
              <a:ahLst/>
              <a:cxnLst/>
              <a:rect l="l" t="t" r="r" b="b"/>
              <a:pathLst>
                <a:path w="3944" h="4139" extrusionOk="0">
                  <a:moveTo>
                    <a:pt x="2195" y="0"/>
                  </a:moveTo>
                  <a:cubicBezTo>
                    <a:pt x="1895" y="0"/>
                    <a:pt x="1577" y="63"/>
                    <a:pt x="1205" y="180"/>
                  </a:cubicBezTo>
                  <a:cubicBezTo>
                    <a:pt x="831" y="296"/>
                    <a:pt x="536" y="715"/>
                    <a:pt x="384" y="1046"/>
                  </a:cubicBezTo>
                  <a:cubicBezTo>
                    <a:pt x="1" y="1893"/>
                    <a:pt x="242" y="2812"/>
                    <a:pt x="786" y="3517"/>
                  </a:cubicBezTo>
                  <a:cubicBezTo>
                    <a:pt x="1118" y="3941"/>
                    <a:pt x="1647" y="4139"/>
                    <a:pt x="2179" y="4139"/>
                  </a:cubicBezTo>
                  <a:cubicBezTo>
                    <a:pt x="2362" y="4139"/>
                    <a:pt x="2546" y="4115"/>
                    <a:pt x="2722" y="4070"/>
                  </a:cubicBezTo>
                  <a:cubicBezTo>
                    <a:pt x="3444" y="3882"/>
                    <a:pt x="3935" y="2946"/>
                    <a:pt x="3944" y="2223"/>
                  </a:cubicBezTo>
                  <a:cubicBezTo>
                    <a:pt x="3944" y="1456"/>
                    <a:pt x="3596" y="350"/>
                    <a:pt x="2793" y="91"/>
                  </a:cubicBezTo>
                  <a:cubicBezTo>
                    <a:pt x="2594" y="30"/>
                    <a:pt x="2399" y="0"/>
                    <a:pt x="21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5"/>
            <p:cNvSpPr/>
            <p:nvPr/>
          </p:nvSpPr>
          <p:spPr>
            <a:xfrm>
              <a:off x="5865121" y="1770812"/>
              <a:ext cx="132575" cy="121303"/>
            </a:xfrm>
            <a:custGeom>
              <a:avLst/>
              <a:gdLst/>
              <a:ahLst/>
              <a:cxnLst/>
              <a:rect l="l" t="t" r="r" b="b"/>
              <a:pathLst>
                <a:path w="2826" h="2586" extrusionOk="0">
                  <a:moveTo>
                    <a:pt x="1304" y="1"/>
                  </a:moveTo>
                  <a:cubicBezTo>
                    <a:pt x="1096" y="1"/>
                    <a:pt x="876" y="46"/>
                    <a:pt x="652" y="143"/>
                  </a:cubicBezTo>
                  <a:cubicBezTo>
                    <a:pt x="313" y="215"/>
                    <a:pt x="126" y="714"/>
                    <a:pt x="81" y="1027"/>
                  </a:cubicBezTo>
                  <a:cubicBezTo>
                    <a:pt x="1" y="1615"/>
                    <a:pt x="242" y="2275"/>
                    <a:pt x="830" y="2507"/>
                  </a:cubicBezTo>
                  <a:cubicBezTo>
                    <a:pt x="966" y="2561"/>
                    <a:pt x="1102" y="2585"/>
                    <a:pt x="1235" y="2585"/>
                  </a:cubicBezTo>
                  <a:cubicBezTo>
                    <a:pt x="2097" y="2585"/>
                    <a:pt x="2825" y="1549"/>
                    <a:pt x="2454" y="714"/>
                  </a:cubicBezTo>
                  <a:cubicBezTo>
                    <a:pt x="2251" y="276"/>
                    <a:pt x="1817" y="1"/>
                    <a:pt x="13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5"/>
            <p:cNvSpPr/>
            <p:nvPr/>
          </p:nvSpPr>
          <p:spPr>
            <a:xfrm>
              <a:off x="5961379" y="1673288"/>
              <a:ext cx="104849" cy="112625"/>
            </a:xfrm>
            <a:custGeom>
              <a:avLst/>
              <a:gdLst/>
              <a:ahLst/>
              <a:cxnLst/>
              <a:rect l="l" t="t" r="r" b="b"/>
              <a:pathLst>
                <a:path w="2235" h="2401" extrusionOk="0">
                  <a:moveTo>
                    <a:pt x="1229" y="1"/>
                  </a:moveTo>
                  <a:cubicBezTo>
                    <a:pt x="1137" y="1"/>
                    <a:pt x="1045" y="26"/>
                    <a:pt x="955" y="81"/>
                  </a:cubicBezTo>
                  <a:cubicBezTo>
                    <a:pt x="1" y="286"/>
                    <a:pt x="259" y="2089"/>
                    <a:pt x="1071" y="2356"/>
                  </a:cubicBezTo>
                  <a:cubicBezTo>
                    <a:pt x="1164" y="2387"/>
                    <a:pt x="1251" y="2401"/>
                    <a:pt x="1332" y="2401"/>
                  </a:cubicBezTo>
                  <a:cubicBezTo>
                    <a:pt x="1941" y="2401"/>
                    <a:pt x="2235" y="1615"/>
                    <a:pt x="2195" y="1072"/>
                  </a:cubicBezTo>
                  <a:cubicBezTo>
                    <a:pt x="2158" y="639"/>
                    <a:pt x="1697" y="1"/>
                    <a:pt x="1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5"/>
            <p:cNvSpPr/>
            <p:nvPr/>
          </p:nvSpPr>
          <p:spPr>
            <a:xfrm>
              <a:off x="6016638" y="1785917"/>
              <a:ext cx="149839" cy="158547"/>
            </a:xfrm>
            <a:custGeom>
              <a:avLst/>
              <a:gdLst/>
              <a:ahLst/>
              <a:cxnLst/>
              <a:rect l="l" t="t" r="r" b="b"/>
              <a:pathLst>
                <a:path w="3194" h="3380" extrusionOk="0">
                  <a:moveTo>
                    <a:pt x="1837" y="1"/>
                  </a:moveTo>
                  <a:cubicBezTo>
                    <a:pt x="1025" y="1"/>
                    <a:pt x="208" y="818"/>
                    <a:pt x="27" y="1570"/>
                  </a:cubicBezTo>
                  <a:cubicBezTo>
                    <a:pt x="0" y="2337"/>
                    <a:pt x="321" y="3149"/>
                    <a:pt x="1258" y="3345"/>
                  </a:cubicBezTo>
                  <a:cubicBezTo>
                    <a:pt x="1367" y="3369"/>
                    <a:pt x="1473" y="3380"/>
                    <a:pt x="1575" y="3380"/>
                  </a:cubicBezTo>
                  <a:cubicBezTo>
                    <a:pt x="2487" y="3380"/>
                    <a:pt x="3152" y="2505"/>
                    <a:pt x="3176" y="1623"/>
                  </a:cubicBezTo>
                  <a:cubicBezTo>
                    <a:pt x="3194" y="999"/>
                    <a:pt x="3016" y="580"/>
                    <a:pt x="2507" y="214"/>
                  </a:cubicBezTo>
                  <a:cubicBezTo>
                    <a:pt x="2294" y="65"/>
                    <a:pt x="2066" y="1"/>
                    <a:pt x="18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5"/>
            <p:cNvSpPr/>
            <p:nvPr/>
          </p:nvSpPr>
          <p:spPr>
            <a:xfrm>
              <a:off x="5915032" y="1926973"/>
              <a:ext cx="154436" cy="145132"/>
            </a:xfrm>
            <a:custGeom>
              <a:avLst/>
              <a:gdLst/>
              <a:ahLst/>
              <a:cxnLst/>
              <a:rect l="l" t="t" r="r" b="b"/>
              <a:pathLst>
                <a:path w="3292" h="3094" extrusionOk="0">
                  <a:moveTo>
                    <a:pt x="1467" y="1"/>
                  </a:moveTo>
                  <a:cubicBezTo>
                    <a:pt x="1309" y="1"/>
                    <a:pt x="1140" y="23"/>
                    <a:pt x="962" y="70"/>
                  </a:cubicBezTo>
                  <a:cubicBezTo>
                    <a:pt x="956" y="70"/>
                    <a:pt x="949" y="70"/>
                    <a:pt x="943" y="70"/>
                  </a:cubicBezTo>
                  <a:cubicBezTo>
                    <a:pt x="157" y="70"/>
                    <a:pt x="0" y="1743"/>
                    <a:pt x="213" y="2238"/>
                  </a:cubicBezTo>
                  <a:cubicBezTo>
                    <a:pt x="450" y="2821"/>
                    <a:pt x="899" y="3094"/>
                    <a:pt x="1365" y="3094"/>
                  </a:cubicBezTo>
                  <a:cubicBezTo>
                    <a:pt x="1790" y="3094"/>
                    <a:pt x="2229" y="2865"/>
                    <a:pt x="2532" y="2435"/>
                  </a:cubicBezTo>
                  <a:cubicBezTo>
                    <a:pt x="3291" y="1351"/>
                    <a:pt x="2704" y="1"/>
                    <a:pt x="146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5"/>
            <p:cNvSpPr/>
            <p:nvPr/>
          </p:nvSpPr>
          <p:spPr>
            <a:xfrm>
              <a:off x="5714916" y="2117329"/>
              <a:ext cx="136046" cy="123179"/>
            </a:xfrm>
            <a:custGeom>
              <a:avLst/>
              <a:gdLst/>
              <a:ahLst/>
              <a:cxnLst/>
              <a:rect l="l" t="t" r="r" b="b"/>
              <a:pathLst>
                <a:path w="2900" h="2626" extrusionOk="0">
                  <a:moveTo>
                    <a:pt x="1562" y="0"/>
                  </a:moveTo>
                  <a:cubicBezTo>
                    <a:pt x="1315" y="0"/>
                    <a:pt x="1073" y="100"/>
                    <a:pt x="705" y="152"/>
                  </a:cubicBezTo>
                  <a:cubicBezTo>
                    <a:pt x="419" y="446"/>
                    <a:pt x="63" y="669"/>
                    <a:pt x="27" y="1142"/>
                  </a:cubicBezTo>
                  <a:cubicBezTo>
                    <a:pt x="0" y="1445"/>
                    <a:pt x="205" y="1918"/>
                    <a:pt x="375" y="2177"/>
                  </a:cubicBezTo>
                  <a:cubicBezTo>
                    <a:pt x="561" y="2449"/>
                    <a:pt x="897" y="2626"/>
                    <a:pt x="1228" y="2626"/>
                  </a:cubicBezTo>
                  <a:cubicBezTo>
                    <a:pt x="1277" y="2626"/>
                    <a:pt x="1326" y="2622"/>
                    <a:pt x="1374" y="2614"/>
                  </a:cubicBezTo>
                  <a:cubicBezTo>
                    <a:pt x="1847" y="2543"/>
                    <a:pt x="2106" y="2400"/>
                    <a:pt x="2391" y="2025"/>
                  </a:cubicBezTo>
                  <a:cubicBezTo>
                    <a:pt x="2685" y="1633"/>
                    <a:pt x="2900" y="1222"/>
                    <a:pt x="2632" y="750"/>
                  </a:cubicBezTo>
                  <a:cubicBezTo>
                    <a:pt x="2498" y="518"/>
                    <a:pt x="2230" y="241"/>
                    <a:pt x="1998" y="116"/>
                  </a:cubicBezTo>
                  <a:cubicBezTo>
                    <a:pt x="1837" y="31"/>
                    <a:pt x="1699" y="0"/>
                    <a:pt x="15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5"/>
            <p:cNvSpPr/>
            <p:nvPr/>
          </p:nvSpPr>
          <p:spPr>
            <a:xfrm>
              <a:off x="5865121" y="2086745"/>
              <a:ext cx="151997" cy="155311"/>
            </a:xfrm>
            <a:custGeom>
              <a:avLst/>
              <a:gdLst/>
              <a:ahLst/>
              <a:cxnLst/>
              <a:rect l="l" t="t" r="r" b="b"/>
              <a:pathLst>
                <a:path w="3240" h="3311" extrusionOk="0">
                  <a:moveTo>
                    <a:pt x="1335" y="1"/>
                  </a:moveTo>
                  <a:cubicBezTo>
                    <a:pt x="1199" y="1"/>
                    <a:pt x="1077" y="27"/>
                    <a:pt x="982" y="90"/>
                  </a:cubicBezTo>
                  <a:cubicBezTo>
                    <a:pt x="945" y="72"/>
                    <a:pt x="909" y="64"/>
                    <a:pt x="873" y="64"/>
                  </a:cubicBezTo>
                  <a:cubicBezTo>
                    <a:pt x="515" y="64"/>
                    <a:pt x="200" y="881"/>
                    <a:pt x="144" y="1116"/>
                  </a:cubicBezTo>
                  <a:cubicBezTo>
                    <a:pt x="1" y="1723"/>
                    <a:pt x="72" y="2436"/>
                    <a:pt x="491" y="2927"/>
                  </a:cubicBezTo>
                  <a:cubicBezTo>
                    <a:pt x="744" y="3210"/>
                    <a:pt x="1060" y="3311"/>
                    <a:pt x="1398" y="3311"/>
                  </a:cubicBezTo>
                  <a:cubicBezTo>
                    <a:pt x="1551" y="3311"/>
                    <a:pt x="1708" y="3290"/>
                    <a:pt x="1865" y="3257"/>
                  </a:cubicBezTo>
                  <a:cubicBezTo>
                    <a:pt x="2401" y="3150"/>
                    <a:pt x="2695" y="2847"/>
                    <a:pt x="2909" y="2329"/>
                  </a:cubicBezTo>
                  <a:cubicBezTo>
                    <a:pt x="3239" y="1518"/>
                    <a:pt x="2989" y="840"/>
                    <a:pt x="2302" y="331"/>
                  </a:cubicBezTo>
                  <a:cubicBezTo>
                    <a:pt x="2057" y="155"/>
                    <a:pt x="1660" y="1"/>
                    <a:pt x="133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5"/>
            <p:cNvSpPr/>
            <p:nvPr/>
          </p:nvSpPr>
          <p:spPr>
            <a:xfrm>
              <a:off x="6056793" y="1958167"/>
              <a:ext cx="127837" cy="117503"/>
            </a:xfrm>
            <a:custGeom>
              <a:avLst/>
              <a:gdLst/>
              <a:ahLst/>
              <a:cxnLst/>
              <a:rect l="l" t="t" r="r" b="b"/>
              <a:pathLst>
                <a:path w="2725" h="2505" extrusionOk="0">
                  <a:moveTo>
                    <a:pt x="1250" y="1"/>
                  </a:moveTo>
                  <a:cubicBezTo>
                    <a:pt x="1072" y="1"/>
                    <a:pt x="887" y="45"/>
                    <a:pt x="705" y="146"/>
                  </a:cubicBezTo>
                  <a:cubicBezTo>
                    <a:pt x="27" y="422"/>
                    <a:pt x="1" y="1636"/>
                    <a:pt x="402" y="2117"/>
                  </a:cubicBezTo>
                  <a:cubicBezTo>
                    <a:pt x="627" y="2390"/>
                    <a:pt x="901" y="2505"/>
                    <a:pt x="1176" y="2505"/>
                  </a:cubicBezTo>
                  <a:cubicBezTo>
                    <a:pt x="1665" y="2505"/>
                    <a:pt x="2157" y="2142"/>
                    <a:pt x="2374" y="1663"/>
                  </a:cubicBezTo>
                  <a:cubicBezTo>
                    <a:pt x="2724" y="903"/>
                    <a:pt x="2053" y="1"/>
                    <a:pt x="1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5"/>
            <p:cNvSpPr/>
            <p:nvPr/>
          </p:nvSpPr>
          <p:spPr>
            <a:xfrm>
              <a:off x="6012839" y="2078911"/>
              <a:ext cx="84161" cy="92783"/>
            </a:xfrm>
            <a:custGeom>
              <a:avLst/>
              <a:gdLst/>
              <a:ahLst/>
              <a:cxnLst/>
              <a:rect l="l" t="t" r="r" b="b"/>
              <a:pathLst>
                <a:path w="1794" h="1978" extrusionOk="0">
                  <a:moveTo>
                    <a:pt x="843" y="0"/>
                  </a:moveTo>
                  <a:cubicBezTo>
                    <a:pt x="771" y="0"/>
                    <a:pt x="699" y="11"/>
                    <a:pt x="625" y="34"/>
                  </a:cubicBezTo>
                  <a:cubicBezTo>
                    <a:pt x="1" y="150"/>
                    <a:pt x="162" y="1337"/>
                    <a:pt x="465" y="1693"/>
                  </a:cubicBezTo>
                  <a:cubicBezTo>
                    <a:pt x="630" y="1893"/>
                    <a:pt x="811" y="1977"/>
                    <a:pt x="984" y="1977"/>
                  </a:cubicBezTo>
                  <a:cubicBezTo>
                    <a:pt x="1345" y="1977"/>
                    <a:pt x="1668" y="1610"/>
                    <a:pt x="1723" y="1158"/>
                  </a:cubicBezTo>
                  <a:cubicBezTo>
                    <a:pt x="1793" y="555"/>
                    <a:pt x="1355" y="0"/>
                    <a:pt x="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31">
                                            <p:txEl>
                                              <p:pRg st="0" end="0"/>
                                            </p:txEl>
                                          </p:spTgt>
                                        </p:tgtEl>
                                        <p:attrNameLst>
                                          <p:attrName>style.visibility</p:attrName>
                                        </p:attrNameLst>
                                      </p:cBhvr>
                                      <p:to>
                                        <p:strVal val="visible"/>
                                      </p:to>
                                    </p:set>
                                    <p:anim calcmode="lin" valueType="num">
                                      <p:cBhvr additive="base">
                                        <p:cTn id="7" dur="500" fill="hold"/>
                                        <p:tgtEl>
                                          <p:spTgt spid="6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6"/>
        <p:cNvGrpSpPr/>
        <p:nvPr/>
      </p:nvGrpSpPr>
      <p:grpSpPr>
        <a:xfrm>
          <a:off x="0" y="0"/>
          <a:ext cx="0" cy="0"/>
          <a:chOff x="0" y="0"/>
          <a:chExt cx="0" cy="0"/>
        </a:xfrm>
      </p:grpSpPr>
      <p:sp>
        <p:nvSpPr>
          <p:cNvPr id="707" name="Google Shape;707;p4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dirty="0"/>
              <a:t>Михайло Грушевський</a:t>
            </a:r>
            <a:endParaRPr dirty="0"/>
          </a:p>
        </p:txBody>
      </p:sp>
      <p:sp>
        <p:nvSpPr>
          <p:cNvPr id="709" name="Google Shape;709;p40"/>
          <p:cNvSpPr/>
          <p:nvPr/>
        </p:nvSpPr>
        <p:spPr>
          <a:xfrm>
            <a:off x="2134049" y="839652"/>
            <a:ext cx="202200" cy="2022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40"/>
          <p:cNvSpPr txBox="1"/>
          <p:nvPr/>
        </p:nvSpPr>
        <p:spPr>
          <a:xfrm>
            <a:off x="4898003" y="1677726"/>
            <a:ext cx="3567595" cy="292608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uk-UA" dirty="0">
                <a:solidFill>
                  <a:schemeClr val="dk1"/>
                </a:solidFill>
                <a:latin typeface="Roboto"/>
                <a:ea typeface="Roboto"/>
                <a:cs typeface="Roboto"/>
                <a:sym typeface="Roboto"/>
              </a:rPr>
              <a:t>Велике значення для української геополітичної науки мали положення відомого історика, політичного діяча, президента УНР, академіка Михайла Грушевського (1866-1934). Займаючись дослідженнями історії України, він значну увагу у своїх працях приділяє і геополітичній проблематиці.</a:t>
            </a:r>
          </a:p>
        </p:txBody>
      </p:sp>
      <p:sp>
        <p:nvSpPr>
          <p:cNvPr id="714" name="Google Shape;714;p40"/>
          <p:cNvSpPr/>
          <p:nvPr/>
        </p:nvSpPr>
        <p:spPr>
          <a:xfrm>
            <a:off x="6807751" y="863779"/>
            <a:ext cx="202200" cy="202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Рисунок 1">
            <a:extLst>
              <a:ext uri="{FF2B5EF4-FFF2-40B4-BE49-F238E27FC236}">
                <a16:creationId xmlns:a16="http://schemas.microsoft.com/office/drawing/2014/main" id="{141E008A-F63D-46A8-B05E-42D6B01E9D77}"/>
              </a:ext>
            </a:extLst>
          </p:cNvPr>
          <p:cNvPicPr>
            <a:picLocks noChangeAspect="1"/>
          </p:cNvPicPr>
          <p:nvPr/>
        </p:nvPicPr>
        <p:blipFill rotWithShape="1">
          <a:blip r:embed="rId3"/>
          <a:srcRect t="134" b="42"/>
          <a:stretch/>
        </p:blipFill>
        <p:spPr>
          <a:xfrm>
            <a:off x="1829240" y="1065979"/>
            <a:ext cx="3068763" cy="3776639"/>
          </a:xfrm>
          <a:prstGeom prst="rect">
            <a:avLst/>
          </a:prstGeom>
          <a:ln>
            <a:noFill/>
          </a:ln>
          <a:effectLst>
            <a:softEdge rad="112500"/>
          </a:effectLst>
        </p:spPr>
      </p:pic>
      <p:pic>
        <p:nvPicPr>
          <p:cNvPr id="4" name="Рисунок 3">
            <a:extLst>
              <a:ext uri="{FF2B5EF4-FFF2-40B4-BE49-F238E27FC236}">
                <a16:creationId xmlns:a16="http://schemas.microsoft.com/office/drawing/2014/main" id="{311AAAAB-6364-43FC-8513-616C91A9CC11}"/>
              </a:ext>
            </a:extLst>
          </p:cNvPr>
          <p:cNvPicPr>
            <a:picLocks noChangeAspect="1"/>
          </p:cNvPicPr>
          <p:nvPr/>
        </p:nvPicPr>
        <p:blipFill>
          <a:blip r:embed="rId4"/>
          <a:stretch>
            <a:fillRect/>
          </a:stretch>
        </p:blipFill>
        <p:spPr>
          <a:xfrm>
            <a:off x="-318127" y="2258658"/>
            <a:ext cx="2847278" cy="2847278"/>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3"/>
                                        </p:tgtEl>
                                        <p:attrNameLst>
                                          <p:attrName>style.visibility</p:attrName>
                                        </p:attrNameLst>
                                      </p:cBhvr>
                                      <p:to>
                                        <p:strVal val="visible"/>
                                      </p:to>
                                    </p:set>
                                    <p:animEffect transition="in" filter="fade">
                                      <p:cBhvr>
                                        <p:cTn id="7" dur="500"/>
                                        <p:tgtEl>
                                          <p:spTgt spid="7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7"/>
        <p:cNvGrpSpPr/>
        <p:nvPr/>
      </p:nvGrpSpPr>
      <p:grpSpPr>
        <a:xfrm>
          <a:off x="0" y="0"/>
          <a:ext cx="0" cy="0"/>
          <a:chOff x="0" y="0"/>
          <a:chExt cx="0" cy="0"/>
        </a:xfrm>
      </p:grpSpPr>
      <p:sp>
        <p:nvSpPr>
          <p:cNvPr id="668" name="Google Shape;668;p37"/>
          <p:cNvSpPr txBox="1">
            <a:spLocks noGrp="1"/>
          </p:cNvSpPr>
          <p:nvPr>
            <p:ph type="title"/>
          </p:nvPr>
        </p:nvSpPr>
        <p:spPr>
          <a:xfrm>
            <a:off x="720000" y="414289"/>
            <a:ext cx="7704000" cy="164503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1600" dirty="0"/>
              <a:t>До проголошення </a:t>
            </a:r>
            <a:r>
              <a:rPr lang="ru-RU" sz="1600" dirty="0"/>
              <a:t>І</a:t>
            </a:r>
            <a:r>
              <a:rPr lang="en-ZA" sz="1600" dirty="0"/>
              <a:t>V </a:t>
            </a:r>
            <a:r>
              <a:rPr lang="uk-UA" sz="1600" dirty="0"/>
              <a:t>універсалу (22 січня 1918р.) М. Грушевський схиляється до промосковської (східної) орієнтації в українській політиці. Він, продовжуючи ідеї Кирило-Мефодіївського товариства, вважав за краще для України мати широку автономію у складі Російської демократичної республіки, ніж стати самостійною. Обґрунтовував свою таку позицію він тим, що Україні важко буде втримати свою самостійність.</a:t>
            </a:r>
          </a:p>
        </p:txBody>
      </p:sp>
      <p:pic>
        <p:nvPicPr>
          <p:cNvPr id="2" name="Рисунок 1">
            <a:extLst>
              <a:ext uri="{FF2B5EF4-FFF2-40B4-BE49-F238E27FC236}">
                <a16:creationId xmlns:a16="http://schemas.microsoft.com/office/drawing/2014/main" id="{E0FB2CA0-AC28-4987-B030-6E7F03C41FC1}"/>
              </a:ext>
            </a:extLst>
          </p:cNvPr>
          <p:cNvPicPr>
            <a:picLocks noChangeAspect="1"/>
          </p:cNvPicPr>
          <p:nvPr/>
        </p:nvPicPr>
        <p:blipFill>
          <a:blip r:embed="rId3"/>
          <a:stretch>
            <a:fillRect/>
          </a:stretch>
        </p:blipFill>
        <p:spPr>
          <a:xfrm rot="21213553">
            <a:off x="1086538" y="2061756"/>
            <a:ext cx="2178631" cy="2968918"/>
          </a:xfrm>
          <a:prstGeom prst="rect">
            <a:avLst/>
          </a:prstGeom>
        </p:spPr>
      </p:pic>
      <p:pic>
        <p:nvPicPr>
          <p:cNvPr id="3" name="Рисунок 2">
            <a:extLst>
              <a:ext uri="{FF2B5EF4-FFF2-40B4-BE49-F238E27FC236}">
                <a16:creationId xmlns:a16="http://schemas.microsoft.com/office/drawing/2014/main" id="{9BE009F0-6C0C-4068-83E0-6CD2B6511EA9}"/>
              </a:ext>
            </a:extLst>
          </p:cNvPr>
          <p:cNvPicPr>
            <a:picLocks noChangeAspect="1"/>
          </p:cNvPicPr>
          <p:nvPr/>
        </p:nvPicPr>
        <p:blipFill>
          <a:blip r:embed="rId4"/>
          <a:stretch>
            <a:fillRect/>
          </a:stretch>
        </p:blipFill>
        <p:spPr>
          <a:xfrm rot="190953">
            <a:off x="3502498" y="2069550"/>
            <a:ext cx="4426469" cy="2921469"/>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68"/>
                                        </p:tgtEl>
                                        <p:attrNameLst>
                                          <p:attrName>style.visibility</p:attrName>
                                        </p:attrNameLst>
                                      </p:cBhvr>
                                      <p:to>
                                        <p:strVal val="visible"/>
                                      </p:to>
                                    </p:set>
                                    <p:animEffect transition="in" filter="fade">
                                      <p:cBhvr>
                                        <p:cTn id="7" dur="1000"/>
                                        <p:tgtEl>
                                          <p:spTgt spid="668"/>
                                        </p:tgtEl>
                                      </p:cBhvr>
                                    </p:animEffect>
                                    <p:anim calcmode="lin" valueType="num">
                                      <p:cBhvr>
                                        <p:cTn id="8" dur="1000" fill="hold"/>
                                        <p:tgtEl>
                                          <p:spTgt spid="668"/>
                                        </p:tgtEl>
                                        <p:attrNameLst>
                                          <p:attrName>ppt_x</p:attrName>
                                        </p:attrNameLst>
                                      </p:cBhvr>
                                      <p:tavLst>
                                        <p:tav tm="0">
                                          <p:val>
                                            <p:strVal val="#ppt_x"/>
                                          </p:val>
                                        </p:tav>
                                        <p:tav tm="100000">
                                          <p:val>
                                            <p:strVal val="#ppt_x"/>
                                          </p:val>
                                        </p:tav>
                                      </p:tavLst>
                                    </p:anim>
                                    <p:anim calcmode="lin" valueType="num">
                                      <p:cBhvr>
                                        <p:cTn id="9" dur="1000" fill="hold"/>
                                        <p:tgtEl>
                                          <p:spTgt spid="66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3" name="Google Shape;603;p33"/>
          <p:cNvSpPr txBox="1"/>
          <p:nvPr/>
        </p:nvSpPr>
        <p:spPr>
          <a:xfrm>
            <a:off x="807464" y="3703743"/>
            <a:ext cx="7704000" cy="963672"/>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uk-UA" sz="1100" b="1" dirty="0">
                <a:solidFill>
                  <a:schemeClr val="dk1"/>
                </a:solidFill>
                <a:latin typeface="Roboto"/>
                <a:ea typeface="Roboto"/>
                <a:cs typeface="Roboto"/>
                <a:sym typeface="Roboto"/>
              </a:rPr>
              <a:t>Також, знаючи перебіг подій в період Першої світової війни в Росії, М. Грушевський вважав, що "велика революція Російська... велико вплине на політичну перебудову всієї Європи, на її перетворення в Європейську федерацію". І тому Україна, входячи до демократичної Росії на автономних правах, в пізнішім часі зможе стати однією із найбільш сильних республік такої Європейської федерації. </a:t>
            </a:r>
          </a:p>
        </p:txBody>
      </p:sp>
      <p:pic>
        <p:nvPicPr>
          <p:cNvPr id="4" name="Рисунок 3">
            <a:extLst>
              <a:ext uri="{FF2B5EF4-FFF2-40B4-BE49-F238E27FC236}">
                <a16:creationId xmlns:a16="http://schemas.microsoft.com/office/drawing/2014/main" id="{512FC931-5732-4BFC-910B-7235E4A3778B}"/>
              </a:ext>
            </a:extLst>
          </p:cNvPr>
          <p:cNvPicPr>
            <a:picLocks noChangeAspect="1"/>
          </p:cNvPicPr>
          <p:nvPr/>
        </p:nvPicPr>
        <p:blipFill rotWithShape="1">
          <a:blip r:embed="rId3"/>
          <a:srcRect t="84" b="124"/>
          <a:stretch/>
        </p:blipFill>
        <p:spPr>
          <a:xfrm>
            <a:off x="973050" y="133991"/>
            <a:ext cx="5276675" cy="3569752"/>
          </a:xfrm>
          <a:prstGeom prst="rect">
            <a:avLst/>
          </a:prstGeom>
        </p:spPr>
      </p:pic>
      <p:pic>
        <p:nvPicPr>
          <p:cNvPr id="6" name="Рисунок 5">
            <a:extLst>
              <a:ext uri="{FF2B5EF4-FFF2-40B4-BE49-F238E27FC236}">
                <a16:creationId xmlns:a16="http://schemas.microsoft.com/office/drawing/2014/main" id="{806D56D0-3090-4887-908F-97E62C17EADF}"/>
              </a:ext>
            </a:extLst>
          </p:cNvPr>
          <p:cNvPicPr>
            <a:picLocks noChangeAspect="1"/>
          </p:cNvPicPr>
          <p:nvPr/>
        </p:nvPicPr>
        <p:blipFill>
          <a:blip r:embed="rId4"/>
          <a:stretch>
            <a:fillRect/>
          </a:stretch>
        </p:blipFill>
        <p:spPr>
          <a:xfrm>
            <a:off x="5887610" y="476085"/>
            <a:ext cx="2119354" cy="3418312"/>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03"/>
                                        </p:tgtEl>
                                        <p:attrNameLst>
                                          <p:attrName>style.visibility</p:attrName>
                                        </p:attrNameLst>
                                      </p:cBhvr>
                                      <p:to>
                                        <p:strVal val="visible"/>
                                      </p:to>
                                    </p:set>
                                    <p:animEffect transition="in" filter="wipe(down)">
                                      <p:cBhvr>
                                        <p:cTn id="7" dur="500"/>
                                        <p:tgtEl>
                                          <p:spTgt spid="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3"/>
        <p:cNvGrpSpPr/>
        <p:nvPr/>
      </p:nvGrpSpPr>
      <p:grpSpPr>
        <a:xfrm>
          <a:off x="0" y="0"/>
          <a:ext cx="0" cy="0"/>
          <a:chOff x="0" y="0"/>
          <a:chExt cx="0" cy="0"/>
        </a:xfrm>
      </p:grpSpPr>
      <p:sp>
        <p:nvSpPr>
          <p:cNvPr id="674" name="Google Shape;674;p38"/>
          <p:cNvSpPr txBox="1">
            <a:spLocks noGrp="1"/>
          </p:cNvSpPr>
          <p:nvPr>
            <p:ph type="title"/>
          </p:nvPr>
        </p:nvSpPr>
        <p:spPr>
          <a:xfrm>
            <a:off x="720000" y="445024"/>
            <a:ext cx="7704000" cy="232202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1800" dirty="0"/>
              <a:t>Після перемоги у Росії Жовтневої революції та приходу до влади більшовиків, М. Грушевський звертає свій погляд на Захід, розуміючи, що не такої Росії прагнули українці. У своїй праці "На порозі Нової України" він зазначає, що "пережитим і віджитим... є наша орієнтація на Московщину, на Росію".</a:t>
            </a:r>
          </a:p>
        </p:txBody>
      </p:sp>
      <p:pic>
        <p:nvPicPr>
          <p:cNvPr id="2" name="Рисунок 1">
            <a:extLst>
              <a:ext uri="{FF2B5EF4-FFF2-40B4-BE49-F238E27FC236}">
                <a16:creationId xmlns:a16="http://schemas.microsoft.com/office/drawing/2014/main" id="{D8107607-1C92-4281-81CA-55894B3EBEB0}"/>
              </a:ext>
            </a:extLst>
          </p:cNvPr>
          <p:cNvPicPr>
            <a:picLocks noChangeAspect="1"/>
          </p:cNvPicPr>
          <p:nvPr/>
        </p:nvPicPr>
        <p:blipFill>
          <a:blip r:embed="rId3"/>
          <a:stretch>
            <a:fillRect/>
          </a:stretch>
        </p:blipFill>
        <p:spPr>
          <a:xfrm>
            <a:off x="460472" y="1925250"/>
            <a:ext cx="4676775" cy="3019425"/>
          </a:xfrm>
          <a:prstGeom prst="rect">
            <a:avLst/>
          </a:prstGeom>
        </p:spPr>
      </p:pic>
      <p:pic>
        <p:nvPicPr>
          <p:cNvPr id="3" name="Рисунок 2">
            <a:extLst>
              <a:ext uri="{FF2B5EF4-FFF2-40B4-BE49-F238E27FC236}">
                <a16:creationId xmlns:a16="http://schemas.microsoft.com/office/drawing/2014/main" id="{11A00442-E52E-4A8F-B682-67826DEF7954}"/>
              </a:ext>
            </a:extLst>
          </p:cNvPr>
          <p:cNvPicPr>
            <a:picLocks noChangeAspect="1"/>
          </p:cNvPicPr>
          <p:nvPr/>
        </p:nvPicPr>
        <p:blipFill>
          <a:blip r:embed="rId4"/>
          <a:stretch>
            <a:fillRect/>
          </a:stretch>
        </p:blipFill>
        <p:spPr>
          <a:xfrm>
            <a:off x="5164994" y="2320840"/>
            <a:ext cx="3979006" cy="2228243"/>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74"/>
                                        </p:tgtEl>
                                        <p:attrNameLst>
                                          <p:attrName>style.visibility</p:attrName>
                                        </p:attrNameLst>
                                      </p:cBhvr>
                                      <p:to>
                                        <p:strVal val="visible"/>
                                      </p:to>
                                    </p:set>
                                    <p:animEffect transition="in" filter="randombar(horizontal)">
                                      <p:cBhvr>
                                        <p:cTn id="7" dur="500"/>
                                        <p:tgtEl>
                                          <p:spTgt spid="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9"/>
        <p:cNvGrpSpPr/>
        <p:nvPr/>
      </p:nvGrpSpPr>
      <p:grpSpPr>
        <a:xfrm>
          <a:off x="0" y="0"/>
          <a:ext cx="0" cy="0"/>
          <a:chOff x="0" y="0"/>
          <a:chExt cx="0" cy="0"/>
        </a:xfrm>
      </p:grpSpPr>
      <p:sp>
        <p:nvSpPr>
          <p:cNvPr id="660" name="Google Shape;660;p36"/>
          <p:cNvSpPr/>
          <p:nvPr/>
        </p:nvSpPr>
        <p:spPr>
          <a:xfrm>
            <a:off x="6609144" y="422468"/>
            <a:ext cx="1197000" cy="1197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6"/>
          <p:cNvSpPr txBox="1">
            <a:spLocks noGrp="1"/>
          </p:cNvSpPr>
          <p:nvPr>
            <p:ph type="title"/>
          </p:nvPr>
        </p:nvSpPr>
        <p:spPr>
          <a:xfrm>
            <a:off x="860612" y="1390810"/>
            <a:ext cx="7199940" cy="2515056"/>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uk-UA" sz="1600" dirty="0"/>
              <a:t>Українську орієнтацію на Захід вчений обґрунтовує історичним минулим України та країн Європи. Він доказує духовну, культурну близькість українців з іншими європейськими народами. Вдаючись до історичних фактів, він відзначає, що Західна орієнтація України одержала повну перевагу з </a:t>
            </a:r>
            <a:r>
              <a:rPr lang="ru-RU" sz="1600" dirty="0"/>
              <a:t>Х</a:t>
            </a:r>
            <a:r>
              <a:rPr lang="en-ZA" sz="1600" dirty="0"/>
              <a:t>V</a:t>
            </a:r>
            <a:r>
              <a:rPr lang="ru-RU" sz="1600" dirty="0"/>
              <a:t>ІІ ст., </a:t>
            </a:r>
            <a:r>
              <a:rPr lang="uk-UA" sz="1600" dirty="0"/>
              <a:t>коли Росія, остаточно знищивши залишки української автономії, доклала всіх зусиль, щоб розірвати та зруйнувати культурні та економічні зв’язки України із Заходом. Він зазначив, що все </a:t>
            </a:r>
            <a:r>
              <a:rPr lang="ru-RU" sz="1600" dirty="0"/>
              <a:t>ХІХ ст. </a:t>
            </a:r>
            <a:r>
              <a:rPr lang="uk-UA" sz="1600" dirty="0"/>
              <a:t>Україна залишалась відірваною від Заходу та обернена обличчям на Північ, на Москву. Однак тепер є всі шанси повернути Україну до свого культурного середовища</a:t>
            </a:r>
            <a:r>
              <a:rPr lang="ru-RU" sz="1600" dirty="0"/>
              <a:t>.</a:t>
            </a:r>
            <a:endParaRPr sz="1600"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661"/>
                                        </p:tgtEl>
                                        <p:attrNameLst>
                                          <p:attrName>style.visibility</p:attrName>
                                        </p:attrNameLst>
                                      </p:cBhvr>
                                      <p:to>
                                        <p:strVal val="visible"/>
                                      </p:to>
                                    </p:set>
                                    <p:anim calcmode="lin" valueType="num">
                                      <p:cBhvr>
                                        <p:cTn id="7" dur="500" fill="hold"/>
                                        <p:tgtEl>
                                          <p:spTgt spid="661"/>
                                        </p:tgtEl>
                                        <p:attrNameLst>
                                          <p:attrName>ppt_w</p:attrName>
                                        </p:attrNameLst>
                                      </p:cBhvr>
                                      <p:tavLst>
                                        <p:tav tm="0">
                                          <p:val>
                                            <p:fltVal val="0"/>
                                          </p:val>
                                        </p:tav>
                                        <p:tav tm="100000">
                                          <p:val>
                                            <p:strVal val="#ppt_w"/>
                                          </p:val>
                                        </p:tav>
                                      </p:tavLst>
                                    </p:anim>
                                    <p:anim calcmode="lin" valueType="num">
                                      <p:cBhvr>
                                        <p:cTn id="8" dur="500" fill="hold"/>
                                        <p:tgtEl>
                                          <p:spTgt spid="6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0"/>
        <p:cNvGrpSpPr/>
        <p:nvPr/>
      </p:nvGrpSpPr>
      <p:grpSpPr>
        <a:xfrm>
          <a:off x="0" y="0"/>
          <a:ext cx="0" cy="0"/>
          <a:chOff x="0" y="0"/>
          <a:chExt cx="0" cy="0"/>
        </a:xfrm>
      </p:grpSpPr>
      <p:sp>
        <p:nvSpPr>
          <p:cNvPr id="681" name="Google Shape;681;p39"/>
          <p:cNvSpPr txBox="1">
            <a:spLocks noGrp="1"/>
          </p:cNvSpPr>
          <p:nvPr>
            <p:ph type="title"/>
          </p:nvPr>
        </p:nvSpPr>
        <p:spPr>
          <a:xfrm>
            <a:off x="720000" y="2565793"/>
            <a:ext cx="7704000" cy="212672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1800" dirty="0">
                <a:effectLst/>
                <a:latin typeface="Times New Roman" panose="02020603050405020304" pitchFamily="18" charset="0"/>
                <a:ea typeface="Calibri" panose="020F0502020204030204" pitchFamily="34" charset="0"/>
              </a:rPr>
              <a:t>Україна, на думку М. Грушевського, повинна відмовитись від старих шляхів, - як московського, яким Україну силоміць "волікли" московські правителі; так і від "протоптаних слідів буржуазних держав Заходу", - для Неї необхідним має бути власний розвиток, власним шляхом. Вчений виступає з ідеєю Світової федерації країн, першим кроком до якої має бути об’єднання країв, пов’язаних географічно, економічно і культурно.</a:t>
            </a:r>
            <a:endParaRPr lang="uk-UA" dirty="0"/>
          </a:p>
        </p:txBody>
      </p:sp>
      <p:pic>
        <p:nvPicPr>
          <p:cNvPr id="10" name="Рисунок 9">
            <a:extLst>
              <a:ext uri="{FF2B5EF4-FFF2-40B4-BE49-F238E27FC236}">
                <a16:creationId xmlns:a16="http://schemas.microsoft.com/office/drawing/2014/main" id="{19ABD16C-EAA7-4C65-82C8-1CE2E115D1F1}"/>
              </a:ext>
            </a:extLst>
          </p:cNvPr>
          <p:cNvPicPr>
            <a:picLocks noChangeAspect="1"/>
          </p:cNvPicPr>
          <p:nvPr/>
        </p:nvPicPr>
        <p:blipFill>
          <a:blip r:embed="rId3"/>
          <a:stretch>
            <a:fillRect/>
          </a:stretch>
        </p:blipFill>
        <p:spPr>
          <a:xfrm>
            <a:off x="850817" y="684056"/>
            <a:ext cx="2533650" cy="1809750"/>
          </a:xfrm>
          <a:prstGeom prst="rect">
            <a:avLst/>
          </a:prstGeom>
        </p:spPr>
      </p:pic>
      <p:grpSp>
        <p:nvGrpSpPr>
          <p:cNvPr id="686" name="Google Shape;686;p39"/>
          <p:cNvGrpSpPr/>
          <p:nvPr/>
        </p:nvGrpSpPr>
        <p:grpSpPr>
          <a:xfrm>
            <a:off x="3035553" y="85536"/>
            <a:ext cx="1085145" cy="1147719"/>
            <a:chOff x="5509828" y="846939"/>
            <a:chExt cx="557915" cy="590056"/>
          </a:xfrm>
        </p:grpSpPr>
        <p:sp>
          <p:nvSpPr>
            <p:cNvPr id="687" name="Google Shape;687;p39"/>
            <p:cNvSpPr/>
            <p:nvPr/>
          </p:nvSpPr>
          <p:spPr>
            <a:xfrm>
              <a:off x="5509828" y="865233"/>
              <a:ext cx="198440" cy="274127"/>
            </a:xfrm>
            <a:custGeom>
              <a:avLst/>
              <a:gdLst/>
              <a:ahLst/>
              <a:cxnLst/>
              <a:rect l="l" t="t" r="r" b="b"/>
              <a:pathLst>
                <a:path w="4230" h="5844" extrusionOk="0">
                  <a:moveTo>
                    <a:pt x="4229" y="1"/>
                  </a:moveTo>
                  <a:lnTo>
                    <a:pt x="4229" y="1"/>
                  </a:lnTo>
                  <a:cubicBezTo>
                    <a:pt x="4176" y="9"/>
                    <a:pt x="4113" y="18"/>
                    <a:pt x="4051" y="18"/>
                  </a:cubicBezTo>
                  <a:cubicBezTo>
                    <a:pt x="3212" y="366"/>
                    <a:pt x="2418" y="1134"/>
                    <a:pt x="1874" y="1820"/>
                  </a:cubicBezTo>
                  <a:cubicBezTo>
                    <a:pt x="1089" y="2793"/>
                    <a:pt x="161" y="4185"/>
                    <a:pt x="28" y="5478"/>
                  </a:cubicBezTo>
                  <a:cubicBezTo>
                    <a:pt x="19" y="5603"/>
                    <a:pt x="10" y="5728"/>
                    <a:pt x="1" y="5844"/>
                  </a:cubicBezTo>
                  <a:cubicBezTo>
                    <a:pt x="358" y="5273"/>
                    <a:pt x="723" y="4693"/>
                    <a:pt x="1098" y="4131"/>
                  </a:cubicBezTo>
                  <a:cubicBezTo>
                    <a:pt x="1633" y="3337"/>
                    <a:pt x="2204" y="2570"/>
                    <a:pt x="2793" y="1812"/>
                  </a:cubicBezTo>
                  <a:cubicBezTo>
                    <a:pt x="3266" y="1205"/>
                    <a:pt x="3748" y="598"/>
                    <a:pt x="4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9"/>
            <p:cNvSpPr/>
            <p:nvPr/>
          </p:nvSpPr>
          <p:spPr>
            <a:xfrm>
              <a:off x="5534127" y="850598"/>
              <a:ext cx="370843" cy="483382"/>
            </a:xfrm>
            <a:custGeom>
              <a:avLst/>
              <a:gdLst/>
              <a:ahLst/>
              <a:cxnLst/>
              <a:rect l="l" t="t" r="r" b="b"/>
              <a:pathLst>
                <a:path w="7905" h="10305" extrusionOk="0">
                  <a:moveTo>
                    <a:pt x="6762" y="0"/>
                  </a:moveTo>
                  <a:cubicBezTo>
                    <a:pt x="6646" y="161"/>
                    <a:pt x="6530" y="313"/>
                    <a:pt x="6406" y="473"/>
                  </a:cubicBezTo>
                  <a:cubicBezTo>
                    <a:pt x="4175" y="3355"/>
                    <a:pt x="1874" y="6200"/>
                    <a:pt x="0" y="9341"/>
                  </a:cubicBezTo>
                  <a:cubicBezTo>
                    <a:pt x="152" y="9680"/>
                    <a:pt x="357" y="10001"/>
                    <a:pt x="598" y="10304"/>
                  </a:cubicBezTo>
                  <a:cubicBezTo>
                    <a:pt x="964" y="9742"/>
                    <a:pt x="1347" y="9189"/>
                    <a:pt x="1749" y="8654"/>
                  </a:cubicBezTo>
                  <a:cubicBezTo>
                    <a:pt x="2355" y="7824"/>
                    <a:pt x="2998" y="7012"/>
                    <a:pt x="3622" y="6192"/>
                  </a:cubicBezTo>
                  <a:cubicBezTo>
                    <a:pt x="4265" y="5344"/>
                    <a:pt x="4871" y="4479"/>
                    <a:pt x="5496" y="3613"/>
                  </a:cubicBezTo>
                  <a:cubicBezTo>
                    <a:pt x="6290" y="2516"/>
                    <a:pt x="7101" y="1437"/>
                    <a:pt x="7904" y="348"/>
                  </a:cubicBezTo>
                  <a:cubicBezTo>
                    <a:pt x="7539" y="188"/>
                    <a:pt x="7146" y="72"/>
                    <a:pt x="67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9"/>
            <p:cNvSpPr/>
            <p:nvPr/>
          </p:nvSpPr>
          <p:spPr>
            <a:xfrm>
              <a:off x="5580567" y="878649"/>
              <a:ext cx="406825" cy="522690"/>
            </a:xfrm>
            <a:custGeom>
              <a:avLst/>
              <a:gdLst/>
              <a:ahLst/>
              <a:cxnLst/>
              <a:rect l="l" t="t" r="r" b="b"/>
              <a:pathLst>
                <a:path w="8672" h="11143" extrusionOk="0">
                  <a:moveTo>
                    <a:pt x="7441" y="0"/>
                  </a:moveTo>
                  <a:cubicBezTo>
                    <a:pt x="7200" y="321"/>
                    <a:pt x="6959" y="651"/>
                    <a:pt x="6718" y="972"/>
                  </a:cubicBezTo>
                  <a:cubicBezTo>
                    <a:pt x="5433" y="2694"/>
                    <a:pt x="4211" y="4469"/>
                    <a:pt x="2900" y="6182"/>
                  </a:cubicBezTo>
                  <a:cubicBezTo>
                    <a:pt x="1901" y="7485"/>
                    <a:pt x="875" y="8778"/>
                    <a:pt x="1" y="10170"/>
                  </a:cubicBezTo>
                  <a:cubicBezTo>
                    <a:pt x="313" y="10527"/>
                    <a:pt x="652" y="10857"/>
                    <a:pt x="1035" y="11142"/>
                  </a:cubicBezTo>
                  <a:cubicBezTo>
                    <a:pt x="1499" y="10447"/>
                    <a:pt x="1972" y="9760"/>
                    <a:pt x="2454" y="9082"/>
                  </a:cubicBezTo>
                  <a:cubicBezTo>
                    <a:pt x="3738" y="7297"/>
                    <a:pt x="5077" y="5558"/>
                    <a:pt x="6433" y="3818"/>
                  </a:cubicBezTo>
                  <a:cubicBezTo>
                    <a:pt x="7182" y="2873"/>
                    <a:pt x="7931" y="1918"/>
                    <a:pt x="8672" y="972"/>
                  </a:cubicBezTo>
                  <a:cubicBezTo>
                    <a:pt x="8333" y="589"/>
                    <a:pt x="7905" y="268"/>
                    <a:pt x="74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9"/>
            <p:cNvSpPr/>
            <p:nvPr/>
          </p:nvSpPr>
          <p:spPr>
            <a:xfrm>
              <a:off x="5651729" y="946011"/>
              <a:ext cx="394253" cy="489620"/>
            </a:xfrm>
            <a:custGeom>
              <a:avLst/>
              <a:gdLst/>
              <a:ahLst/>
              <a:cxnLst/>
              <a:rect l="l" t="t" r="r" b="b"/>
              <a:pathLst>
                <a:path w="8404" h="10438" extrusionOk="0">
                  <a:moveTo>
                    <a:pt x="7512" y="0"/>
                  </a:moveTo>
                  <a:cubicBezTo>
                    <a:pt x="7405" y="134"/>
                    <a:pt x="7297" y="277"/>
                    <a:pt x="7190" y="420"/>
                  </a:cubicBezTo>
                  <a:cubicBezTo>
                    <a:pt x="5834" y="2141"/>
                    <a:pt x="4470" y="3863"/>
                    <a:pt x="3149" y="5612"/>
                  </a:cubicBezTo>
                  <a:cubicBezTo>
                    <a:pt x="2061" y="7048"/>
                    <a:pt x="1008" y="8511"/>
                    <a:pt x="0" y="10010"/>
                  </a:cubicBezTo>
                  <a:cubicBezTo>
                    <a:pt x="63" y="10045"/>
                    <a:pt x="134" y="10081"/>
                    <a:pt x="196" y="10117"/>
                  </a:cubicBezTo>
                  <a:cubicBezTo>
                    <a:pt x="598" y="10304"/>
                    <a:pt x="1035" y="10393"/>
                    <a:pt x="1481" y="10438"/>
                  </a:cubicBezTo>
                  <a:cubicBezTo>
                    <a:pt x="1954" y="9831"/>
                    <a:pt x="2427" y="9225"/>
                    <a:pt x="2891" y="8609"/>
                  </a:cubicBezTo>
                  <a:cubicBezTo>
                    <a:pt x="4148" y="6959"/>
                    <a:pt x="5397" y="5299"/>
                    <a:pt x="6735" y="3711"/>
                  </a:cubicBezTo>
                  <a:cubicBezTo>
                    <a:pt x="7289" y="3051"/>
                    <a:pt x="7851" y="2400"/>
                    <a:pt x="8404" y="1731"/>
                  </a:cubicBezTo>
                  <a:cubicBezTo>
                    <a:pt x="8181" y="1133"/>
                    <a:pt x="7886" y="553"/>
                    <a:pt x="75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9"/>
            <p:cNvSpPr/>
            <p:nvPr/>
          </p:nvSpPr>
          <p:spPr>
            <a:xfrm>
              <a:off x="5753804" y="1057326"/>
              <a:ext cx="313938" cy="379669"/>
            </a:xfrm>
            <a:custGeom>
              <a:avLst/>
              <a:gdLst/>
              <a:ahLst/>
              <a:cxnLst/>
              <a:rect l="l" t="t" r="r" b="b"/>
              <a:pathLst>
                <a:path w="6692" h="8094" extrusionOk="0">
                  <a:moveTo>
                    <a:pt x="6442" y="0"/>
                  </a:moveTo>
                  <a:cubicBezTo>
                    <a:pt x="5220" y="1463"/>
                    <a:pt x="3980" y="2900"/>
                    <a:pt x="2820" y="4416"/>
                  </a:cubicBezTo>
                  <a:cubicBezTo>
                    <a:pt x="1874" y="5638"/>
                    <a:pt x="955" y="6878"/>
                    <a:pt x="1" y="8092"/>
                  </a:cubicBezTo>
                  <a:cubicBezTo>
                    <a:pt x="58" y="8093"/>
                    <a:pt x="116" y="8093"/>
                    <a:pt x="173" y="8093"/>
                  </a:cubicBezTo>
                  <a:cubicBezTo>
                    <a:pt x="517" y="8093"/>
                    <a:pt x="859" y="8074"/>
                    <a:pt x="1187" y="8074"/>
                  </a:cubicBezTo>
                  <a:cubicBezTo>
                    <a:pt x="1428" y="8065"/>
                    <a:pt x="1660" y="8047"/>
                    <a:pt x="1892" y="8020"/>
                  </a:cubicBezTo>
                  <a:cubicBezTo>
                    <a:pt x="2097" y="7735"/>
                    <a:pt x="2311" y="7449"/>
                    <a:pt x="2517" y="7164"/>
                  </a:cubicBezTo>
                  <a:cubicBezTo>
                    <a:pt x="3890" y="5308"/>
                    <a:pt x="5291" y="3479"/>
                    <a:pt x="6692" y="1651"/>
                  </a:cubicBezTo>
                  <a:cubicBezTo>
                    <a:pt x="6674" y="1098"/>
                    <a:pt x="6585" y="544"/>
                    <a:pt x="644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2" name="Google Shape;692;p39"/>
            <p:cNvSpPr/>
            <p:nvPr/>
          </p:nvSpPr>
          <p:spPr>
            <a:xfrm>
              <a:off x="5881445" y="1180368"/>
              <a:ext cx="185023" cy="245232"/>
            </a:xfrm>
            <a:custGeom>
              <a:avLst/>
              <a:gdLst/>
              <a:ahLst/>
              <a:cxnLst/>
              <a:rect l="l" t="t" r="r" b="b"/>
              <a:pathLst>
                <a:path w="3944" h="5228" extrusionOk="0">
                  <a:moveTo>
                    <a:pt x="3944" y="0"/>
                  </a:moveTo>
                  <a:lnTo>
                    <a:pt x="3944" y="0"/>
                  </a:lnTo>
                  <a:cubicBezTo>
                    <a:pt x="2615" y="1731"/>
                    <a:pt x="1285" y="3470"/>
                    <a:pt x="1" y="5228"/>
                  </a:cubicBezTo>
                  <a:cubicBezTo>
                    <a:pt x="1089" y="4916"/>
                    <a:pt x="1972" y="4264"/>
                    <a:pt x="2731" y="3203"/>
                  </a:cubicBezTo>
                  <a:cubicBezTo>
                    <a:pt x="3435" y="2204"/>
                    <a:pt x="3828" y="1106"/>
                    <a:pt x="39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9"/>
            <p:cNvSpPr/>
            <p:nvPr/>
          </p:nvSpPr>
          <p:spPr>
            <a:xfrm>
              <a:off x="5509828" y="846939"/>
              <a:ext cx="310608" cy="410018"/>
            </a:xfrm>
            <a:custGeom>
              <a:avLst/>
              <a:gdLst/>
              <a:ahLst/>
              <a:cxnLst/>
              <a:rect l="l" t="t" r="r" b="b"/>
              <a:pathLst>
                <a:path w="6621" h="8741" extrusionOk="0">
                  <a:moveTo>
                    <a:pt x="6460" y="0"/>
                  </a:moveTo>
                  <a:cubicBezTo>
                    <a:pt x="6406" y="0"/>
                    <a:pt x="6353" y="3"/>
                    <a:pt x="6299" y="7"/>
                  </a:cubicBezTo>
                  <a:cubicBezTo>
                    <a:pt x="5898" y="16"/>
                    <a:pt x="5541" y="132"/>
                    <a:pt x="5095" y="239"/>
                  </a:cubicBezTo>
                  <a:cubicBezTo>
                    <a:pt x="4988" y="364"/>
                    <a:pt x="4890" y="489"/>
                    <a:pt x="4791" y="605"/>
                  </a:cubicBezTo>
                  <a:cubicBezTo>
                    <a:pt x="3587" y="2086"/>
                    <a:pt x="2401" y="3575"/>
                    <a:pt x="1357" y="5163"/>
                  </a:cubicBezTo>
                  <a:cubicBezTo>
                    <a:pt x="893" y="5877"/>
                    <a:pt x="447" y="6600"/>
                    <a:pt x="1" y="7322"/>
                  </a:cubicBezTo>
                  <a:cubicBezTo>
                    <a:pt x="28" y="7804"/>
                    <a:pt x="108" y="8286"/>
                    <a:pt x="251" y="8741"/>
                  </a:cubicBezTo>
                  <a:cubicBezTo>
                    <a:pt x="545" y="8259"/>
                    <a:pt x="848" y="7786"/>
                    <a:pt x="1161" y="7322"/>
                  </a:cubicBezTo>
                  <a:cubicBezTo>
                    <a:pt x="2847" y="4789"/>
                    <a:pt x="4765" y="2416"/>
                    <a:pt x="6620" y="7"/>
                  </a:cubicBezTo>
                  <a:cubicBezTo>
                    <a:pt x="6567" y="3"/>
                    <a:pt x="6513" y="0"/>
                    <a:pt x="646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4" name="Google Shape;694;p39"/>
          <p:cNvGrpSpPr/>
          <p:nvPr/>
        </p:nvGrpSpPr>
        <p:grpSpPr>
          <a:xfrm>
            <a:off x="1762904" y="2214"/>
            <a:ext cx="1149305" cy="1147686"/>
            <a:chOff x="6277362" y="1629804"/>
            <a:chExt cx="620240" cy="619367"/>
          </a:xfrm>
        </p:grpSpPr>
        <p:sp>
          <p:nvSpPr>
            <p:cNvPr id="695" name="Google Shape;695;p39"/>
            <p:cNvSpPr/>
            <p:nvPr/>
          </p:nvSpPr>
          <p:spPr>
            <a:xfrm>
              <a:off x="6517538" y="1629804"/>
              <a:ext cx="54043" cy="619367"/>
            </a:xfrm>
            <a:custGeom>
              <a:avLst/>
              <a:gdLst/>
              <a:ahLst/>
              <a:cxnLst/>
              <a:rect l="l" t="t" r="r" b="b"/>
              <a:pathLst>
                <a:path w="1152" h="13204" extrusionOk="0">
                  <a:moveTo>
                    <a:pt x="1143" y="0"/>
                  </a:moveTo>
                  <a:cubicBezTo>
                    <a:pt x="830" y="18"/>
                    <a:pt x="518" y="54"/>
                    <a:pt x="215" y="116"/>
                  </a:cubicBezTo>
                  <a:cubicBezTo>
                    <a:pt x="179" y="741"/>
                    <a:pt x="99" y="1329"/>
                    <a:pt x="143" y="1963"/>
                  </a:cubicBezTo>
                  <a:cubicBezTo>
                    <a:pt x="242" y="3462"/>
                    <a:pt x="1" y="4942"/>
                    <a:pt x="90" y="6441"/>
                  </a:cubicBezTo>
                  <a:cubicBezTo>
                    <a:pt x="126" y="7182"/>
                    <a:pt x="161" y="7913"/>
                    <a:pt x="170" y="8654"/>
                  </a:cubicBezTo>
                  <a:cubicBezTo>
                    <a:pt x="170" y="9376"/>
                    <a:pt x="331" y="10090"/>
                    <a:pt x="358" y="10812"/>
                  </a:cubicBezTo>
                  <a:cubicBezTo>
                    <a:pt x="384" y="11490"/>
                    <a:pt x="349" y="12168"/>
                    <a:pt x="331" y="12846"/>
                  </a:cubicBezTo>
                  <a:cubicBezTo>
                    <a:pt x="331" y="12918"/>
                    <a:pt x="322" y="13007"/>
                    <a:pt x="313" y="13105"/>
                  </a:cubicBezTo>
                  <a:cubicBezTo>
                    <a:pt x="581" y="13159"/>
                    <a:pt x="848" y="13185"/>
                    <a:pt x="1125" y="13203"/>
                  </a:cubicBezTo>
                  <a:cubicBezTo>
                    <a:pt x="1116" y="12927"/>
                    <a:pt x="1116" y="12659"/>
                    <a:pt x="1098" y="12409"/>
                  </a:cubicBezTo>
                  <a:cubicBezTo>
                    <a:pt x="946" y="11000"/>
                    <a:pt x="830" y="9510"/>
                    <a:pt x="884" y="8092"/>
                  </a:cubicBezTo>
                  <a:cubicBezTo>
                    <a:pt x="929" y="6994"/>
                    <a:pt x="1080" y="5959"/>
                    <a:pt x="1009" y="4862"/>
                  </a:cubicBezTo>
                  <a:cubicBezTo>
                    <a:pt x="964" y="4148"/>
                    <a:pt x="1018" y="3426"/>
                    <a:pt x="1018" y="2703"/>
                  </a:cubicBezTo>
                  <a:cubicBezTo>
                    <a:pt x="1018" y="1963"/>
                    <a:pt x="1036" y="1240"/>
                    <a:pt x="1125" y="500"/>
                  </a:cubicBezTo>
                  <a:cubicBezTo>
                    <a:pt x="1143" y="330"/>
                    <a:pt x="1152" y="170"/>
                    <a:pt x="11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9"/>
            <p:cNvSpPr/>
            <p:nvPr/>
          </p:nvSpPr>
          <p:spPr>
            <a:xfrm>
              <a:off x="6277362" y="1794689"/>
              <a:ext cx="40626" cy="297956"/>
            </a:xfrm>
            <a:custGeom>
              <a:avLst/>
              <a:gdLst/>
              <a:ahLst/>
              <a:cxnLst/>
              <a:rect l="l" t="t" r="r" b="b"/>
              <a:pathLst>
                <a:path w="866" h="6352" extrusionOk="0">
                  <a:moveTo>
                    <a:pt x="758" y="0"/>
                  </a:moveTo>
                  <a:lnTo>
                    <a:pt x="758" y="0"/>
                  </a:lnTo>
                  <a:cubicBezTo>
                    <a:pt x="277" y="919"/>
                    <a:pt x="0" y="1972"/>
                    <a:pt x="0" y="3087"/>
                  </a:cubicBezTo>
                  <a:cubicBezTo>
                    <a:pt x="0" y="4273"/>
                    <a:pt x="312" y="5388"/>
                    <a:pt x="865" y="6352"/>
                  </a:cubicBezTo>
                  <a:cubicBezTo>
                    <a:pt x="821" y="5371"/>
                    <a:pt x="776" y="4389"/>
                    <a:pt x="732" y="3408"/>
                  </a:cubicBezTo>
                  <a:cubicBezTo>
                    <a:pt x="678" y="2266"/>
                    <a:pt x="723" y="1133"/>
                    <a:pt x="75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9"/>
            <p:cNvSpPr/>
            <p:nvPr/>
          </p:nvSpPr>
          <p:spPr>
            <a:xfrm>
              <a:off x="6348476" y="1703029"/>
              <a:ext cx="56952" cy="487557"/>
            </a:xfrm>
            <a:custGeom>
              <a:avLst/>
              <a:gdLst/>
              <a:ahLst/>
              <a:cxnLst/>
              <a:rect l="l" t="t" r="r" b="b"/>
              <a:pathLst>
                <a:path w="1214" h="10394" extrusionOk="0">
                  <a:moveTo>
                    <a:pt x="812" y="0"/>
                  </a:moveTo>
                  <a:lnTo>
                    <a:pt x="812" y="0"/>
                  </a:lnTo>
                  <a:cubicBezTo>
                    <a:pt x="554" y="223"/>
                    <a:pt x="322" y="455"/>
                    <a:pt x="99" y="705"/>
                  </a:cubicBezTo>
                  <a:cubicBezTo>
                    <a:pt x="126" y="1588"/>
                    <a:pt x="241" y="2480"/>
                    <a:pt x="295" y="3355"/>
                  </a:cubicBezTo>
                  <a:cubicBezTo>
                    <a:pt x="429" y="5326"/>
                    <a:pt x="170" y="7289"/>
                    <a:pt x="1" y="9251"/>
                  </a:cubicBezTo>
                  <a:cubicBezTo>
                    <a:pt x="349" y="9680"/>
                    <a:pt x="759" y="10063"/>
                    <a:pt x="1214" y="10393"/>
                  </a:cubicBezTo>
                  <a:cubicBezTo>
                    <a:pt x="1205" y="10224"/>
                    <a:pt x="1196" y="10054"/>
                    <a:pt x="1196" y="9894"/>
                  </a:cubicBezTo>
                  <a:cubicBezTo>
                    <a:pt x="1196" y="8716"/>
                    <a:pt x="1125" y="7548"/>
                    <a:pt x="991" y="6370"/>
                  </a:cubicBezTo>
                  <a:cubicBezTo>
                    <a:pt x="812" y="4782"/>
                    <a:pt x="643" y="3212"/>
                    <a:pt x="696" y="1597"/>
                  </a:cubicBezTo>
                  <a:cubicBezTo>
                    <a:pt x="714" y="1071"/>
                    <a:pt x="759" y="536"/>
                    <a:pt x="8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9"/>
            <p:cNvSpPr/>
            <p:nvPr/>
          </p:nvSpPr>
          <p:spPr>
            <a:xfrm>
              <a:off x="6598317" y="1629804"/>
              <a:ext cx="57374" cy="619367"/>
            </a:xfrm>
            <a:custGeom>
              <a:avLst/>
              <a:gdLst/>
              <a:ahLst/>
              <a:cxnLst/>
              <a:rect l="l" t="t" r="r" b="b"/>
              <a:pathLst>
                <a:path w="1223" h="13204" extrusionOk="0">
                  <a:moveTo>
                    <a:pt x="125" y="0"/>
                  </a:moveTo>
                  <a:cubicBezTo>
                    <a:pt x="125" y="107"/>
                    <a:pt x="125" y="205"/>
                    <a:pt x="125" y="304"/>
                  </a:cubicBezTo>
                  <a:cubicBezTo>
                    <a:pt x="54" y="1731"/>
                    <a:pt x="0" y="3292"/>
                    <a:pt x="313" y="4693"/>
                  </a:cubicBezTo>
                  <a:cubicBezTo>
                    <a:pt x="482" y="5496"/>
                    <a:pt x="447" y="6272"/>
                    <a:pt x="357" y="7083"/>
                  </a:cubicBezTo>
                  <a:cubicBezTo>
                    <a:pt x="250" y="8083"/>
                    <a:pt x="241" y="9037"/>
                    <a:pt x="259" y="10045"/>
                  </a:cubicBezTo>
                  <a:cubicBezTo>
                    <a:pt x="268" y="10902"/>
                    <a:pt x="90" y="11758"/>
                    <a:pt x="170" y="12615"/>
                  </a:cubicBezTo>
                  <a:cubicBezTo>
                    <a:pt x="188" y="12784"/>
                    <a:pt x="188" y="12989"/>
                    <a:pt x="197" y="13203"/>
                  </a:cubicBezTo>
                  <a:cubicBezTo>
                    <a:pt x="536" y="13177"/>
                    <a:pt x="866" y="13132"/>
                    <a:pt x="1187" y="13061"/>
                  </a:cubicBezTo>
                  <a:cubicBezTo>
                    <a:pt x="1151" y="12623"/>
                    <a:pt x="1133" y="12195"/>
                    <a:pt x="1133" y="11740"/>
                  </a:cubicBezTo>
                  <a:cubicBezTo>
                    <a:pt x="1133" y="10170"/>
                    <a:pt x="1044" y="8591"/>
                    <a:pt x="1080" y="7012"/>
                  </a:cubicBezTo>
                  <a:cubicBezTo>
                    <a:pt x="1098" y="5986"/>
                    <a:pt x="1223" y="4987"/>
                    <a:pt x="1169" y="3961"/>
                  </a:cubicBezTo>
                  <a:cubicBezTo>
                    <a:pt x="1133" y="3265"/>
                    <a:pt x="1071" y="2578"/>
                    <a:pt x="1017" y="1883"/>
                  </a:cubicBezTo>
                  <a:cubicBezTo>
                    <a:pt x="973" y="1294"/>
                    <a:pt x="955" y="687"/>
                    <a:pt x="928" y="89"/>
                  </a:cubicBezTo>
                  <a:cubicBezTo>
                    <a:pt x="670" y="45"/>
                    <a:pt x="402" y="18"/>
                    <a:pt x="1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9"/>
            <p:cNvSpPr/>
            <p:nvPr/>
          </p:nvSpPr>
          <p:spPr>
            <a:xfrm>
              <a:off x="6859884" y="1810169"/>
              <a:ext cx="37718" cy="247765"/>
            </a:xfrm>
            <a:custGeom>
              <a:avLst/>
              <a:gdLst/>
              <a:ahLst/>
              <a:cxnLst/>
              <a:rect l="l" t="t" r="r" b="b"/>
              <a:pathLst>
                <a:path w="804" h="5282" extrusionOk="0">
                  <a:moveTo>
                    <a:pt x="205" y="0"/>
                  </a:moveTo>
                  <a:cubicBezTo>
                    <a:pt x="187" y="161"/>
                    <a:pt x="170" y="312"/>
                    <a:pt x="152" y="473"/>
                  </a:cubicBezTo>
                  <a:cubicBezTo>
                    <a:pt x="0" y="1659"/>
                    <a:pt x="161" y="2971"/>
                    <a:pt x="321" y="4148"/>
                  </a:cubicBezTo>
                  <a:cubicBezTo>
                    <a:pt x="366" y="4541"/>
                    <a:pt x="339" y="4907"/>
                    <a:pt x="303" y="5281"/>
                  </a:cubicBezTo>
                  <a:cubicBezTo>
                    <a:pt x="625" y="4505"/>
                    <a:pt x="803" y="3649"/>
                    <a:pt x="803" y="2757"/>
                  </a:cubicBezTo>
                  <a:cubicBezTo>
                    <a:pt x="803" y="1775"/>
                    <a:pt x="589" y="839"/>
                    <a:pt x="2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9"/>
            <p:cNvSpPr/>
            <p:nvPr/>
          </p:nvSpPr>
          <p:spPr>
            <a:xfrm>
              <a:off x="6792897" y="1711801"/>
              <a:ext cx="47335" cy="452423"/>
            </a:xfrm>
            <a:custGeom>
              <a:avLst/>
              <a:gdLst/>
              <a:ahLst/>
              <a:cxnLst/>
              <a:rect l="l" t="t" r="r" b="b"/>
              <a:pathLst>
                <a:path w="1009" h="9645" extrusionOk="0">
                  <a:moveTo>
                    <a:pt x="108" y="1"/>
                  </a:moveTo>
                  <a:cubicBezTo>
                    <a:pt x="99" y="206"/>
                    <a:pt x="90" y="411"/>
                    <a:pt x="108" y="616"/>
                  </a:cubicBezTo>
                  <a:cubicBezTo>
                    <a:pt x="144" y="1187"/>
                    <a:pt x="251" y="1731"/>
                    <a:pt x="268" y="2302"/>
                  </a:cubicBezTo>
                  <a:cubicBezTo>
                    <a:pt x="286" y="2945"/>
                    <a:pt x="268" y="3533"/>
                    <a:pt x="215" y="4167"/>
                  </a:cubicBezTo>
                  <a:cubicBezTo>
                    <a:pt x="72" y="5728"/>
                    <a:pt x="1" y="7245"/>
                    <a:pt x="135" y="8806"/>
                  </a:cubicBezTo>
                  <a:cubicBezTo>
                    <a:pt x="152" y="9073"/>
                    <a:pt x="170" y="9359"/>
                    <a:pt x="170" y="9644"/>
                  </a:cubicBezTo>
                  <a:cubicBezTo>
                    <a:pt x="483" y="9350"/>
                    <a:pt x="759" y="9029"/>
                    <a:pt x="1009" y="8681"/>
                  </a:cubicBezTo>
                  <a:cubicBezTo>
                    <a:pt x="1009" y="8547"/>
                    <a:pt x="1009" y="8413"/>
                    <a:pt x="1009" y="8279"/>
                  </a:cubicBezTo>
                  <a:cubicBezTo>
                    <a:pt x="1009" y="7048"/>
                    <a:pt x="955" y="5835"/>
                    <a:pt x="973" y="4604"/>
                  </a:cubicBezTo>
                  <a:cubicBezTo>
                    <a:pt x="1000" y="3373"/>
                    <a:pt x="902" y="2133"/>
                    <a:pt x="920" y="902"/>
                  </a:cubicBezTo>
                  <a:cubicBezTo>
                    <a:pt x="679" y="581"/>
                    <a:pt x="402" y="277"/>
                    <a:pt x="1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9"/>
            <p:cNvSpPr/>
            <p:nvPr/>
          </p:nvSpPr>
          <p:spPr>
            <a:xfrm>
              <a:off x="6431319" y="1646128"/>
              <a:ext cx="74966" cy="593005"/>
            </a:xfrm>
            <a:custGeom>
              <a:avLst/>
              <a:gdLst/>
              <a:ahLst/>
              <a:cxnLst/>
              <a:rect l="l" t="t" r="r" b="b"/>
              <a:pathLst>
                <a:path w="1598" h="12642" extrusionOk="0">
                  <a:moveTo>
                    <a:pt x="1179" y="0"/>
                  </a:moveTo>
                  <a:lnTo>
                    <a:pt x="1179" y="0"/>
                  </a:lnTo>
                  <a:cubicBezTo>
                    <a:pt x="938" y="80"/>
                    <a:pt x="706" y="179"/>
                    <a:pt x="483" y="286"/>
                  </a:cubicBezTo>
                  <a:cubicBezTo>
                    <a:pt x="295" y="1936"/>
                    <a:pt x="1" y="3595"/>
                    <a:pt x="197" y="5264"/>
                  </a:cubicBezTo>
                  <a:cubicBezTo>
                    <a:pt x="269" y="5906"/>
                    <a:pt x="411" y="6539"/>
                    <a:pt x="394" y="7190"/>
                  </a:cubicBezTo>
                  <a:cubicBezTo>
                    <a:pt x="367" y="8029"/>
                    <a:pt x="313" y="8877"/>
                    <a:pt x="286" y="9715"/>
                  </a:cubicBezTo>
                  <a:cubicBezTo>
                    <a:pt x="260" y="10509"/>
                    <a:pt x="242" y="11348"/>
                    <a:pt x="322" y="12142"/>
                  </a:cubicBezTo>
                  <a:cubicBezTo>
                    <a:pt x="724" y="12347"/>
                    <a:pt x="1152" y="12516"/>
                    <a:pt x="1598" y="12641"/>
                  </a:cubicBezTo>
                  <a:cubicBezTo>
                    <a:pt x="1571" y="12195"/>
                    <a:pt x="1535" y="11749"/>
                    <a:pt x="1518" y="11312"/>
                  </a:cubicBezTo>
                  <a:cubicBezTo>
                    <a:pt x="1473" y="9849"/>
                    <a:pt x="1357" y="8377"/>
                    <a:pt x="1161" y="6923"/>
                  </a:cubicBezTo>
                  <a:cubicBezTo>
                    <a:pt x="947" y="5326"/>
                    <a:pt x="956" y="3738"/>
                    <a:pt x="964" y="2123"/>
                  </a:cubicBezTo>
                  <a:cubicBezTo>
                    <a:pt x="964" y="1490"/>
                    <a:pt x="1063" y="857"/>
                    <a:pt x="1161" y="232"/>
                  </a:cubicBezTo>
                  <a:cubicBezTo>
                    <a:pt x="1170" y="161"/>
                    <a:pt x="1179" y="80"/>
                    <a:pt x="11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9"/>
            <p:cNvSpPr/>
            <p:nvPr/>
          </p:nvSpPr>
          <p:spPr>
            <a:xfrm>
              <a:off x="6701658" y="1655322"/>
              <a:ext cx="64505" cy="570817"/>
            </a:xfrm>
            <a:custGeom>
              <a:avLst/>
              <a:gdLst/>
              <a:ahLst/>
              <a:cxnLst/>
              <a:rect l="l" t="t" r="r" b="b"/>
              <a:pathLst>
                <a:path w="1375" h="12169" extrusionOk="0">
                  <a:moveTo>
                    <a:pt x="215" y="0"/>
                  </a:moveTo>
                  <a:lnTo>
                    <a:pt x="215" y="0"/>
                  </a:lnTo>
                  <a:cubicBezTo>
                    <a:pt x="224" y="464"/>
                    <a:pt x="215" y="901"/>
                    <a:pt x="206" y="1017"/>
                  </a:cubicBezTo>
                  <a:cubicBezTo>
                    <a:pt x="153" y="2641"/>
                    <a:pt x="1" y="4282"/>
                    <a:pt x="197" y="5906"/>
                  </a:cubicBezTo>
                  <a:cubicBezTo>
                    <a:pt x="376" y="7405"/>
                    <a:pt x="590" y="8921"/>
                    <a:pt x="242" y="10420"/>
                  </a:cubicBezTo>
                  <a:cubicBezTo>
                    <a:pt x="99" y="11018"/>
                    <a:pt x="28" y="11580"/>
                    <a:pt x="90" y="12169"/>
                  </a:cubicBezTo>
                  <a:cubicBezTo>
                    <a:pt x="474" y="12008"/>
                    <a:pt x="831" y="11821"/>
                    <a:pt x="1179" y="11598"/>
                  </a:cubicBezTo>
                  <a:cubicBezTo>
                    <a:pt x="1152" y="11366"/>
                    <a:pt x="1134" y="11143"/>
                    <a:pt x="1116" y="10911"/>
                  </a:cubicBezTo>
                  <a:cubicBezTo>
                    <a:pt x="1000" y="9350"/>
                    <a:pt x="1170" y="7842"/>
                    <a:pt x="1295" y="6290"/>
                  </a:cubicBezTo>
                  <a:cubicBezTo>
                    <a:pt x="1375" y="5371"/>
                    <a:pt x="1303" y="4479"/>
                    <a:pt x="1143" y="3578"/>
                  </a:cubicBezTo>
                  <a:cubicBezTo>
                    <a:pt x="1018" y="2864"/>
                    <a:pt x="1054" y="2133"/>
                    <a:pt x="1018" y="1410"/>
                  </a:cubicBezTo>
                  <a:cubicBezTo>
                    <a:pt x="1000" y="1071"/>
                    <a:pt x="982" y="732"/>
                    <a:pt x="982" y="402"/>
                  </a:cubicBezTo>
                  <a:cubicBezTo>
                    <a:pt x="741" y="250"/>
                    <a:pt x="483" y="116"/>
                    <a:pt x="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1" name="Рисунок 10">
            <a:extLst>
              <a:ext uri="{FF2B5EF4-FFF2-40B4-BE49-F238E27FC236}">
                <a16:creationId xmlns:a16="http://schemas.microsoft.com/office/drawing/2014/main" id="{44088B81-1495-4E93-B54B-ABAE023116DF}"/>
              </a:ext>
            </a:extLst>
          </p:cNvPr>
          <p:cNvPicPr>
            <a:picLocks noChangeAspect="1"/>
          </p:cNvPicPr>
          <p:nvPr/>
        </p:nvPicPr>
        <p:blipFill>
          <a:blip r:embed="rId4"/>
          <a:stretch>
            <a:fillRect/>
          </a:stretch>
        </p:blipFill>
        <p:spPr>
          <a:xfrm>
            <a:off x="4185852" y="0"/>
            <a:ext cx="3637782" cy="2571750"/>
          </a:xfrm>
          <a:prstGeom prst="rect">
            <a:avLst/>
          </a:prstGeom>
          <a:ln>
            <a:noFill/>
          </a:ln>
          <a:effectLst>
            <a:softEdge rad="112500"/>
          </a:effec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681"/>
                                        </p:tgtEl>
                                        <p:attrNameLst>
                                          <p:attrName>style.visibility</p:attrName>
                                        </p:attrNameLst>
                                      </p:cBhvr>
                                      <p:to>
                                        <p:strVal val="visible"/>
                                      </p:to>
                                    </p:set>
                                    <p:anim calcmode="lin" valueType="num">
                                      <p:cBhvr>
                                        <p:cTn id="7" dur="1000" fill="hold"/>
                                        <p:tgtEl>
                                          <p:spTgt spid="681"/>
                                        </p:tgtEl>
                                        <p:attrNameLst>
                                          <p:attrName>ppt_w</p:attrName>
                                        </p:attrNameLst>
                                      </p:cBhvr>
                                      <p:tavLst>
                                        <p:tav tm="0">
                                          <p:val>
                                            <p:fltVal val="0"/>
                                          </p:val>
                                        </p:tav>
                                        <p:tav tm="100000">
                                          <p:val>
                                            <p:strVal val="#ppt_w"/>
                                          </p:val>
                                        </p:tav>
                                      </p:tavLst>
                                    </p:anim>
                                    <p:anim calcmode="lin" valueType="num">
                                      <p:cBhvr>
                                        <p:cTn id="8" dur="1000" fill="hold"/>
                                        <p:tgtEl>
                                          <p:spTgt spid="681"/>
                                        </p:tgtEl>
                                        <p:attrNameLst>
                                          <p:attrName>ppt_h</p:attrName>
                                        </p:attrNameLst>
                                      </p:cBhvr>
                                      <p:tavLst>
                                        <p:tav tm="0">
                                          <p:val>
                                            <p:fltVal val="0"/>
                                          </p:val>
                                        </p:tav>
                                        <p:tav tm="100000">
                                          <p:val>
                                            <p:strVal val="#ppt_h"/>
                                          </p:val>
                                        </p:tav>
                                      </p:tavLst>
                                    </p:anim>
                                    <p:anim calcmode="lin" valueType="num">
                                      <p:cBhvr>
                                        <p:cTn id="9" dur="1000" fill="hold"/>
                                        <p:tgtEl>
                                          <p:spTgt spid="681"/>
                                        </p:tgtEl>
                                        <p:attrNameLst>
                                          <p:attrName>style.rotation</p:attrName>
                                        </p:attrNameLst>
                                      </p:cBhvr>
                                      <p:tavLst>
                                        <p:tav tm="0">
                                          <p:val>
                                            <p:fltVal val="90"/>
                                          </p:val>
                                        </p:tav>
                                        <p:tav tm="100000">
                                          <p:val>
                                            <p:fltVal val="0"/>
                                          </p:val>
                                        </p:tav>
                                      </p:tavLst>
                                    </p:anim>
                                    <p:animEffect transition="in" filter="fade">
                                      <p:cBhvr>
                                        <p:cTn id="10" dur="1000"/>
                                        <p:tgtEl>
                                          <p:spTgt spid="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8"/>
        <p:cNvGrpSpPr/>
        <p:nvPr/>
      </p:nvGrpSpPr>
      <p:grpSpPr>
        <a:xfrm>
          <a:off x="0" y="0"/>
          <a:ext cx="0" cy="0"/>
          <a:chOff x="0" y="0"/>
          <a:chExt cx="0" cy="0"/>
        </a:xfrm>
      </p:grpSpPr>
      <p:sp>
        <p:nvSpPr>
          <p:cNvPr id="719" name="Google Shape;719;p41"/>
          <p:cNvSpPr txBox="1">
            <a:spLocks noGrp="1"/>
          </p:cNvSpPr>
          <p:nvPr>
            <p:ph type="title"/>
          </p:nvPr>
        </p:nvSpPr>
        <p:spPr>
          <a:xfrm>
            <a:off x="2011679" y="0"/>
            <a:ext cx="6555417" cy="270518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sz="2000" dirty="0">
                <a:latin typeface="Tajawal"/>
                <a:ea typeface="Tajawal"/>
                <a:cs typeface="Tajawal"/>
                <a:sym typeface="Tajawal"/>
              </a:rPr>
              <a:t>Таким першим кроком він вважав створення "економічної й культурної співпраці, кооперації народів Чорного моря". Оскільки Чорне море об’єднує краї з різними географічними і економічними умовами, які можуть доповнювати один одного. Таке об’єднання могло б стати інтегруючим чинником для Світової федерації, в якій Україна займала б одне з визначальних місць.</a:t>
            </a:r>
          </a:p>
        </p:txBody>
      </p:sp>
      <p:pic>
        <p:nvPicPr>
          <p:cNvPr id="733" name="Google Shape;733;p41" title="Chart">
            <a:hlinkClick r:id="rId3"/>
          </p:cNvPr>
          <p:cNvPicPr preferRelativeResize="0"/>
          <p:nvPr/>
        </p:nvPicPr>
        <p:blipFill>
          <a:blip r:embed="rId4">
            <a:alphaModFix/>
          </a:blip>
          <a:stretch>
            <a:fillRect/>
          </a:stretch>
        </p:blipFill>
        <p:spPr>
          <a:xfrm>
            <a:off x="-599459" y="128197"/>
            <a:ext cx="2827401" cy="2819811"/>
          </a:xfrm>
          <a:prstGeom prst="rect">
            <a:avLst/>
          </a:prstGeom>
          <a:noFill/>
          <a:ln>
            <a:noFill/>
          </a:ln>
        </p:spPr>
      </p:pic>
      <p:sp>
        <p:nvSpPr>
          <p:cNvPr id="734" name="Google Shape;734;p41"/>
          <p:cNvSpPr/>
          <p:nvPr/>
        </p:nvSpPr>
        <p:spPr>
          <a:xfrm>
            <a:off x="713142" y="1440046"/>
            <a:ext cx="202200" cy="202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41"/>
          <p:cNvSpPr/>
          <p:nvPr/>
        </p:nvSpPr>
        <p:spPr>
          <a:xfrm>
            <a:off x="713292" y="2948008"/>
            <a:ext cx="202200" cy="2022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41"/>
          <p:cNvSpPr/>
          <p:nvPr/>
        </p:nvSpPr>
        <p:spPr>
          <a:xfrm>
            <a:off x="8228500" y="1440046"/>
            <a:ext cx="202200" cy="2022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41"/>
          <p:cNvSpPr/>
          <p:nvPr/>
        </p:nvSpPr>
        <p:spPr>
          <a:xfrm>
            <a:off x="8228500" y="2948008"/>
            <a:ext cx="202200" cy="202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Рисунок 1">
            <a:extLst>
              <a:ext uri="{FF2B5EF4-FFF2-40B4-BE49-F238E27FC236}">
                <a16:creationId xmlns:a16="http://schemas.microsoft.com/office/drawing/2014/main" id="{598E5C12-BF7C-47A8-AF30-DA797C2C6031}"/>
              </a:ext>
            </a:extLst>
          </p:cNvPr>
          <p:cNvPicPr>
            <a:picLocks noChangeAspect="1"/>
          </p:cNvPicPr>
          <p:nvPr/>
        </p:nvPicPr>
        <p:blipFill>
          <a:blip r:embed="rId5"/>
          <a:stretch>
            <a:fillRect/>
          </a:stretch>
        </p:blipFill>
        <p:spPr>
          <a:xfrm>
            <a:off x="1525516" y="2474755"/>
            <a:ext cx="3412243" cy="2624803"/>
          </a:xfrm>
          <a:prstGeom prst="rect">
            <a:avLst/>
          </a:prstGeom>
          <a:ln>
            <a:noFill/>
          </a:ln>
          <a:effectLst>
            <a:softEdge rad="112500"/>
          </a:effectLst>
        </p:spPr>
      </p:pic>
      <p:pic>
        <p:nvPicPr>
          <p:cNvPr id="3" name="Рисунок 2">
            <a:extLst>
              <a:ext uri="{FF2B5EF4-FFF2-40B4-BE49-F238E27FC236}">
                <a16:creationId xmlns:a16="http://schemas.microsoft.com/office/drawing/2014/main" id="{3512B665-1A11-4DFB-9539-AECDB034CC2A}"/>
              </a:ext>
            </a:extLst>
          </p:cNvPr>
          <p:cNvPicPr>
            <a:picLocks noChangeAspect="1"/>
          </p:cNvPicPr>
          <p:nvPr/>
        </p:nvPicPr>
        <p:blipFill>
          <a:blip r:embed="rId6"/>
          <a:stretch>
            <a:fillRect/>
          </a:stretch>
        </p:blipFill>
        <p:spPr>
          <a:xfrm>
            <a:off x="4900509" y="2705183"/>
            <a:ext cx="4152750" cy="2079279"/>
          </a:xfrm>
          <a:prstGeom prst="rect">
            <a:avLst/>
          </a:prstGeom>
          <a:ln>
            <a:noFill/>
          </a:ln>
          <a:effectLst>
            <a:softEdge rad="112500"/>
          </a:effec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19"/>
                                        </p:tgtEl>
                                        <p:attrNameLst>
                                          <p:attrName>style.visibility</p:attrName>
                                        </p:attrNameLst>
                                      </p:cBhvr>
                                      <p:to>
                                        <p:strVal val="visible"/>
                                      </p:to>
                                    </p:set>
                                    <p:anim calcmode="lin" valueType="num">
                                      <p:cBhvr>
                                        <p:cTn id="7" dur="500" fill="hold"/>
                                        <p:tgtEl>
                                          <p:spTgt spid="719"/>
                                        </p:tgtEl>
                                        <p:attrNameLst>
                                          <p:attrName>ppt_w</p:attrName>
                                        </p:attrNameLst>
                                      </p:cBhvr>
                                      <p:tavLst>
                                        <p:tav tm="0">
                                          <p:val>
                                            <p:fltVal val="0"/>
                                          </p:val>
                                        </p:tav>
                                        <p:tav tm="100000">
                                          <p:val>
                                            <p:strVal val="#ppt_w"/>
                                          </p:val>
                                        </p:tav>
                                      </p:tavLst>
                                    </p:anim>
                                    <p:anim calcmode="lin" valueType="num">
                                      <p:cBhvr>
                                        <p:cTn id="8" dur="500" fill="hold"/>
                                        <p:tgtEl>
                                          <p:spTgt spid="719"/>
                                        </p:tgtEl>
                                        <p:attrNameLst>
                                          <p:attrName>ppt_h</p:attrName>
                                        </p:attrNameLst>
                                      </p:cBhvr>
                                      <p:tavLst>
                                        <p:tav tm="0">
                                          <p:val>
                                            <p:fltVal val="0"/>
                                          </p:val>
                                        </p:tav>
                                        <p:tav tm="100000">
                                          <p:val>
                                            <p:strVal val="#ppt_h"/>
                                          </p:val>
                                        </p:tav>
                                      </p:tavLst>
                                    </p:anim>
                                    <p:animEffect transition="in" filter="fade">
                                      <p:cBhvr>
                                        <p:cTn id="9" dur="500"/>
                                        <p:tgtEl>
                                          <p:spTgt spid="7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 grpId="0"/>
    </p:bldLst>
  </p:timing>
</p:sld>
</file>

<file path=ppt/theme/theme1.xml><?xml version="1.0" encoding="utf-8"?>
<a:theme xmlns:a="http://schemas.openxmlformats.org/drawingml/2006/main" name="Subtle Shapes &amp; Colors Personal Organizer for Brazilian Teachers by Slidesgo">
  <a:themeElements>
    <a:clrScheme name="Simple Light">
      <a:dk1>
        <a:srgbClr val="053250"/>
      </a:dk1>
      <a:lt1>
        <a:srgbClr val="E9E4EB"/>
      </a:lt1>
      <a:dk2>
        <a:srgbClr val="FFFFFF"/>
      </a:dk2>
      <a:lt2>
        <a:srgbClr val="7B5988"/>
      </a:lt2>
      <a:accent1>
        <a:srgbClr val="C8C6C9"/>
      </a:accent1>
      <a:accent2>
        <a:srgbClr val="DCC2D7"/>
      </a:accent2>
      <a:accent3>
        <a:srgbClr val="C4B6D3"/>
      </a:accent3>
      <a:accent4>
        <a:srgbClr val="E4B8C8"/>
      </a:accent4>
      <a:accent5>
        <a:srgbClr val="FFFFFF"/>
      </a:accent5>
      <a:accent6>
        <a:srgbClr val="FFFFFF"/>
      </a:accent6>
      <a:hlink>
        <a:srgbClr val="05325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853</Words>
  <Application>Microsoft Macintosh PowerPoint</Application>
  <PresentationFormat>Экран (16:9)</PresentationFormat>
  <Paragraphs>20</Paragraphs>
  <Slides>16</Slides>
  <Notes>16</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Roboto</vt:lpstr>
      <vt:lpstr>Times New Roman</vt:lpstr>
      <vt:lpstr>Bebas Neue</vt:lpstr>
      <vt:lpstr>Tajawal</vt:lpstr>
      <vt:lpstr>Arial</vt:lpstr>
      <vt:lpstr>Subtle Shapes &amp; Colors Personal Organizer for Brazilian Teachers by Slidesgo</vt:lpstr>
      <vt:lpstr>Геополітична думка в Україні у міжвоєнний період</vt:lpstr>
      <vt:lpstr>вступ</vt:lpstr>
      <vt:lpstr>Михайло Грушевський</vt:lpstr>
      <vt:lpstr>До проголошення ІV універсалу (22 січня 1918р.) М. Грушевський схиляється до промосковської (східної) орієнтації в українській політиці. Він, продовжуючи ідеї Кирило-Мефодіївського товариства, вважав за краще для України мати широку автономію у складі Російської демократичної республіки, ніж стати самостійною. Обґрунтовував свою таку позицію він тим, що Україні важко буде втримати свою самостійність.</vt:lpstr>
      <vt:lpstr>Презентация PowerPoint</vt:lpstr>
      <vt:lpstr>Після перемоги у Росії Жовтневої революції та приходу до влади більшовиків, М. Грушевський звертає свій погляд на Захід, розуміючи, що не такої Росії прагнули українці. У своїй праці "На порозі Нової України" він зазначає, що "пережитим і віджитим... є наша орієнтація на Московщину, на Росію".</vt:lpstr>
      <vt:lpstr>Українську орієнтацію на Захід вчений обґрунтовує історичним минулим України та країн Європи. Він доказує духовну, культурну близькість українців з іншими європейськими народами. Вдаючись до історичних фактів, він відзначає, що Західна орієнтація України одержала повну перевагу з ХVІІ ст., коли Росія, остаточно знищивши залишки української автономії, доклала всіх зусиль, щоб розірвати та зруйнувати культурні та економічні зв’язки України із Заходом. Він зазначив, що все ХІХ ст. Україна залишалась відірваною від Заходу та обернена обличчям на Північ, на Москву. Однак тепер є всі шанси повернути Україну до свого культурного середовища.</vt:lpstr>
      <vt:lpstr>Україна, на думку М. Грушевського, повинна відмовитись від старих шляхів, - як московського, яким Україну силоміць "волікли" московські правителі; так і від "протоптаних слідів буржуазних держав Заходу", - для Неї необхідним має бути власний розвиток, власним шляхом. Вчений виступає з ідеєю Світової федерації країн, першим кроком до якої має бути об’єднання країв, пов’язаних географічно, економічно і культурно.</vt:lpstr>
      <vt:lpstr>Таким першим кроком він вважав створення "економічної й культурної співпраці, кооперації народів Чорного моря". Оскільки Чорне море об’єднує краї з різними географічними і економічними умовами, які можуть доповнювати один одного. Таке об’єднання могло б стати інтегруючим чинником для Світової федерації, в якій Україна займала б одне з визначальних місць.</vt:lpstr>
      <vt:lpstr>Степан Рудчинський</vt:lpstr>
      <vt:lpstr>Національну територію він вважав головною основою нації. Через праці С. Рудницького проходить ідея пріоритетності національного принципу під час формування держав нової Європи, якого не сприймали багато європейських політиків: "Саме національна держава є метою, до якої прагне історичний розвиток ХХстоліття". Він наголошував, подаючи багато фактів, на тимчасовості багатонаціональних імперій, передбачає їхній майбутній розпад.</vt:lpstr>
      <vt:lpstr>У плані пошуку перспектив майбутньої міжнародно-політичної організації, С. Рудницький висунув ідею Балтійсько-Понтійської федерації. До складу цієї федерації мали ввійти Фінляндія, Естонія, Латвія, Литва, Білорусь і Україна. Ці країни є природними для України. </vt:lpstr>
      <vt:lpstr>Країни федерації мали б таким чином спільний ґрунт для економічного, політичного і культурного розвитку. Дана федерація мала об’єднати країни, які через своє невигідне геополітичне становище були своєрідною картою у політичній грі сусідніх держав, зокрема Росії, Польщі, Німеччини. У праці "Українська справа зі становища політичної географії" С. Рудницький аналізує геополітику сусідніх з Україною країн, а також Франції, Німеччини, Італії, Великобританії та США, по відношенню до України.</vt:lpstr>
      <vt:lpstr>Розглядаючи чорноморську орієнтацію України, С. Рудницький припускав, що в майбутньому незалежна Українська держава буде найбільшою потугою в районі Чорного моря. Проте, будучи могутньою державою Україна ніколи не повинна прагнути до панування над країнами регіону – ані політичного, ані економічного.</vt:lpstr>
      <vt:lpstr>Особливе місце в майбутній Чорноморській зоні співпраці С. Рудницький відводив Кримові. Крим є ключем до морських комунікацій Чорного моря. Хто матиме контроль над Кримом, той зможе контролювати вихід України до моря і далі – до океанів.</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Геополітична думка в Україні у міжвоєнний період</dc:title>
  <dc:creator>Home</dc:creator>
  <cp:lastModifiedBy>Microsoft Office User</cp:lastModifiedBy>
  <cp:revision>5</cp:revision>
  <dcterms:modified xsi:type="dcterms:W3CDTF">2023-05-20T19:04:04Z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895671</vt:lpwstr>
  </property>
  <property fmtid="{D5CDD505-2E9C-101B-9397-08002B2CF9AE}" pid="3" name="NXPowerLiteSettings">
    <vt:lpwstr>F7000400038000</vt:lpwstr>
  </property>
  <property fmtid="{D5CDD505-2E9C-101B-9397-08002B2CF9AE}" pid="4" name="NXPowerLiteVersion">
    <vt:lpwstr>S10.0.0</vt:lpwstr>
  </property>
</Properties>
</file>