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UGceRmrRbt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89C42A-C770-4AEC-A2B0-A8925D9994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/>
              <a:t>Стрім</a:t>
            </a:r>
            <a:endParaRPr lang="ru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1124CC0-9909-4EAA-9F21-1A28F9C42B1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/>
              <a:t>Стріми в </a:t>
            </a:r>
            <a:r>
              <a:rPr lang="uk-UA" dirty="0" err="1"/>
              <a:t>промотехнологіях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841636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CBC237-CE9B-4A87-9CE2-9C3FC75D7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Стрім</a:t>
            </a:r>
            <a:r>
              <a:rPr lang="ru-RU" dirty="0"/>
              <a:t> – </a:t>
            </a:r>
            <a:r>
              <a:rPr lang="ru-RU" dirty="0" err="1"/>
              <a:t>це</a:t>
            </a:r>
            <a:r>
              <a:rPr lang="ru-RU" dirty="0"/>
              <a:t> пряма </a:t>
            </a:r>
            <a:r>
              <a:rPr lang="ru-RU" dirty="0" err="1"/>
              <a:t>трансляція</a:t>
            </a:r>
            <a:r>
              <a:rPr lang="ru-RU" dirty="0"/>
              <a:t> </a:t>
            </a:r>
            <a:r>
              <a:rPr lang="ru-RU" dirty="0" err="1"/>
              <a:t>відео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аудіо</a:t>
            </a:r>
            <a:r>
              <a:rPr lang="ru-RU" dirty="0"/>
              <a:t> через </a:t>
            </a:r>
            <a:r>
              <a:rPr lang="ru-RU" dirty="0" err="1"/>
              <a:t>інтернет</a:t>
            </a:r>
            <a:r>
              <a:rPr lang="ru-RU" dirty="0"/>
              <a:t> і формат </a:t>
            </a:r>
            <a:r>
              <a:rPr lang="ru-RU" dirty="0" err="1"/>
              <a:t>подачі</a:t>
            </a:r>
            <a:r>
              <a:rPr lang="ru-RU" dirty="0"/>
              <a:t> контенту </a:t>
            </a:r>
            <a:r>
              <a:rPr lang="ru-RU" dirty="0" err="1"/>
              <a:t>глядачам</a:t>
            </a:r>
            <a:r>
              <a:rPr lang="ru-RU" dirty="0"/>
              <a:t>. 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6FF24F7-0B1D-4B0E-98F1-16AEE417AD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Класифікації стрімів: 1. Онлайн-стріми. 2. Запис.</a:t>
            </a:r>
          </a:p>
          <a:p>
            <a:r>
              <a:rPr lang="uk-UA" dirty="0"/>
              <a:t>Формат стріму передбачає сценарій і експромт та взаємодію із глядачами.</a:t>
            </a:r>
          </a:p>
          <a:p>
            <a:r>
              <a:rPr lang="uk-UA" dirty="0"/>
              <a:t>Переваги стріму: </a:t>
            </a:r>
          </a:p>
          <a:p>
            <a:pPr>
              <a:buFontTx/>
              <a:buChar char="-"/>
            </a:pPr>
            <a:r>
              <a:rPr lang="uk-UA" dirty="0"/>
              <a:t>відсутність чітких вимог до створення трансляції; </a:t>
            </a:r>
          </a:p>
          <a:p>
            <a:pPr>
              <a:buFontTx/>
              <a:buChar char="-"/>
            </a:pPr>
            <a:r>
              <a:rPr lang="uk-UA" dirty="0"/>
              <a:t>не потрібна дорога техніка.     </a:t>
            </a:r>
          </a:p>
          <a:p>
            <a:pPr marL="0" indent="0">
              <a:buNone/>
            </a:pPr>
            <a:r>
              <a:rPr lang="uk-UA" dirty="0"/>
              <a:t> Приклад сучасного стріму: </a:t>
            </a:r>
          </a:p>
          <a:p>
            <a:pPr marL="0" indent="0">
              <a:buNone/>
            </a:pPr>
            <a:r>
              <a:rPr lang="uk-UA" dirty="0"/>
              <a:t>Право на </a:t>
            </a:r>
            <a:r>
              <a:rPr lang="uk-UA" dirty="0" err="1"/>
              <a:t>поплаву</a:t>
            </a:r>
            <a:r>
              <a:rPr lang="uk-UA" dirty="0"/>
              <a:t>: </a:t>
            </a:r>
            <a:r>
              <a:rPr lang="en-US" dirty="0">
                <a:hlinkClick r:id="rId2"/>
              </a:rPr>
              <a:t>https://www.youtube.com/watch?v=UGceRmrRbt0</a:t>
            </a:r>
            <a:r>
              <a:rPr lang="uk-UA" dirty="0"/>
              <a:t>   </a:t>
            </a:r>
          </a:p>
          <a:p>
            <a:pPr marL="0" indent="0">
              <a:buNone/>
            </a:pPr>
            <a:r>
              <a:rPr lang="uk-UA" dirty="0"/>
              <a:t>Телебачення Торонто: </a:t>
            </a:r>
            <a:r>
              <a:rPr lang="en-US" dirty="0"/>
              <a:t>https://www.youtube.com/watch?v=Trx4YKpDr8E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16930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4CEDA7-221B-4FBC-BC45-5D72D900D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Контент стрімів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199FF95-0019-4C13-94CC-524B961EFC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Комп’ютерні</a:t>
            </a:r>
            <a:r>
              <a:rPr lang="ru-RU" dirty="0"/>
              <a:t> </a:t>
            </a:r>
            <a:r>
              <a:rPr lang="ru-RU" dirty="0" err="1"/>
              <a:t>ігри</a:t>
            </a:r>
            <a:r>
              <a:rPr lang="ru-RU" dirty="0"/>
              <a:t> ;</a:t>
            </a:r>
          </a:p>
          <a:p>
            <a:r>
              <a:rPr lang="ru-RU" dirty="0" err="1"/>
              <a:t>Навчальні</a:t>
            </a:r>
            <a:r>
              <a:rPr lang="ru-RU" dirty="0"/>
              <a:t> </a:t>
            </a:r>
            <a:r>
              <a:rPr lang="ru-RU" dirty="0" err="1"/>
              <a:t>гайди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курси</a:t>
            </a:r>
            <a:r>
              <a:rPr lang="ru-RU" dirty="0"/>
              <a:t>;</a:t>
            </a:r>
          </a:p>
          <a:p>
            <a:r>
              <a:rPr lang="ru-RU" dirty="0"/>
              <a:t>Огляди та </a:t>
            </a:r>
            <a:r>
              <a:rPr lang="ru-RU" dirty="0" err="1"/>
              <a:t>розпакування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продуктів</a:t>
            </a:r>
            <a:r>
              <a:rPr lang="ru-RU" dirty="0"/>
              <a:t>;</a:t>
            </a:r>
          </a:p>
          <a:p>
            <a:r>
              <a:rPr lang="ru-RU" dirty="0" err="1"/>
              <a:t>Обговорення</a:t>
            </a:r>
            <a:r>
              <a:rPr lang="ru-RU" dirty="0"/>
              <a:t> новин та </a:t>
            </a:r>
            <a:r>
              <a:rPr lang="ru-RU" dirty="0" err="1"/>
              <a:t>політичних</a:t>
            </a:r>
            <a:r>
              <a:rPr lang="ru-RU" dirty="0"/>
              <a:t> </a:t>
            </a:r>
            <a:r>
              <a:rPr lang="ru-RU" dirty="0" err="1"/>
              <a:t>подій</a:t>
            </a:r>
            <a:r>
              <a:rPr lang="ru-RU" dirty="0"/>
              <a:t>;</a:t>
            </a:r>
          </a:p>
          <a:p>
            <a:r>
              <a:rPr lang="ru-RU" dirty="0" err="1"/>
              <a:t>Спілкування</a:t>
            </a:r>
            <a:r>
              <a:rPr lang="ru-RU" dirty="0"/>
              <a:t> в </a:t>
            </a:r>
            <a:r>
              <a:rPr lang="ru-RU" dirty="0" err="1"/>
              <a:t>голосових</a:t>
            </a:r>
            <a:r>
              <a:rPr lang="ru-RU" dirty="0"/>
              <a:t> чатах і каналах;</a:t>
            </a:r>
          </a:p>
          <a:p>
            <a:r>
              <a:rPr lang="ru-RU" dirty="0"/>
              <a:t>Онлайн </a:t>
            </a:r>
            <a:r>
              <a:rPr lang="ru-RU" dirty="0" err="1"/>
              <a:t>пранки</a:t>
            </a:r>
            <a:r>
              <a:rPr lang="ru-RU" dirty="0"/>
              <a:t> і </a:t>
            </a:r>
            <a:r>
              <a:rPr lang="ru-RU" dirty="0" err="1"/>
              <a:t>розіграші</a:t>
            </a:r>
            <a:r>
              <a:rPr lang="ru-RU" dirty="0"/>
              <a:t>;</a:t>
            </a:r>
          </a:p>
          <a:p>
            <a:r>
              <a:rPr lang="ru-RU" dirty="0" err="1"/>
              <a:t>Сюжети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свого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з </a:t>
            </a:r>
            <a:r>
              <a:rPr lang="ru-RU" dirty="0" err="1"/>
              <a:t>місця</a:t>
            </a:r>
            <a:r>
              <a:rPr lang="ru-RU" dirty="0"/>
              <a:t> </a:t>
            </a:r>
            <a:r>
              <a:rPr lang="ru-RU" dirty="0" err="1"/>
              <a:t>якихось</a:t>
            </a:r>
            <a:r>
              <a:rPr lang="ru-RU" dirty="0"/>
              <a:t> </a:t>
            </a:r>
            <a:r>
              <a:rPr lang="ru-RU" dirty="0" err="1"/>
              <a:t>важливих</a:t>
            </a:r>
            <a:r>
              <a:rPr lang="ru-RU" dirty="0"/>
              <a:t> </a:t>
            </a:r>
            <a:r>
              <a:rPr lang="ru-RU" dirty="0" err="1"/>
              <a:t>подій</a:t>
            </a:r>
            <a:r>
              <a:rPr lang="ru-RU" dirty="0"/>
              <a:t>.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81943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FF496A-0F4B-4AD5-AB1E-F89582666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Способи монетизації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DD6B714-DB6E-44E9-8241-2FFAD74E48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dirty="0"/>
              <a:t>Показ </a:t>
            </a:r>
            <a:r>
              <a:rPr lang="ru-RU" sz="3200" dirty="0" err="1"/>
              <a:t>рекламних</a:t>
            </a:r>
            <a:r>
              <a:rPr lang="ru-RU" sz="3200" dirty="0"/>
              <a:t> </a:t>
            </a:r>
            <a:r>
              <a:rPr lang="ru-RU" sz="3200" dirty="0" err="1"/>
              <a:t>оголошень</a:t>
            </a:r>
            <a:r>
              <a:rPr lang="ru-RU" sz="3200" dirty="0"/>
              <a:t> </a:t>
            </a:r>
            <a:r>
              <a:rPr lang="ru-RU" sz="3200" dirty="0" err="1"/>
              <a:t>або</a:t>
            </a:r>
            <a:r>
              <a:rPr lang="ru-RU" sz="3200" dirty="0"/>
              <a:t> реклама конкретного продукту;</a:t>
            </a:r>
          </a:p>
          <a:p>
            <a:r>
              <a:rPr lang="ru-RU" sz="3200" dirty="0" err="1"/>
              <a:t>Виконання</a:t>
            </a:r>
            <a:r>
              <a:rPr lang="ru-RU" sz="3200" dirty="0"/>
              <a:t> </a:t>
            </a:r>
            <a:r>
              <a:rPr lang="ru-RU" sz="3200" dirty="0" err="1"/>
              <a:t>дій</a:t>
            </a:r>
            <a:r>
              <a:rPr lang="ru-RU" sz="3200" dirty="0"/>
              <a:t> </a:t>
            </a:r>
            <a:r>
              <a:rPr lang="ru-RU" sz="3200" dirty="0" err="1"/>
              <a:t>або</a:t>
            </a:r>
            <a:r>
              <a:rPr lang="ru-RU" sz="3200" dirty="0"/>
              <a:t> </a:t>
            </a:r>
            <a:r>
              <a:rPr lang="ru-RU" sz="3200" dirty="0" err="1"/>
              <a:t>надання</a:t>
            </a:r>
            <a:r>
              <a:rPr lang="ru-RU" sz="3200" dirty="0"/>
              <a:t> </a:t>
            </a:r>
            <a:r>
              <a:rPr lang="ru-RU" sz="3200" dirty="0" err="1"/>
              <a:t>послуг</a:t>
            </a:r>
            <a:r>
              <a:rPr lang="ru-RU" sz="3200" dirty="0"/>
              <a:t> за </a:t>
            </a:r>
            <a:r>
              <a:rPr lang="ru-RU" sz="3200" dirty="0" err="1"/>
              <a:t>певну</a:t>
            </a:r>
            <a:r>
              <a:rPr lang="ru-RU" sz="3200" dirty="0"/>
              <a:t> плату;</a:t>
            </a:r>
          </a:p>
          <a:p>
            <a:r>
              <a:rPr lang="ru-RU" sz="3200" dirty="0" err="1"/>
              <a:t>Донати</a:t>
            </a:r>
            <a:r>
              <a:rPr lang="ru-RU" sz="3200" dirty="0"/>
              <a:t>.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919513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37EAD6-BC33-4FC9-A132-B8213C7A9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Технічні вимоги для стрімів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40E2E1F-50B7-4B6E-964F-459491B24D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Оперативна пам’ять</a:t>
            </a:r>
          </a:p>
          <a:p>
            <a:r>
              <a:rPr lang="uk-UA" dirty="0"/>
              <a:t>Відеокарта</a:t>
            </a:r>
          </a:p>
          <a:p>
            <a:r>
              <a:rPr lang="uk-UA" dirty="0"/>
              <a:t>Мікрофон</a:t>
            </a:r>
          </a:p>
          <a:p>
            <a:r>
              <a:rPr lang="uk-UA" dirty="0"/>
              <a:t>Камера</a:t>
            </a:r>
          </a:p>
          <a:p>
            <a:r>
              <a:rPr lang="uk-UA" dirty="0"/>
              <a:t>Якісне освітлення</a:t>
            </a:r>
          </a:p>
          <a:p>
            <a:r>
              <a:rPr lang="uk-UA" dirty="0"/>
              <a:t>Зелений фон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4577175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B2C44F-81C0-42A9-8B03-5B9337F65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Написання сценарію для стріму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6BEEDB8-E7B1-4EC5-99BF-76E3A97BBA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Тритмент</a:t>
            </a:r>
            <a:endParaRPr lang="ru-RU" dirty="0"/>
          </a:p>
          <a:p>
            <a:r>
              <a:rPr lang="ru-RU" dirty="0"/>
              <a:t>Хронометраж</a:t>
            </a:r>
          </a:p>
          <a:p>
            <a:r>
              <a:rPr lang="ru-RU" dirty="0" err="1"/>
              <a:t>Конструктивні</a:t>
            </a:r>
            <a:r>
              <a:rPr lang="ru-RU" dirty="0"/>
              <a:t> описи</a:t>
            </a:r>
          </a:p>
          <a:p>
            <a:r>
              <a:rPr lang="ru-RU" dirty="0" err="1"/>
              <a:t>Сторіборд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розкадрування</a:t>
            </a:r>
            <a:endParaRPr lang="ru-RU" dirty="0"/>
          </a:p>
          <a:p>
            <a:endParaRPr lang="ru-RU" dirty="0"/>
          </a:p>
          <a:p>
            <a:r>
              <a:rPr lang="ru-RU" dirty="0" err="1"/>
              <a:t>Поради</a:t>
            </a:r>
            <a:r>
              <a:rPr lang="ru-RU" dirty="0"/>
              <a:t> і приклад </a:t>
            </a:r>
            <a:r>
              <a:rPr lang="ru-RU" dirty="0" err="1"/>
              <a:t>сценарію</a:t>
            </a:r>
            <a:r>
              <a:rPr lang="ru-RU" dirty="0"/>
              <a:t> проморолику: </a:t>
            </a:r>
            <a:r>
              <a:rPr lang="en-US"/>
              <a:t>https://edpit.org/uk/poslugi/scenarii/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1454648"/>
      </p:ext>
    </p:extLst>
  </p:cSld>
  <p:clrMapOvr>
    <a:masterClrMapping/>
  </p:clrMapOvr>
</p:sld>
</file>

<file path=ppt/theme/theme1.xml><?xml version="1.0" encoding="utf-8"?>
<a:theme xmlns:a="http://schemas.openxmlformats.org/drawingml/2006/main" name="Уголки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TM10001105[[fn=Уголки]]</Template>
  <TotalTime>92</TotalTime>
  <Words>204</Words>
  <Application>Microsoft Office PowerPoint</Application>
  <PresentationFormat>Широкоэкранный</PresentationFormat>
  <Paragraphs>37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8" baseType="lpstr">
      <vt:lpstr>Franklin Gothic Book</vt:lpstr>
      <vt:lpstr>Уголки</vt:lpstr>
      <vt:lpstr>Стрім</vt:lpstr>
      <vt:lpstr>Стрім – це пряма трансляція відео або аудіо через інтернет і формат подачі контенту глядачам. </vt:lpstr>
      <vt:lpstr>Контент стрімів</vt:lpstr>
      <vt:lpstr>Способи монетизації</vt:lpstr>
      <vt:lpstr>Технічні вимоги для стрімів</vt:lpstr>
      <vt:lpstr>Написання сценарію для стріму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Стрім</dc:title>
  <dc:creator>Людмила Чернявская</dc:creator>
  <cp:lastModifiedBy>Людмила Чернявская</cp:lastModifiedBy>
  <cp:revision>1</cp:revision>
  <dcterms:created xsi:type="dcterms:W3CDTF">2022-04-04T16:39:23Z</dcterms:created>
  <dcterms:modified xsi:type="dcterms:W3CDTF">2022-04-04T18:12:07Z</dcterms:modified>
</cp:coreProperties>
</file>