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9" r:id="rId3"/>
    <p:sldId id="283" r:id="rId4"/>
    <p:sldId id="285" r:id="rId5"/>
    <p:sldId id="290" r:id="rId6"/>
    <p:sldId id="258" r:id="rId7"/>
    <p:sldId id="280" r:id="rId8"/>
    <p:sldId id="263" r:id="rId9"/>
    <p:sldId id="264" r:id="rId10"/>
    <p:sldId id="282" r:id="rId11"/>
    <p:sldId id="268" r:id="rId12"/>
    <p:sldId id="270" r:id="rId13"/>
    <p:sldId id="297" r:id="rId14"/>
    <p:sldId id="273" r:id="rId15"/>
    <p:sldId id="274" r:id="rId16"/>
    <p:sldId id="260" r:id="rId17"/>
    <p:sldId id="261" r:id="rId18"/>
    <p:sldId id="291" r:id="rId19"/>
    <p:sldId id="275" r:id="rId20"/>
    <p:sldId id="276" r:id="rId21"/>
    <p:sldId id="277" r:id="rId22"/>
    <p:sldId id="296" r:id="rId2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CC"/>
    <a:srgbClr val="99CCFF"/>
    <a:srgbClr val="99FF99"/>
    <a:srgbClr val="FFFF66"/>
    <a:srgbClr val="CC99FF"/>
    <a:srgbClr val="FF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87" d="100"/>
          <a:sy n="87" d="100"/>
        </p:scale>
        <p:origin x="571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C25FD8-416A-4102-AFBC-A927BAC3AA84}" type="doc">
      <dgm:prSet loTypeId="urn:microsoft.com/office/officeart/2005/8/layout/list1" loCatId="list" qsTypeId="urn:microsoft.com/office/officeart/2005/8/quickstyle/simple1#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55E8D835-3FAF-41C2-9618-78FDA7119178}">
      <dgm:prSet phldrT="[Текст]" custT="1"/>
      <dgm:spPr/>
      <dgm:t>
        <a:bodyPr/>
        <a:lstStyle/>
        <a:p>
          <a:r>
            <a:rPr lang="uk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релігія</a:t>
          </a:r>
          <a:endParaRPr lang="ru-RU" sz="3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64D3E6-EF0E-4A88-8AEF-949625999994}" type="parTrans" cxnId="{CAFF8860-C1DC-4C2F-8214-898914728CFF}">
      <dgm:prSet/>
      <dgm:spPr/>
      <dgm:t>
        <a:bodyPr/>
        <a:lstStyle/>
        <a:p>
          <a:endParaRPr lang="ru-RU"/>
        </a:p>
      </dgm:t>
    </dgm:pt>
    <dgm:pt modelId="{04D3E05B-FA25-4802-B734-DDEFDD6E49B2}" type="sibTrans" cxnId="{CAFF8860-C1DC-4C2F-8214-898914728CFF}">
      <dgm:prSet/>
      <dgm:spPr/>
      <dgm:t>
        <a:bodyPr/>
        <a:lstStyle/>
        <a:p>
          <a:endParaRPr lang="ru-RU"/>
        </a:p>
      </dgm:t>
    </dgm:pt>
    <dgm:pt modelId="{523EC56B-FE88-4DBB-912C-96DDE4C12E51}">
      <dgm:prSet phldrT="[Текст]" custT="1"/>
      <dgm:spPr/>
      <dgm:t>
        <a:bodyPr/>
        <a:lstStyle/>
        <a:p>
          <a:r>
            <a:rPr lang="uk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мова</a:t>
          </a:r>
          <a:endParaRPr lang="ru-RU" sz="3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BCC5EF-7A7F-4A52-93B8-6980AEF0FBF1}" type="parTrans" cxnId="{D64CE0C5-6C1D-40BA-B93A-3B0A863C36D7}">
      <dgm:prSet/>
      <dgm:spPr/>
      <dgm:t>
        <a:bodyPr/>
        <a:lstStyle/>
        <a:p>
          <a:endParaRPr lang="ru-RU"/>
        </a:p>
      </dgm:t>
    </dgm:pt>
    <dgm:pt modelId="{07783E4E-F490-46BD-901E-F6FA9135EB0C}" type="sibTrans" cxnId="{D64CE0C5-6C1D-40BA-B93A-3B0A863C36D7}">
      <dgm:prSet/>
      <dgm:spPr/>
      <dgm:t>
        <a:bodyPr/>
        <a:lstStyle/>
        <a:p>
          <a:endParaRPr lang="ru-RU"/>
        </a:p>
      </dgm:t>
    </dgm:pt>
    <dgm:pt modelId="{9FC078B5-4A97-4413-BCD6-38B0D75EF034}">
      <dgm:prSet phldrT="[Текст]" custT="1"/>
      <dgm:spPr/>
      <dgm:t>
        <a:bodyPr/>
        <a:lstStyle/>
        <a:p>
          <a:r>
            <a:rPr lang="uk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освіта</a:t>
          </a:r>
          <a:endParaRPr lang="ru-RU" sz="3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0CCDDE-DFD6-46F7-B686-806DC7D69D9D}" type="parTrans" cxnId="{CE793286-A230-4BD9-9B05-FD4671E91735}">
      <dgm:prSet/>
      <dgm:spPr/>
      <dgm:t>
        <a:bodyPr/>
        <a:lstStyle/>
        <a:p>
          <a:endParaRPr lang="ru-RU"/>
        </a:p>
      </dgm:t>
    </dgm:pt>
    <dgm:pt modelId="{464598DE-0D07-4868-80A3-4A9C5BB715AF}" type="sibTrans" cxnId="{CE793286-A230-4BD9-9B05-FD4671E91735}">
      <dgm:prSet/>
      <dgm:spPr/>
      <dgm:t>
        <a:bodyPr/>
        <a:lstStyle/>
        <a:p>
          <a:endParaRPr lang="ru-RU"/>
        </a:p>
      </dgm:t>
    </dgm:pt>
    <dgm:pt modelId="{F26EFFB2-70C7-4219-9882-A1C3A025972F}">
      <dgm:prSet phldrT="[Текст]" custT="1"/>
      <dgm:spPr/>
      <dgm:t>
        <a:bodyPr/>
        <a:lstStyle/>
        <a:p>
          <a:r>
            <a:rPr lang="uk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культура</a:t>
          </a:r>
          <a:endParaRPr lang="ru-RU" sz="3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5E5122-B98E-41DB-A246-344512DA86DC}" type="parTrans" cxnId="{9AE1A930-171B-49B1-9B3D-A68EDDD9581F}">
      <dgm:prSet/>
      <dgm:spPr/>
      <dgm:t>
        <a:bodyPr/>
        <a:lstStyle/>
        <a:p>
          <a:endParaRPr lang="ru-RU"/>
        </a:p>
      </dgm:t>
    </dgm:pt>
    <dgm:pt modelId="{6CD92E02-3080-42CA-82AA-6A29C0EA7F33}" type="sibTrans" cxnId="{9AE1A930-171B-49B1-9B3D-A68EDDD9581F}">
      <dgm:prSet/>
      <dgm:spPr/>
      <dgm:t>
        <a:bodyPr/>
        <a:lstStyle/>
        <a:p>
          <a:endParaRPr lang="ru-RU"/>
        </a:p>
      </dgm:t>
    </dgm:pt>
    <dgm:pt modelId="{519A473F-0ED6-4DA3-A461-F0D2BF81BDE1}" type="pres">
      <dgm:prSet presAssocID="{70C25FD8-416A-4102-AFBC-A927BAC3AA84}" presName="linear" presStyleCnt="0">
        <dgm:presLayoutVars>
          <dgm:dir/>
          <dgm:animLvl val="lvl"/>
          <dgm:resizeHandles val="exact"/>
        </dgm:presLayoutVars>
      </dgm:prSet>
      <dgm:spPr/>
    </dgm:pt>
    <dgm:pt modelId="{6ED4B341-88E2-44E0-8085-031C7EE8D2CA}" type="pres">
      <dgm:prSet presAssocID="{55E8D835-3FAF-41C2-9618-78FDA7119178}" presName="parentLin" presStyleCnt="0"/>
      <dgm:spPr/>
    </dgm:pt>
    <dgm:pt modelId="{5B7297D1-5F0C-448C-8ED3-DF4A876992A7}" type="pres">
      <dgm:prSet presAssocID="{55E8D835-3FAF-41C2-9618-78FDA7119178}" presName="parentLeftMargin" presStyleLbl="node1" presStyleIdx="0" presStyleCnt="4"/>
      <dgm:spPr/>
    </dgm:pt>
    <dgm:pt modelId="{15ABC993-480D-4F1E-9DD1-397684FE20B1}" type="pres">
      <dgm:prSet presAssocID="{55E8D835-3FAF-41C2-9618-78FDA711917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AC331EC-6FC7-4D69-BB0E-12F805464EC9}" type="pres">
      <dgm:prSet presAssocID="{55E8D835-3FAF-41C2-9618-78FDA7119178}" presName="negativeSpace" presStyleCnt="0"/>
      <dgm:spPr/>
    </dgm:pt>
    <dgm:pt modelId="{77ADD0A3-2DA7-41D9-AA41-AC808C73B49C}" type="pres">
      <dgm:prSet presAssocID="{55E8D835-3FAF-41C2-9618-78FDA7119178}" presName="childText" presStyleLbl="conFgAcc1" presStyleIdx="0" presStyleCnt="4">
        <dgm:presLayoutVars>
          <dgm:bulletEnabled val="1"/>
        </dgm:presLayoutVars>
      </dgm:prSet>
      <dgm:spPr/>
    </dgm:pt>
    <dgm:pt modelId="{7B8166EC-264F-42B9-A970-4D004B9C134C}" type="pres">
      <dgm:prSet presAssocID="{04D3E05B-FA25-4802-B734-DDEFDD6E49B2}" presName="spaceBetweenRectangles" presStyleCnt="0"/>
      <dgm:spPr/>
    </dgm:pt>
    <dgm:pt modelId="{86A552A2-A014-48B8-BCB3-4DB4C4CED75F}" type="pres">
      <dgm:prSet presAssocID="{523EC56B-FE88-4DBB-912C-96DDE4C12E51}" presName="parentLin" presStyleCnt="0"/>
      <dgm:spPr/>
    </dgm:pt>
    <dgm:pt modelId="{145C756E-5A5F-4E68-96DE-A7C1737C84E2}" type="pres">
      <dgm:prSet presAssocID="{523EC56B-FE88-4DBB-912C-96DDE4C12E51}" presName="parentLeftMargin" presStyleLbl="node1" presStyleIdx="0" presStyleCnt="4"/>
      <dgm:spPr/>
    </dgm:pt>
    <dgm:pt modelId="{8E440A68-47DC-4D83-ACD3-EF38B0B124ED}" type="pres">
      <dgm:prSet presAssocID="{523EC56B-FE88-4DBB-912C-96DDE4C12E5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1257159-B761-41C6-9F93-5A80F27679E5}" type="pres">
      <dgm:prSet presAssocID="{523EC56B-FE88-4DBB-912C-96DDE4C12E51}" presName="negativeSpace" presStyleCnt="0"/>
      <dgm:spPr/>
    </dgm:pt>
    <dgm:pt modelId="{0B19DC92-0EAF-4586-B394-568D9AF437F0}" type="pres">
      <dgm:prSet presAssocID="{523EC56B-FE88-4DBB-912C-96DDE4C12E51}" presName="childText" presStyleLbl="conFgAcc1" presStyleIdx="1" presStyleCnt="4">
        <dgm:presLayoutVars>
          <dgm:bulletEnabled val="1"/>
        </dgm:presLayoutVars>
      </dgm:prSet>
      <dgm:spPr/>
    </dgm:pt>
    <dgm:pt modelId="{6139B857-123D-4C88-B704-A6FA4CE5DDA6}" type="pres">
      <dgm:prSet presAssocID="{07783E4E-F490-46BD-901E-F6FA9135EB0C}" presName="spaceBetweenRectangles" presStyleCnt="0"/>
      <dgm:spPr/>
    </dgm:pt>
    <dgm:pt modelId="{385BD200-8421-4F4A-A29A-4F4F8BB4F16D}" type="pres">
      <dgm:prSet presAssocID="{9FC078B5-4A97-4413-BCD6-38B0D75EF034}" presName="parentLin" presStyleCnt="0"/>
      <dgm:spPr/>
    </dgm:pt>
    <dgm:pt modelId="{47A9DFE4-A888-4DCB-8596-0DFB99E301C4}" type="pres">
      <dgm:prSet presAssocID="{9FC078B5-4A97-4413-BCD6-38B0D75EF034}" presName="parentLeftMargin" presStyleLbl="node1" presStyleIdx="1" presStyleCnt="4"/>
      <dgm:spPr/>
    </dgm:pt>
    <dgm:pt modelId="{5D32F530-9D23-4DAF-B0BA-F3EFA1ABB656}" type="pres">
      <dgm:prSet presAssocID="{9FC078B5-4A97-4413-BCD6-38B0D75EF03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18CD506-3B87-4FC2-A606-571E29C2E2A3}" type="pres">
      <dgm:prSet presAssocID="{9FC078B5-4A97-4413-BCD6-38B0D75EF034}" presName="negativeSpace" presStyleCnt="0"/>
      <dgm:spPr/>
    </dgm:pt>
    <dgm:pt modelId="{6BE030D0-1E5F-4BD1-921B-4D9FCDC04851}" type="pres">
      <dgm:prSet presAssocID="{9FC078B5-4A97-4413-BCD6-38B0D75EF034}" presName="childText" presStyleLbl="conFgAcc1" presStyleIdx="2" presStyleCnt="4">
        <dgm:presLayoutVars>
          <dgm:bulletEnabled val="1"/>
        </dgm:presLayoutVars>
      </dgm:prSet>
      <dgm:spPr/>
    </dgm:pt>
    <dgm:pt modelId="{150BE5A8-D67F-416A-B92B-F0F989F07670}" type="pres">
      <dgm:prSet presAssocID="{464598DE-0D07-4868-80A3-4A9C5BB715AF}" presName="spaceBetweenRectangles" presStyleCnt="0"/>
      <dgm:spPr/>
    </dgm:pt>
    <dgm:pt modelId="{E5F15D97-7659-43E1-978F-B8F10CB9BC1F}" type="pres">
      <dgm:prSet presAssocID="{F26EFFB2-70C7-4219-9882-A1C3A025972F}" presName="parentLin" presStyleCnt="0"/>
      <dgm:spPr/>
    </dgm:pt>
    <dgm:pt modelId="{F30EF1A0-89D4-4D50-AA13-9B38AAD51461}" type="pres">
      <dgm:prSet presAssocID="{F26EFFB2-70C7-4219-9882-A1C3A025972F}" presName="parentLeftMargin" presStyleLbl="node1" presStyleIdx="2" presStyleCnt="4"/>
      <dgm:spPr/>
    </dgm:pt>
    <dgm:pt modelId="{B8726271-4C43-4638-A0D2-5A5A7C1E154F}" type="pres">
      <dgm:prSet presAssocID="{F26EFFB2-70C7-4219-9882-A1C3A025972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7FF2283-BAC2-424B-92CB-1646FCCF6838}" type="pres">
      <dgm:prSet presAssocID="{F26EFFB2-70C7-4219-9882-A1C3A025972F}" presName="negativeSpace" presStyleCnt="0"/>
      <dgm:spPr/>
    </dgm:pt>
    <dgm:pt modelId="{2503FCA5-EBA1-4093-B80B-0223C6ABC984}" type="pres">
      <dgm:prSet presAssocID="{F26EFFB2-70C7-4219-9882-A1C3A025972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AE1A930-171B-49B1-9B3D-A68EDDD9581F}" srcId="{70C25FD8-416A-4102-AFBC-A927BAC3AA84}" destId="{F26EFFB2-70C7-4219-9882-A1C3A025972F}" srcOrd="3" destOrd="0" parTransId="{0E5E5122-B98E-41DB-A246-344512DA86DC}" sibTransId="{6CD92E02-3080-42CA-82AA-6A29C0EA7F33}"/>
    <dgm:cxn modelId="{BBA2F936-9B87-40F6-8B7B-B0A112009BC2}" type="presOf" srcId="{55E8D835-3FAF-41C2-9618-78FDA7119178}" destId="{5B7297D1-5F0C-448C-8ED3-DF4A876992A7}" srcOrd="0" destOrd="0" presId="urn:microsoft.com/office/officeart/2005/8/layout/list1"/>
    <dgm:cxn modelId="{CAFF8860-C1DC-4C2F-8214-898914728CFF}" srcId="{70C25FD8-416A-4102-AFBC-A927BAC3AA84}" destId="{55E8D835-3FAF-41C2-9618-78FDA7119178}" srcOrd="0" destOrd="0" parTransId="{B064D3E6-EF0E-4A88-8AEF-949625999994}" sibTransId="{04D3E05B-FA25-4802-B734-DDEFDD6E49B2}"/>
    <dgm:cxn modelId="{67AE446F-EB44-4254-BC2C-1C0CB3B7E8F8}" type="presOf" srcId="{523EC56B-FE88-4DBB-912C-96DDE4C12E51}" destId="{8E440A68-47DC-4D83-ACD3-EF38B0B124ED}" srcOrd="1" destOrd="0" presId="urn:microsoft.com/office/officeart/2005/8/layout/list1"/>
    <dgm:cxn modelId="{B6A24A71-A017-45D3-9843-3795AEEEEE01}" type="presOf" srcId="{9FC078B5-4A97-4413-BCD6-38B0D75EF034}" destId="{47A9DFE4-A888-4DCB-8596-0DFB99E301C4}" srcOrd="0" destOrd="0" presId="urn:microsoft.com/office/officeart/2005/8/layout/list1"/>
    <dgm:cxn modelId="{8950C473-D87A-48A0-8DC5-13ADBFD6187F}" type="presOf" srcId="{70C25FD8-416A-4102-AFBC-A927BAC3AA84}" destId="{519A473F-0ED6-4DA3-A461-F0D2BF81BDE1}" srcOrd="0" destOrd="0" presId="urn:microsoft.com/office/officeart/2005/8/layout/list1"/>
    <dgm:cxn modelId="{06152357-8164-479C-884B-D35D739F9FD6}" type="presOf" srcId="{55E8D835-3FAF-41C2-9618-78FDA7119178}" destId="{15ABC993-480D-4F1E-9DD1-397684FE20B1}" srcOrd="1" destOrd="0" presId="urn:microsoft.com/office/officeart/2005/8/layout/list1"/>
    <dgm:cxn modelId="{CE793286-A230-4BD9-9B05-FD4671E91735}" srcId="{70C25FD8-416A-4102-AFBC-A927BAC3AA84}" destId="{9FC078B5-4A97-4413-BCD6-38B0D75EF034}" srcOrd="2" destOrd="0" parTransId="{270CCDDE-DFD6-46F7-B686-806DC7D69D9D}" sibTransId="{464598DE-0D07-4868-80A3-4A9C5BB715AF}"/>
    <dgm:cxn modelId="{D64CE0C5-6C1D-40BA-B93A-3B0A863C36D7}" srcId="{70C25FD8-416A-4102-AFBC-A927BAC3AA84}" destId="{523EC56B-FE88-4DBB-912C-96DDE4C12E51}" srcOrd="1" destOrd="0" parTransId="{86BCC5EF-7A7F-4A52-93B8-6980AEF0FBF1}" sibTransId="{07783E4E-F490-46BD-901E-F6FA9135EB0C}"/>
    <dgm:cxn modelId="{1B20F6DB-7AAC-4FE5-9DD2-E933D1E29F80}" type="presOf" srcId="{F26EFFB2-70C7-4219-9882-A1C3A025972F}" destId="{B8726271-4C43-4638-A0D2-5A5A7C1E154F}" srcOrd="1" destOrd="0" presId="urn:microsoft.com/office/officeart/2005/8/layout/list1"/>
    <dgm:cxn modelId="{AF385BDF-4770-464B-A08E-04C9BB8DE0A5}" type="presOf" srcId="{523EC56B-FE88-4DBB-912C-96DDE4C12E51}" destId="{145C756E-5A5F-4E68-96DE-A7C1737C84E2}" srcOrd="0" destOrd="0" presId="urn:microsoft.com/office/officeart/2005/8/layout/list1"/>
    <dgm:cxn modelId="{663998F9-9439-44A9-BA26-73919E4EE31C}" type="presOf" srcId="{9FC078B5-4A97-4413-BCD6-38B0D75EF034}" destId="{5D32F530-9D23-4DAF-B0BA-F3EFA1ABB656}" srcOrd="1" destOrd="0" presId="urn:microsoft.com/office/officeart/2005/8/layout/list1"/>
    <dgm:cxn modelId="{5DE5F1F9-44B8-40FD-A290-73B0C27399E8}" type="presOf" srcId="{F26EFFB2-70C7-4219-9882-A1C3A025972F}" destId="{F30EF1A0-89D4-4D50-AA13-9B38AAD51461}" srcOrd="0" destOrd="0" presId="urn:microsoft.com/office/officeart/2005/8/layout/list1"/>
    <dgm:cxn modelId="{9A1FFA5D-370C-4CCB-BD02-26937EC0FE02}" type="presParOf" srcId="{519A473F-0ED6-4DA3-A461-F0D2BF81BDE1}" destId="{6ED4B341-88E2-44E0-8085-031C7EE8D2CA}" srcOrd="0" destOrd="0" presId="urn:microsoft.com/office/officeart/2005/8/layout/list1"/>
    <dgm:cxn modelId="{A0BD651C-28B6-4D14-B84C-17CA607CEEC3}" type="presParOf" srcId="{6ED4B341-88E2-44E0-8085-031C7EE8D2CA}" destId="{5B7297D1-5F0C-448C-8ED3-DF4A876992A7}" srcOrd="0" destOrd="0" presId="urn:microsoft.com/office/officeart/2005/8/layout/list1"/>
    <dgm:cxn modelId="{2D5F26BD-D891-45BF-9BAA-20130551E0A0}" type="presParOf" srcId="{6ED4B341-88E2-44E0-8085-031C7EE8D2CA}" destId="{15ABC993-480D-4F1E-9DD1-397684FE20B1}" srcOrd="1" destOrd="0" presId="urn:microsoft.com/office/officeart/2005/8/layout/list1"/>
    <dgm:cxn modelId="{C4362EAC-FD63-4D19-A896-E542924F4F3E}" type="presParOf" srcId="{519A473F-0ED6-4DA3-A461-F0D2BF81BDE1}" destId="{9AC331EC-6FC7-4D69-BB0E-12F805464EC9}" srcOrd="1" destOrd="0" presId="urn:microsoft.com/office/officeart/2005/8/layout/list1"/>
    <dgm:cxn modelId="{00113055-D8FE-4B46-9585-9105D5DD6588}" type="presParOf" srcId="{519A473F-0ED6-4DA3-A461-F0D2BF81BDE1}" destId="{77ADD0A3-2DA7-41D9-AA41-AC808C73B49C}" srcOrd="2" destOrd="0" presId="urn:microsoft.com/office/officeart/2005/8/layout/list1"/>
    <dgm:cxn modelId="{97FB10F7-D317-4734-AF98-1B5A0627ACC8}" type="presParOf" srcId="{519A473F-0ED6-4DA3-A461-F0D2BF81BDE1}" destId="{7B8166EC-264F-42B9-A970-4D004B9C134C}" srcOrd="3" destOrd="0" presId="urn:microsoft.com/office/officeart/2005/8/layout/list1"/>
    <dgm:cxn modelId="{B087C151-2F54-4605-8A2B-004B4AE870A6}" type="presParOf" srcId="{519A473F-0ED6-4DA3-A461-F0D2BF81BDE1}" destId="{86A552A2-A014-48B8-BCB3-4DB4C4CED75F}" srcOrd="4" destOrd="0" presId="urn:microsoft.com/office/officeart/2005/8/layout/list1"/>
    <dgm:cxn modelId="{9FDFA9DE-FFBA-4B7B-8565-BEB07089ECC4}" type="presParOf" srcId="{86A552A2-A014-48B8-BCB3-4DB4C4CED75F}" destId="{145C756E-5A5F-4E68-96DE-A7C1737C84E2}" srcOrd="0" destOrd="0" presId="urn:microsoft.com/office/officeart/2005/8/layout/list1"/>
    <dgm:cxn modelId="{E9E37902-AD2E-44BB-8696-D37EB44B40F9}" type="presParOf" srcId="{86A552A2-A014-48B8-BCB3-4DB4C4CED75F}" destId="{8E440A68-47DC-4D83-ACD3-EF38B0B124ED}" srcOrd="1" destOrd="0" presId="urn:microsoft.com/office/officeart/2005/8/layout/list1"/>
    <dgm:cxn modelId="{2BA825D9-8D93-4905-A401-11E8535B915D}" type="presParOf" srcId="{519A473F-0ED6-4DA3-A461-F0D2BF81BDE1}" destId="{F1257159-B761-41C6-9F93-5A80F27679E5}" srcOrd="5" destOrd="0" presId="urn:microsoft.com/office/officeart/2005/8/layout/list1"/>
    <dgm:cxn modelId="{3FEB770E-B335-4FFD-A36B-7F82C2477F84}" type="presParOf" srcId="{519A473F-0ED6-4DA3-A461-F0D2BF81BDE1}" destId="{0B19DC92-0EAF-4586-B394-568D9AF437F0}" srcOrd="6" destOrd="0" presId="urn:microsoft.com/office/officeart/2005/8/layout/list1"/>
    <dgm:cxn modelId="{5EE4D344-51A1-4430-85EA-34D5CA8FDEF0}" type="presParOf" srcId="{519A473F-0ED6-4DA3-A461-F0D2BF81BDE1}" destId="{6139B857-123D-4C88-B704-A6FA4CE5DDA6}" srcOrd="7" destOrd="0" presId="urn:microsoft.com/office/officeart/2005/8/layout/list1"/>
    <dgm:cxn modelId="{3A2ED7AB-3E66-4944-B547-39E757451B06}" type="presParOf" srcId="{519A473F-0ED6-4DA3-A461-F0D2BF81BDE1}" destId="{385BD200-8421-4F4A-A29A-4F4F8BB4F16D}" srcOrd="8" destOrd="0" presId="urn:microsoft.com/office/officeart/2005/8/layout/list1"/>
    <dgm:cxn modelId="{40B62481-31E0-4A37-85CA-30C1E65B039C}" type="presParOf" srcId="{385BD200-8421-4F4A-A29A-4F4F8BB4F16D}" destId="{47A9DFE4-A888-4DCB-8596-0DFB99E301C4}" srcOrd="0" destOrd="0" presId="urn:microsoft.com/office/officeart/2005/8/layout/list1"/>
    <dgm:cxn modelId="{9CE1E5C3-7DF3-4911-87C2-4A12B9349C10}" type="presParOf" srcId="{385BD200-8421-4F4A-A29A-4F4F8BB4F16D}" destId="{5D32F530-9D23-4DAF-B0BA-F3EFA1ABB656}" srcOrd="1" destOrd="0" presId="urn:microsoft.com/office/officeart/2005/8/layout/list1"/>
    <dgm:cxn modelId="{9F64B006-2085-4484-83F4-1120E42A69D2}" type="presParOf" srcId="{519A473F-0ED6-4DA3-A461-F0D2BF81BDE1}" destId="{C18CD506-3B87-4FC2-A606-571E29C2E2A3}" srcOrd="9" destOrd="0" presId="urn:microsoft.com/office/officeart/2005/8/layout/list1"/>
    <dgm:cxn modelId="{993C3288-612B-4DF1-9480-36991BEEB0F0}" type="presParOf" srcId="{519A473F-0ED6-4DA3-A461-F0D2BF81BDE1}" destId="{6BE030D0-1E5F-4BD1-921B-4D9FCDC04851}" srcOrd="10" destOrd="0" presId="urn:microsoft.com/office/officeart/2005/8/layout/list1"/>
    <dgm:cxn modelId="{1E534863-C7A7-4006-88D5-0814B86E1129}" type="presParOf" srcId="{519A473F-0ED6-4DA3-A461-F0D2BF81BDE1}" destId="{150BE5A8-D67F-416A-B92B-F0F989F07670}" srcOrd="11" destOrd="0" presId="urn:microsoft.com/office/officeart/2005/8/layout/list1"/>
    <dgm:cxn modelId="{4E317E35-1E3A-484D-92D4-52F35C1FB12B}" type="presParOf" srcId="{519A473F-0ED6-4DA3-A461-F0D2BF81BDE1}" destId="{E5F15D97-7659-43E1-978F-B8F10CB9BC1F}" srcOrd="12" destOrd="0" presId="urn:microsoft.com/office/officeart/2005/8/layout/list1"/>
    <dgm:cxn modelId="{7B6AD5DD-1A73-4ADF-99BC-6A3365A1F2D8}" type="presParOf" srcId="{E5F15D97-7659-43E1-978F-B8F10CB9BC1F}" destId="{F30EF1A0-89D4-4D50-AA13-9B38AAD51461}" srcOrd="0" destOrd="0" presId="urn:microsoft.com/office/officeart/2005/8/layout/list1"/>
    <dgm:cxn modelId="{691BBC20-320B-4E59-8DAD-5CD0D6CF6730}" type="presParOf" srcId="{E5F15D97-7659-43E1-978F-B8F10CB9BC1F}" destId="{B8726271-4C43-4638-A0D2-5A5A7C1E154F}" srcOrd="1" destOrd="0" presId="urn:microsoft.com/office/officeart/2005/8/layout/list1"/>
    <dgm:cxn modelId="{AE1D9340-2D0E-42D4-B232-9DF9578AABAE}" type="presParOf" srcId="{519A473F-0ED6-4DA3-A461-F0D2BF81BDE1}" destId="{77FF2283-BAC2-424B-92CB-1646FCCF6838}" srcOrd="13" destOrd="0" presId="urn:microsoft.com/office/officeart/2005/8/layout/list1"/>
    <dgm:cxn modelId="{0D25722E-9050-4DC3-9776-C267B686F31B}" type="presParOf" srcId="{519A473F-0ED6-4DA3-A461-F0D2BF81BDE1}" destId="{2503FCA5-EBA1-4093-B80B-0223C6ABC98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122875-E8FF-4551-95F1-C3CA135F768C}" type="doc">
      <dgm:prSet loTypeId="urn:microsoft.com/office/officeart/2005/8/layout/list1" loCatId="list" qsTypeId="urn:microsoft.com/office/officeart/2005/8/quickstyle/simple1#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7E4F809-0574-4C25-B1D0-AB063425F3E9}">
      <dgm:prSet phldrT="[Текст]"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Лише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Російська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православна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церква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є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єдиним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«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охоронцем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чистоти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віри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»,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всі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інші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гріховні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A8EF8A02-C624-4810-8B0A-81D7200D66A3}" type="parTrans" cxnId="{C1D2FD16-FC61-4981-87E2-E455BA2DD0FD}">
      <dgm:prSet/>
      <dgm:spPr/>
      <dgm:t>
        <a:bodyPr/>
        <a:lstStyle/>
        <a:p>
          <a:endParaRPr lang="ru-RU"/>
        </a:p>
      </dgm:t>
    </dgm:pt>
    <dgm:pt modelId="{353FCDF4-74C3-4747-A413-7DE1A7C92064}" type="sibTrans" cxnId="{C1D2FD16-FC61-4981-87E2-E455BA2DD0FD}">
      <dgm:prSet/>
      <dgm:spPr/>
      <dgm:t>
        <a:bodyPr/>
        <a:lstStyle/>
        <a:p>
          <a:endParaRPr lang="ru-RU"/>
        </a:p>
      </dgm:t>
    </dgm:pt>
    <dgm:pt modelId="{6A26E0FA-8ABA-4E45-B237-6CF472B79CEA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атегоричне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несприйняття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самостійного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«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національного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» церковного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життя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«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національного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»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сповідання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православної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віри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8B9A878A-309C-442D-885F-6EEECAD6D2C3}" type="parTrans" cxnId="{E5685A3E-F9B7-493C-B84A-6B4A4C69BBF2}">
      <dgm:prSet/>
      <dgm:spPr/>
      <dgm:t>
        <a:bodyPr/>
        <a:lstStyle/>
        <a:p>
          <a:endParaRPr lang="ru-RU"/>
        </a:p>
      </dgm:t>
    </dgm:pt>
    <dgm:pt modelId="{13F5AC46-6EBD-4AE3-95BD-DA03729B15B1}" type="sibTrans" cxnId="{E5685A3E-F9B7-493C-B84A-6B4A4C69BBF2}">
      <dgm:prSet/>
      <dgm:spPr/>
      <dgm:t>
        <a:bodyPr/>
        <a:lstStyle/>
        <a:p>
          <a:endParaRPr lang="ru-RU"/>
        </a:p>
      </dgm:t>
    </dgm:pt>
    <dgm:pt modelId="{3DE24CE9-B7DD-4F3C-A919-1E30C6C9E73D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ериторія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країн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пострадянського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простору – «законна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канонічна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територія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Московського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партріархату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». Всяка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спроба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домогтися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автокефалії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прирівнюється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до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розколу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9C2B463E-6934-4237-967E-43BE8ADD9C9D}" type="parTrans" cxnId="{BB854137-6DB0-4547-8FDE-7FFE64DFE1A7}">
      <dgm:prSet/>
      <dgm:spPr/>
      <dgm:t>
        <a:bodyPr/>
        <a:lstStyle/>
        <a:p>
          <a:endParaRPr lang="ru-RU"/>
        </a:p>
      </dgm:t>
    </dgm:pt>
    <dgm:pt modelId="{08314F5D-6BE2-4245-9F25-403E4508D110}" type="sibTrans" cxnId="{BB854137-6DB0-4547-8FDE-7FFE64DFE1A7}">
      <dgm:prSet/>
      <dgm:spPr/>
      <dgm:t>
        <a:bodyPr/>
        <a:lstStyle/>
        <a:p>
          <a:endParaRPr lang="ru-RU"/>
        </a:p>
      </dgm:t>
    </dgm:pt>
    <dgm:pt modelId="{233402AA-439F-4B0F-8C79-7F671F9E428C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осійська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церква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центр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православ’я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E897542B-288D-4400-A4A1-ABC46425778E}" type="parTrans" cxnId="{4C73AB25-5079-48D6-9142-301DA5C25AB6}">
      <dgm:prSet/>
      <dgm:spPr/>
      <dgm:t>
        <a:bodyPr/>
        <a:lstStyle/>
        <a:p>
          <a:endParaRPr lang="ru-RU"/>
        </a:p>
      </dgm:t>
    </dgm:pt>
    <dgm:pt modelId="{8694AB24-B640-4D25-ADAB-F62D2DE3C959}" type="sibTrans" cxnId="{4C73AB25-5079-48D6-9142-301DA5C25AB6}">
      <dgm:prSet/>
      <dgm:spPr/>
      <dgm:t>
        <a:bodyPr/>
        <a:lstStyle/>
        <a:p>
          <a:endParaRPr lang="ru-RU"/>
        </a:p>
      </dgm:t>
    </dgm:pt>
    <dgm:pt modelId="{F3EBB330-380E-4799-8148-7D7C534E5CE1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днокорінне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етнічне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походження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росіян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українців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і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білорусів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з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єдиного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давньоруського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народу,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що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начебто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існував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у ІХ – ХІІІ ст.</a:t>
          </a:r>
        </a:p>
      </dgm:t>
    </dgm:pt>
    <dgm:pt modelId="{55F24FAA-BDC1-4BDB-8BE3-FBC4B7A8E470}" type="parTrans" cxnId="{361AE9F4-D4A3-4B07-9154-E95ED33DA185}">
      <dgm:prSet/>
      <dgm:spPr/>
      <dgm:t>
        <a:bodyPr/>
        <a:lstStyle/>
        <a:p>
          <a:endParaRPr lang="ru-RU"/>
        </a:p>
      </dgm:t>
    </dgm:pt>
    <dgm:pt modelId="{29A2401E-6303-430B-98F1-262D445D9BF2}" type="sibTrans" cxnId="{361AE9F4-D4A3-4B07-9154-E95ED33DA185}">
      <dgm:prSet/>
      <dgm:spPr/>
      <dgm:t>
        <a:bodyPr/>
        <a:lstStyle/>
        <a:p>
          <a:endParaRPr lang="ru-RU"/>
        </a:p>
      </dgm:t>
    </dgm:pt>
    <dgm:pt modelId="{1C4D0CFF-7C06-4B76-938E-7E57A45B2B22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ормування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російської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української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і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білоруської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мов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основі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давньоруської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мови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298FD75B-BD04-4F71-959A-F6E83935128F}" type="parTrans" cxnId="{00E76DD9-4FB5-4D7D-B808-4922C3F09002}">
      <dgm:prSet/>
      <dgm:spPr/>
      <dgm:t>
        <a:bodyPr/>
        <a:lstStyle/>
        <a:p>
          <a:endParaRPr lang="ru-RU"/>
        </a:p>
      </dgm:t>
    </dgm:pt>
    <dgm:pt modelId="{AB228D00-77A4-467F-B5D3-6678601E9BC6}" type="sibTrans" cxnId="{00E76DD9-4FB5-4D7D-B808-4922C3F09002}">
      <dgm:prSet/>
      <dgm:spPr/>
      <dgm:t>
        <a:bodyPr/>
        <a:lstStyle/>
        <a:p>
          <a:endParaRPr lang="ru-RU"/>
        </a:p>
      </dgm:t>
    </dgm:pt>
    <dgm:pt modelId="{855B4A74-BCDF-42D8-9CD8-15CCA13765F2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поконвічна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спільність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політичного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культурного, духовного й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релігійного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життя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даних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народів</a:t>
          </a:r>
          <a:r>
            <a: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53A792AD-8C00-4062-A8B1-7E931DF4D4B6}" type="parTrans" cxnId="{20034751-A02D-40FA-BAA5-E2AA76832A19}">
      <dgm:prSet/>
      <dgm:spPr/>
      <dgm:t>
        <a:bodyPr/>
        <a:lstStyle/>
        <a:p>
          <a:endParaRPr lang="ru-RU"/>
        </a:p>
      </dgm:t>
    </dgm:pt>
    <dgm:pt modelId="{64403580-0014-4599-AA8F-5ED59C09F8A3}" type="sibTrans" cxnId="{20034751-A02D-40FA-BAA5-E2AA76832A19}">
      <dgm:prSet/>
      <dgm:spPr/>
      <dgm:t>
        <a:bodyPr/>
        <a:lstStyle/>
        <a:p>
          <a:endParaRPr lang="ru-RU"/>
        </a:p>
      </dgm:t>
    </dgm:pt>
    <dgm:pt modelId="{6842E754-D9FF-4D59-9813-67C81FAC5D89}" type="pres">
      <dgm:prSet presAssocID="{57122875-E8FF-4551-95F1-C3CA135F768C}" presName="linear" presStyleCnt="0">
        <dgm:presLayoutVars>
          <dgm:dir/>
          <dgm:animLvl val="lvl"/>
          <dgm:resizeHandles val="exact"/>
        </dgm:presLayoutVars>
      </dgm:prSet>
      <dgm:spPr/>
    </dgm:pt>
    <dgm:pt modelId="{F8D16267-9367-454C-9BF1-749FC6DF8922}" type="pres">
      <dgm:prSet presAssocID="{A7E4F809-0574-4C25-B1D0-AB063425F3E9}" presName="parentLin" presStyleCnt="0"/>
      <dgm:spPr/>
    </dgm:pt>
    <dgm:pt modelId="{FB0DA64C-1FDD-4F60-97FB-406BBF8444FD}" type="pres">
      <dgm:prSet presAssocID="{A7E4F809-0574-4C25-B1D0-AB063425F3E9}" presName="parentLeftMargin" presStyleLbl="node1" presStyleIdx="0" presStyleCnt="7"/>
      <dgm:spPr/>
    </dgm:pt>
    <dgm:pt modelId="{89BA8280-0F3B-4493-8C56-338637D8CB5D}" type="pres">
      <dgm:prSet presAssocID="{A7E4F809-0574-4C25-B1D0-AB063425F3E9}" presName="parentText" presStyleLbl="node1" presStyleIdx="0" presStyleCnt="7" custScaleX="130523" custScaleY="395563">
        <dgm:presLayoutVars>
          <dgm:chMax val="0"/>
          <dgm:bulletEnabled val="1"/>
        </dgm:presLayoutVars>
      </dgm:prSet>
      <dgm:spPr/>
    </dgm:pt>
    <dgm:pt modelId="{6800AD6B-0D92-4B3E-8279-414A602F2152}" type="pres">
      <dgm:prSet presAssocID="{A7E4F809-0574-4C25-B1D0-AB063425F3E9}" presName="negativeSpace" presStyleCnt="0"/>
      <dgm:spPr/>
    </dgm:pt>
    <dgm:pt modelId="{DCF5D7B3-1E80-4C65-A414-93F93908CFD5}" type="pres">
      <dgm:prSet presAssocID="{A7E4F809-0574-4C25-B1D0-AB063425F3E9}" presName="childText" presStyleLbl="conFgAcc1" presStyleIdx="0" presStyleCnt="7">
        <dgm:presLayoutVars>
          <dgm:bulletEnabled val="1"/>
        </dgm:presLayoutVars>
      </dgm:prSet>
      <dgm:spPr/>
    </dgm:pt>
    <dgm:pt modelId="{4971E812-CC49-4AD8-A59B-D0357F8DBD71}" type="pres">
      <dgm:prSet presAssocID="{353FCDF4-74C3-4747-A413-7DE1A7C92064}" presName="spaceBetweenRectangles" presStyleCnt="0"/>
      <dgm:spPr/>
    </dgm:pt>
    <dgm:pt modelId="{74D6F4DF-E541-472C-B14D-6849C1EF1922}" type="pres">
      <dgm:prSet presAssocID="{6A26E0FA-8ABA-4E45-B237-6CF472B79CEA}" presName="parentLin" presStyleCnt="0"/>
      <dgm:spPr/>
    </dgm:pt>
    <dgm:pt modelId="{9626EA1D-F993-4AEA-A89C-F92E0BD0C1E3}" type="pres">
      <dgm:prSet presAssocID="{6A26E0FA-8ABA-4E45-B237-6CF472B79CEA}" presName="parentLeftMargin" presStyleLbl="node1" presStyleIdx="0" presStyleCnt="7"/>
      <dgm:spPr/>
    </dgm:pt>
    <dgm:pt modelId="{0185053C-BED9-437F-9EAA-F9D12E732196}" type="pres">
      <dgm:prSet presAssocID="{6A26E0FA-8ABA-4E45-B237-6CF472B79CEA}" presName="parentText" presStyleLbl="node1" presStyleIdx="1" presStyleCnt="7" custScaleX="130052" custScaleY="433912">
        <dgm:presLayoutVars>
          <dgm:chMax val="0"/>
          <dgm:bulletEnabled val="1"/>
        </dgm:presLayoutVars>
      </dgm:prSet>
      <dgm:spPr/>
    </dgm:pt>
    <dgm:pt modelId="{6BC03532-D59C-45FF-82A6-A17D131E19E5}" type="pres">
      <dgm:prSet presAssocID="{6A26E0FA-8ABA-4E45-B237-6CF472B79CEA}" presName="negativeSpace" presStyleCnt="0"/>
      <dgm:spPr/>
    </dgm:pt>
    <dgm:pt modelId="{0480651E-26A2-464B-B044-D4DCBA37202E}" type="pres">
      <dgm:prSet presAssocID="{6A26E0FA-8ABA-4E45-B237-6CF472B79CEA}" presName="childText" presStyleLbl="conFgAcc1" presStyleIdx="1" presStyleCnt="7">
        <dgm:presLayoutVars>
          <dgm:bulletEnabled val="1"/>
        </dgm:presLayoutVars>
      </dgm:prSet>
      <dgm:spPr/>
    </dgm:pt>
    <dgm:pt modelId="{1914C785-9B83-4D73-B54D-72FCAC59B5F8}" type="pres">
      <dgm:prSet presAssocID="{13F5AC46-6EBD-4AE3-95BD-DA03729B15B1}" presName="spaceBetweenRectangles" presStyleCnt="0"/>
      <dgm:spPr/>
    </dgm:pt>
    <dgm:pt modelId="{7E11EA4C-5A29-4E34-B510-6CF693389DED}" type="pres">
      <dgm:prSet presAssocID="{3DE24CE9-B7DD-4F3C-A919-1E30C6C9E73D}" presName="parentLin" presStyleCnt="0"/>
      <dgm:spPr/>
    </dgm:pt>
    <dgm:pt modelId="{C352729D-DBDF-4989-BB35-7521BC371D80}" type="pres">
      <dgm:prSet presAssocID="{3DE24CE9-B7DD-4F3C-A919-1E30C6C9E73D}" presName="parentLeftMargin" presStyleLbl="node1" presStyleIdx="1" presStyleCnt="7"/>
      <dgm:spPr/>
    </dgm:pt>
    <dgm:pt modelId="{214B63C8-C8A4-44A3-928A-95EE046FB52C}" type="pres">
      <dgm:prSet presAssocID="{3DE24CE9-B7DD-4F3C-A919-1E30C6C9E73D}" presName="parentText" presStyleLbl="node1" presStyleIdx="2" presStyleCnt="7" custScaleX="130539" custScaleY="489550">
        <dgm:presLayoutVars>
          <dgm:chMax val="0"/>
          <dgm:bulletEnabled val="1"/>
        </dgm:presLayoutVars>
      </dgm:prSet>
      <dgm:spPr/>
    </dgm:pt>
    <dgm:pt modelId="{C6996927-57D1-41B3-BFF6-4EAD11E7215C}" type="pres">
      <dgm:prSet presAssocID="{3DE24CE9-B7DD-4F3C-A919-1E30C6C9E73D}" presName="negativeSpace" presStyleCnt="0"/>
      <dgm:spPr/>
    </dgm:pt>
    <dgm:pt modelId="{3C9C2B5A-1D85-40BC-A031-DF26D3A56FEA}" type="pres">
      <dgm:prSet presAssocID="{3DE24CE9-B7DD-4F3C-A919-1E30C6C9E73D}" presName="childText" presStyleLbl="conFgAcc1" presStyleIdx="2" presStyleCnt="7">
        <dgm:presLayoutVars>
          <dgm:bulletEnabled val="1"/>
        </dgm:presLayoutVars>
      </dgm:prSet>
      <dgm:spPr/>
    </dgm:pt>
    <dgm:pt modelId="{D77E0C78-10A6-4CCF-A76E-D6457E683A12}" type="pres">
      <dgm:prSet presAssocID="{08314F5D-6BE2-4245-9F25-403E4508D110}" presName="spaceBetweenRectangles" presStyleCnt="0"/>
      <dgm:spPr/>
    </dgm:pt>
    <dgm:pt modelId="{36B6A966-5078-42FB-BFEA-D9EE14054035}" type="pres">
      <dgm:prSet presAssocID="{233402AA-439F-4B0F-8C79-7F671F9E428C}" presName="parentLin" presStyleCnt="0"/>
      <dgm:spPr/>
    </dgm:pt>
    <dgm:pt modelId="{FAB8D0B2-E220-4C59-9109-3F0B97B25B45}" type="pres">
      <dgm:prSet presAssocID="{233402AA-439F-4B0F-8C79-7F671F9E428C}" presName="parentLeftMargin" presStyleLbl="node1" presStyleIdx="2" presStyleCnt="7"/>
      <dgm:spPr/>
    </dgm:pt>
    <dgm:pt modelId="{C4F1AF61-FB30-44C7-8056-62251B457916}" type="pres">
      <dgm:prSet presAssocID="{233402AA-439F-4B0F-8C79-7F671F9E428C}" presName="parentText" presStyleLbl="node1" presStyleIdx="3" presStyleCnt="7" custScaleX="129167" custScaleY="265749" custLinFactNeighborX="7302" custLinFactNeighborY="-11801">
        <dgm:presLayoutVars>
          <dgm:chMax val="0"/>
          <dgm:bulletEnabled val="1"/>
        </dgm:presLayoutVars>
      </dgm:prSet>
      <dgm:spPr/>
    </dgm:pt>
    <dgm:pt modelId="{BC54DA77-A410-4A90-9F03-94A742C3A237}" type="pres">
      <dgm:prSet presAssocID="{233402AA-439F-4B0F-8C79-7F671F9E428C}" presName="negativeSpace" presStyleCnt="0"/>
      <dgm:spPr/>
    </dgm:pt>
    <dgm:pt modelId="{E8C75998-13FD-4756-A7D0-7596CB3E02E3}" type="pres">
      <dgm:prSet presAssocID="{233402AA-439F-4B0F-8C79-7F671F9E428C}" presName="childText" presStyleLbl="conFgAcc1" presStyleIdx="3" presStyleCnt="7">
        <dgm:presLayoutVars>
          <dgm:bulletEnabled val="1"/>
        </dgm:presLayoutVars>
      </dgm:prSet>
      <dgm:spPr/>
    </dgm:pt>
    <dgm:pt modelId="{CBF350DB-D106-4768-9A29-F7096E3FA7E9}" type="pres">
      <dgm:prSet presAssocID="{8694AB24-B640-4D25-ADAB-F62D2DE3C959}" presName="spaceBetweenRectangles" presStyleCnt="0"/>
      <dgm:spPr/>
    </dgm:pt>
    <dgm:pt modelId="{23953FA3-45CA-4CFC-A3AD-EC9B5CABF026}" type="pres">
      <dgm:prSet presAssocID="{F3EBB330-380E-4799-8148-7D7C534E5CE1}" presName="parentLin" presStyleCnt="0"/>
      <dgm:spPr/>
    </dgm:pt>
    <dgm:pt modelId="{7DC9F52A-F44D-4714-B35C-439598497391}" type="pres">
      <dgm:prSet presAssocID="{F3EBB330-380E-4799-8148-7D7C534E5CE1}" presName="parentLeftMargin" presStyleLbl="node1" presStyleIdx="3" presStyleCnt="7"/>
      <dgm:spPr/>
    </dgm:pt>
    <dgm:pt modelId="{B06C09A1-3076-4CE8-B777-E05E8187296B}" type="pres">
      <dgm:prSet presAssocID="{F3EBB330-380E-4799-8148-7D7C534E5CE1}" presName="parentText" presStyleLbl="node1" presStyleIdx="4" presStyleCnt="7" custScaleX="130005" custScaleY="367642">
        <dgm:presLayoutVars>
          <dgm:chMax val="0"/>
          <dgm:bulletEnabled val="1"/>
        </dgm:presLayoutVars>
      </dgm:prSet>
      <dgm:spPr/>
    </dgm:pt>
    <dgm:pt modelId="{65B0E9A6-B10E-49F6-B436-517DAD47FAE4}" type="pres">
      <dgm:prSet presAssocID="{F3EBB330-380E-4799-8148-7D7C534E5CE1}" presName="negativeSpace" presStyleCnt="0"/>
      <dgm:spPr/>
    </dgm:pt>
    <dgm:pt modelId="{729282AA-ADA0-45A3-88E4-A251666F896B}" type="pres">
      <dgm:prSet presAssocID="{F3EBB330-380E-4799-8148-7D7C534E5CE1}" presName="childText" presStyleLbl="conFgAcc1" presStyleIdx="4" presStyleCnt="7">
        <dgm:presLayoutVars>
          <dgm:bulletEnabled val="1"/>
        </dgm:presLayoutVars>
      </dgm:prSet>
      <dgm:spPr/>
    </dgm:pt>
    <dgm:pt modelId="{DB7F6E9F-8ACC-4A24-9F55-BBA4D20449D5}" type="pres">
      <dgm:prSet presAssocID="{29A2401E-6303-430B-98F1-262D445D9BF2}" presName="spaceBetweenRectangles" presStyleCnt="0"/>
      <dgm:spPr/>
    </dgm:pt>
    <dgm:pt modelId="{F75DCC4B-F911-4F43-9D1D-CCFD1EEE2FC5}" type="pres">
      <dgm:prSet presAssocID="{1C4D0CFF-7C06-4B76-938E-7E57A45B2B22}" presName="parentLin" presStyleCnt="0"/>
      <dgm:spPr/>
    </dgm:pt>
    <dgm:pt modelId="{55EF6E1B-CA4C-410C-8E95-D86CE9939B6B}" type="pres">
      <dgm:prSet presAssocID="{1C4D0CFF-7C06-4B76-938E-7E57A45B2B22}" presName="parentLeftMargin" presStyleLbl="node1" presStyleIdx="4" presStyleCnt="7"/>
      <dgm:spPr/>
    </dgm:pt>
    <dgm:pt modelId="{55BCDCAA-23AA-4F2F-A4B0-33E36DB58A33}" type="pres">
      <dgm:prSet presAssocID="{1C4D0CFF-7C06-4B76-938E-7E57A45B2B22}" presName="parentText" presStyleLbl="node1" presStyleIdx="5" presStyleCnt="7" custScaleX="129870" custScaleY="353945">
        <dgm:presLayoutVars>
          <dgm:chMax val="0"/>
          <dgm:bulletEnabled val="1"/>
        </dgm:presLayoutVars>
      </dgm:prSet>
      <dgm:spPr/>
    </dgm:pt>
    <dgm:pt modelId="{65E9BC74-7EC3-4778-B334-D4FC35567B41}" type="pres">
      <dgm:prSet presAssocID="{1C4D0CFF-7C06-4B76-938E-7E57A45B2B22}" presName="negativeSpace" presStyleCnt="0"/>
      <dgm:spPr/>
    </dgm:pt>
    <dgm:pt modelId="{74FC3B16-7F1D-4FEF-B4A4-AF8DA13CE9A8}" type="pres">
      <dgm:prSet presAssocID="{1C4D0CFF-7C06-4B76-938E-7E57A45B2B22}" presName="childText" presStyleLbl="conFgAcc1" presStyleIdx="5" presStyleCnt="7">
        <dgm:presLayoutVars>
          <dgm:bulletEnabled val="1"/>
        </dgm:presLayoutVars>
      </dgm:prSet>
      <dgm:spPr/>
    </dgm:pt>
    <dgm:pt modelId="{513CDA26-2B50-4671-8FD9-7194FD999800}" type="pres">
      <dgm:prSet presAssocID="{AB228D00-77A4-467F-B5D3-6678601E9BC6}" presName="spaceBetweenRectangles" presStyleCnt="0"/>
      <dgm:spPr/>
    </dgm:pt>
    <dgm:pt modelId="{68197A95-9934-4472-82AA-E6AFFAA717F1}" type="pres">
      <dgm:prSet presAssocID="{855B4A74-BCDF-42D8-9CD8-15CCA13765F2}" presName="parentLin" presStyleCnt="0"/>
      <dgm:spPr/>
    </dgm:pt>
    <dgm:pt modelId="{856C6312-5B29-468E-B681-3EE1644B6628}" type="pres">
      <dgm:prSet presAssocID="{855B4A74-BCDF-42D8-9CD8-15CCA13765F2}" presName="parentLeftMargin" presStyleLbl="node1" presStyleIdx="5" presStyleCnt="7"/>
      <dgm:spPr/>
    </dgm:pt>
    <dgm:pt modelId="{CDCB3A52-CFDD-4F91-B723-0EEB9B0C9C89}" type="pres">
      <dgm:prSet presAssocID="{855B4A74-BCDF-42D8-9CD8-15CCA13765F2}" presName="parentText" presStyleLbl="node1" presStyleIdx="6" presStyleCnt="7" custScaleX="130003" custScaleY="336574">
        <dgm:presLayoutVars>
          <dgm:chMax val="0"/>
          <dgm:bulletEnabled val="1"/>
        </dgm:presLayoutVars>
      </dgm:prSet>
      <dgm:spPr/>
    </dgm:pt>
    <dgm:pt modelId="{66401CEF-B9E1-4C73-BBD4-5B2233DB6333}" type="pres">
      <dgm:prSet presAssocID="{855B4A74-BCDF-42D8-9CD8-15CCA13765F2}" presName="negativeSpace" presStyleCnt="0"/>
      <dgm:spPr/>
    </dgm:pt>
    <dgm:pt modelId="{023B22EE-51FA-443D-A158-C51E8EB7D04E}" type="pres">
      <dgm:prSet presAssocID="{855B4A74-BCDF-42D8-9CD8-15CCA13765F2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C8BB7C0D-E291-4BD3-8C97-A88DD366A5FA}" type="presOf" srcId="{6A26E0FA-8ABA-4E45-B237-6CF472B79CEA}" destId="{0185053C-BED9-437F-9EAA-F9D12E732196}" srcOrd="1" destOrd="0" presId="urn:microsoft.com/office/officeart/2005/8/layout/list1"/>
    <dgm:cxn modelId="{1CBC0C0F-3165-477D-94AE-31BB550F234E}" type="presOf" srcId="{6A26E0FA-8ABA-4E45-B237-6CF472B79CEA}" destId="{9626EA1D-F993-4AEA-A89C-F92E0BD0C1E3}" srcOrd="0" destOrd="0" presId="urn:microsoft.com/office/officeart/2005/8/layout/list1"/>
    <dgm:cxn modelId="{C1D2FD16-FC61-4981-87E2-E455BA2DD0FD}" srcId="{57122875-E8FF-4551-95F1-C3CA135F768C}" destId="{A7E4F809-0574-4C25-B1D0-AB063425F3E9}" srcOrd="0" destOrd="0" parTransId="{A8EF8A02-C624-4810-8B0A-81D7200D66A3}" sibTransId="{353FCDF4-74C3-4747-A413-7DE1A7C92064}"/>
    <dgm:cxn modelId="{47E83F17-84D8-43A4-93B0-BEF73D93F8B8}" type="presOf" srcId="{855B4A74-BCDF-42D8-9CD8-15CCA13765F2}" destId="{856C6312-5B29-468E-B681-3EE1644B6628}" srcOrd="0" destOrd="0" presId="urn:microsoft.com/office/officeart/2005/8/layout/list1"/>
    <dgm:cxn modelId="{4C73AB25-5079-48D6-9142-301DA5C25AB6}" srcId="{57122875-E8FF-4551-95F1-C3CA135F768C}" destId="{233402AA-439F-4B0F-8C79-7F671F9E428C}" srcOrd="3" destOrd="0" parTransId="{E897542B-288D-4400-A4A1-ABC46425778E}" sibTransId="{8694AB24-B640-4D25-ADAB-F62D2DE3C959}"/>
    <dgm:cxn modelId="{554B1532-D214-4CB0-9605-244F154A398C}" type="presOf" srcId="{1C4D0CFF-7C06-4B76-938E-7E57A45B2B22}" destId="{55EF6E1B-CA4C-410C-8E95-D86CE9939B6B}" srcOrd="0" destOrd="0" presId="urn:microsoft.com/office/officeart/2005/8/layout/list1"/>
    <dgm:cxn modelId="{3D2F5534-FB93-49F8-95E6-0895BE179D6C}" type="presOf" srcId="{A7E4F809-0574-4C25-B1D0-AB063425F3E9}" destId="{FB0DA64C-1FDD-4F60-97FB-406BBF8444FD}" srcOrd="0" destOrd="0" presId="urn:microsoft.com/office/officeart/2005/8/layout/list1"/>
    <dgm:cxn modelId="{BB854137-6DB0-4547-8FDE-7FFE64DFE1A7}" srcId="{57122875-E8FF-4551-95F1-C3CA135F768C}" destId="{3DE24CE9-B7DD-4F3C-A919-1E30C6C9E73D}" srcOrd="2" destOrd="0" parTransId="{9C2B463E-6934-4237-967E-43BE8ADD9C9D}" sibTransId="{08314F5D-6BE2-4245-9F25-403E4508D110}"/>
    <dgm:cxn modelId="{E5685A3E-F9B7-493C-B84A-6B4A4C69BBF2}" srcId="{57122875-E8FF-4551-95F1-C3CA135F768C}" destId="{6A26E0FA-8ABA-4E45-B237-6CF472B79CEA}" srcOrd="1" destOrd="0" parTransId="{8B9A878A-309C-442D-885F-6EEECAD6D2C3}" sibTransId="{13F5AC46-6EBD-4AE3-95BD-DA03729B15B1}"/>
    <dgm:cxn modelId="{3BDB005F-B590-42F7-A7BC-09039F5CF3EC}" type="presOf" srcId="{F3EBB330-380E-4799-8148-7D7C534E5CE1}" destId="{B06C09A1-3076-4CE8-B777-E05E8187296B}" srcOrd="1" destOrd="0" presId="urn:microsoft.com/office/officeart/2005/8/layout/list1"/>
    <dgm:cxn modelId="{D3074A6A-189C-42FB-A9AE-B105C2B0C125}" type="presOf" srcId="{3DE24CE9-B7DD-4F3C-A919-1E30C6C9E73D}" destId="{C352729D-DBDF-4989-BB35-7521BC371D80}" srcOrd="0" destOrd="0" presId="urn:microsoft.com/office/officeart/2005/8/layout/list1"/>
    <dgm:cxn modelId="{20034751-A02D-40FA-BAA5-E2AA76832A19}" srcId="{57122875-E8FF-4551-95F1-C3CA135F768C}" destId="{855B4A74-BCDF-42D8-9CD8-15CCA13765F2}" srcOrd="6" destOrd="0" parTransId="{53A792AD-8C00-4062-A8B1-7E931DF4D4B6}" sibTransId="{64403580-0014-4599-AA8F-5ED59C09F8A3}"/>
    <dgm:cxn modelId="{6B1F3056-A2A3-496B-8464-C7FB47116852}" type="presOf" srcId="{855B4A74-BCDF-42D8-9CD8-15CCA13765F2}" destId="{CDCB3A52-CFDD-4F91-B723-0EEB9B0C9C89}" srcOrd="1" destOrd="0" presId="urn:microsoft.com/office/officeart/2005/8/layout/list1"/>
    <dgm:cxn modelId="{E65E0F5A-A2C2-413D-88D0-7A987ACE4265}" type="presOf" srcId="{1C4D0CFF-7C06-4B76-938E-7E57A45B2B22}" destId="{55BCDCAA-23AA-4F2F-A4B0-33E36DB58A33}" srcOrd="1" destOrd="0" presId="urn:microsoft.com/office/officeart/2005/8/layout/list1"/>
    <dgm:cxn modelId="{E288BAA4-8865-43E0-8C89-42F72B0DAEB2}" type="presOf" srcId="{233402AA-439F-4B0F-8C79-7F671F9E428C}" destId="{C4F1AF61-FB30-44C7-8056-62251B457916}" srcOrd="1" destOrd="0" presId="urn:microsoft.com/office/officeart/2005/8/layout/list1"/>
    <dgm:cxn modelId="{510A87A7-74AC-4B4D-A69D-4E6E67B2F14A}" type="presOf" srcId="{3DE24CE9-B7DD-4F3C-A919-1E30C6C9E73D}" destId="{214B63C8-C8A4-44A3-928A-95EE046FB52C}" srcOrd="1" destOrd="0" presId="urn:microsoft.com/office/officeart/2005/8/layout/list1"/>
    <dgm:cxn modelId="{57BA2FBE-F758-406F-AA25-92B1655C9EAC}" type="presOf" srcId="{F3EBB330-380E-4799-8148-7D7C534E5CE1}" destId="{7DC9F52A-F44D-4714-B35C-439598497391}" srcOrd="0" destOrd="0" presId="urn:microsoft.com/office/officeart/2005/8/layout/list1"/>
    <dgm:cxn modelId="{8908C2C2-9146-44DD-B1AD-CE058DBB4E94}" type="presOf" srcId="{57122875-E8FF-4551-95F1-C3CA135F768C}" destId="{6842E754-D9FF-4D59-9813-67C81FAC5D89}" srcOrd="0" destOrd="0" presId="urn:microsoft.com/office/officeart/2005/8/layout/list1"/>
    <dgm:cxn modelId="{4C9126D7-12AD-4B29-8C5B-DAA4F2082176}" type="presOf" srcId="{A7E4F809-0574-4C25-B1D0-AB063425F3E9}" destId="{89BA8280-0F3B-4493-8C56-338637D8CB5D}" srcOrd="1" destOrd="0" presId="urn:microsoft.com/office/officeart/2005/8/layout/list1"/>
    <dgm:cxn modelId="{00E76DD9-4FB5-4D7D-B808-4922C3F09002}" srcId="{57122875-E8FF-4551-95F1-C3CA135F768C}" destId="{1C4D0CFF-7C06-4B76-938E-7E57A45B2B22}" srcOrd="5" destOrd="0" parTransId="{298FD75B-BD04-4F71-959A-F6E83935128F}" sibTransId="{AB228D00-77A4-467F-B5D3-6678601E9BC6}"/>
    <dgm:cxn modelId="{361AE9F4-D4A3-4B07-9154-E95ED33DA185}" srcId="{57122875-E8FF-4551-95F1-C3CA135F768C}" destId="{F3EBB330-380E-4799-8148-7D7C534E5CE1}" srcOrd="4" destOrd="0" parTransId="{55F24FAA-BDC1-4BDB-8BE3-FBC4B7A8E470}" sibTransId="{29A2401E-6303-430B-98F1-262D445D9BF2}"/>
    <dgm:cxn modelId="{BB8951F5-DD1A-4F3C-AC21-75B12B11AF15}" type="presOf" srcId="{233402AA-439F-4B0F-8C79-7F671F9E428C}" destId="{FAB8D0B2-E220-4C59-9109-3F0B97B25B45}" srcOrd="0" destOrd="0" presId="urn:microsoft.com/office/officeart/2005/8/layout/list1"/>
    <dgm:cxn modelId="{521D8DA1-1A4C-498B-BE0D-1F8E5BAA15AF}" type="presParOf" srcId="{6842E754-D9FF-4D59-9813-67C81FAC5D89}" destId="{F8D16267-9367-454C-9BF1-749FC6DF8922}" srcOrd="0" destOrd="0" presId="urn:microsoft.com/office/officeart/2005/8/layout/list1"/>
    <dgm:cxn modelId="{7362369B-2D98-4BCD-A10F-5C7900655EE5}" type="presParOf" srcId="{F8D16267-9367-454C-9BF1-749FC6DF8922}" destId="{FB0DA64C-1FDD-4F60-97FB-406BBF8444FD}" srcOrd="0" destOrd="0" presId="urn:microsoft.com/office/officeart/2005/8/layout/list1"/>
    <dgm:cxn modelId="{AC6D672D-7E50-4FC8-9071-6A9029F00AD5}" type="presParOf" srcId="{F8D16267-9367-454C-9BF1-749FC6DF8922}" destId="{89BA8280-0F3B-4493-8C56-338637D8CB5D}" srcOrd="1" destOrd="0" presId="urn:microsoft.com/office/officeart/2005/8/layout/list1"/>
    <dgm:cxn modelId="{E71E55E8-AA62-41E9-AD8D-3F961624EF1B}" type="presParOf" srcId="{6842E754-D9FF-4D59-9813-67C81FAC5D89}" destId="{6800AD6B-0D92-4B3E-8279-414A602F2152}" srcOrd="1" destOrd="0" presId="urn:microsoft.com/office/officeart/2005/8/layout/list1"/>
    <dgm:cxn modelId="{C08ADBE4-FE86-4D74-BF03-DBB1EE1A160A}" type="presParOf" srcId="{6842E754-D9FF-4D59-9813-67C81FAC5D89}" destId="{DCF5D7B3-1E80-4C65-A414-93F93908CFD5}" srcOrd="2" destOrd="0" presId="urn:microsoft.com/office/officeart/2005/8/layout/list1"/>
    <dgm:cxn modelId="{5D015E11-C67B-48B4-85F0-F69A0FF3EA6D}" type="presParOf" srcId="{6842E754-D9FF-4D59-9813-67C81FAC5D89}" destId="{4971E812-CC49-4AD8-A59B-D0357F8DBD71}" srcOrd="3" destOrd="0" presId="urn:microsoft.com/office/officeart/2005/8/layout/list1"/>
    <dgm:cxn modelId="{82B6A480-8F56-468D-BF66-7AFDE9EDCD0A}" type="presParOf" srcId="{6842E754-D9FF-4D59-9813-67C81FAC5D89}" destId="{74D6F4DF-E541-472C-B14D-6849C1EF1922}" srcOrd="4" destOrd="0" presId="urn:microsoft.com/office/officeart/2005/8/layout/list1"/>
    <dgm:cxn modelId="{678DC61C-BADC-4785-AA10-29857E81305C}" type="presParOf" srcId="{74D6F4DF-E541-472C-B14D-6849C1EF1922}" destId="{9626EA1D-F993-4AEA-A89C-F92E0BD0C1E3}" srcOrd="0" destOrd="0" presId="urn:microsoft.com/office/officeart/2005/8/layout/list1"/>
    <dgm:cxn modelId="{DB8F3CB2-CF31-4C7E-B03E-B5FA34CDFE89}" type="presParOf" srcId="{74D6F4DF-E541-472C-B14D-6849C1EF1922}" destId="{0185053C-BED9-437F-9EAA-F9D12E732196}" srcOrd="1" destOrd="0" presId="urn:microsoft.com/office/officeart/2005/8/layout/list1"/>
    <dgm:cxn modelId="{10F56BC6-61C5-4225-9792-F33057C5A8A1}" type="presParOf" srcId="{6842E754-D9FF-4D59-9813-67C81FAC5D89}" destId="{6BC03532-D59C-45FF-82A6-A17D131E19E5}" srcOrd="5" destOrd="0" presId="urn:microsoft.com/office/officeart/2005/8/layout/list1"/>
    <dgm:cxn modelId="{8E4F5027-FEB2-49B2-A597-0C0FDE1CFFC7}" type="presParOf" srcId="{6842E754-D9FF-4D59-9813-67C81FAC5D89}" destId="{0480651E-26A2-464B-B044-D4DCBA37202E}" srcOrd="6" destOrd="0" presId="urn:microsoft.com/office/officeart/2005/8/layout/list1"/>
    <dgm:cxn modelId="{3D0CAC71-2141-4F40-B47A-56390C2E68CE}" type="presParOf" srcId="{6842E754-D9FF-4D59-9813-67C81FAC5D89}" destId="{1914C785-9B83-4D73-B54D-72FCAC59B5F8}" srcOrd="7" destOrd="0" presId="urn:microsoft.com/office/officeart/2005/8/layout/list1"/>
    <dgm:cxn modelId="{C1ED1303-5716-4881-9DB7-401E71111151}" type="presParOf" srcId="{6842E754-D9FF-4D59-9813-67C81FAC5D89}" destId="{7E11EA4C-5A29-4E34-B510-6CF693389DED}" srcOrd="8" destOrd="0" presId="urn:microsoft.com/office/officeart/2005/8/layout/list1"/>
    <dgm:cxn modelId="{90A4A56A-ECBC-43B0-A8A7-D1B76925A306}" type="presParOf" srcId="{7E11EA4C-5A29-4E34-B510-6CF693389DED}" destId="{C352729D-DBDF-4989-BB35-7521BC371D80}" srcOrd="0" destOrd="0" presId="urn:microsoft.com/office/officeart/2005/8/layout/list1"/>
    <dgm:cxn modelId="{58715940-EE75-471C-8AF8-C588C89006DE}" type="presParOf" srcId="{7E11EA4C-5A29-4E34-B510-6CF693389DED}" destId="{214B63C8-C8A4-44A3-928A-95EE046FB52C}" srcOrd="1" destOrd="0" presId="urn:microsoft.com/office/officeart/2005/8/layout/list1"/>
    <dgm:cxn modelId="{B762ECB0-40B1-432F-AA3B-48A8EBD9B86B}" type="presParOf" srcId="{6842E754-D9FF-4D59-9813-67C81FAC5D89}" destId="{C6996927-57D1-41B3-BFF6-4EAD11E7215C}" srcOrd="9" destOrd="0" presId="urn:microsoft.com/office/officeart/2005/8/layout/list1"/>
    <dgm:cxn modelId="{8FB852EE-67A7-48B9-A37C-12FB6B750A61}" type="presParOf" srcId="{6842E754-D9FF-4D59-9813-67C81FAC5D89}" destId="{3C9C2B5A-1D85-40BC-A031-DF26D3A56FEA}" srcOrd="10" destOrd="0" presId="urn:microsoft.com/office/officeart/2005/8/layout/list1"/>
    <dgm:cxn modelId="{72823EE0-1C15-477D-AD09-AAD0D58E1024}" type="presParOf" srcId="{6842E754-D9FF-4D59-9813-67C81FAC5D89}" destId="{D77E0C78-10A6-4CCF-A76E-D6457E683A12}" srcOrd="11" destOrd="0" presId="urn:microsoft.com/office/officeart/2005/8/layout/list1"/>
    <dgm:cxn modelId="{6F9974AC-042A-440B-945F-943C85461DFF}" type="presParOf" srcId="{6842E754-D9FF-4D59-9813-67C81FAC5D89}" destId="{36B6A966-5078-42FB-BFEA-D9EE14054035}" srcOrd="12" destOrd="0" presId="urn:microsoft.com/office/officeart/2005/8/layout/list1"/>
    <dgm:cxn modelId="{950EB079-DAF4-4EAE-B377-FDCADB613719}" type="presParOf" srcId="{36B6A966-5078-42FB-BFEA-D9EE14054035}" destId="{FAB8D0B2-E220-4C59-9109-3F0B97B25B45}" srcOrd="0" destOrd="0" presId="urn:microsoft.com/office/officeart/2005/8/layout/list1"/>
    <dgm:cxn modelId="{FD72F1F7-3DB4-4E37-AA3D-793A0335CBCA}" type="presParOf" srcId="{36B6A966-5078-42FB-BFEA-D9EE14054035}" destId="{C4F1AF61-FB30-44C7-8056-62251B457916}" srcOrd="1" destOrd="0" presId="urn:microsoft.com/office/officeart/2005/8/layout/list1"/>
    <dgm:cxn modelId="{B757856D-6174-4502-BF7C-14F00AA936EF}" type="presParOf" srcId="{6842E754-D9FF-4D59-9813-67C81FAC5D89}" destId="{BC54DA77-A410-4A90-9F03-94A742C3A237}" srcOrd="13" destOrd="0" presId="urn:microsoft.com/office/officeart/2005/8/layout/list1"/>
    <dgm:cxn modelId="{E2165725-6841-4095-BA94-CB8F422623CA}" type="presParOf" srcId="{6842E754-D9FF-4D59-9813-67C81FAC5D89}" destId="{E8C75998-13FD-4756-A7D0-7596CB3E02E3}" srcOrd="14" destOrd="0" presId="urn:microsoft.com/office/officeart/2005/8/layout/list1"/>
    <dgm:cxn modelId="{A4B9B5D3-968F-402A-B5E4-8D8E3FB25BC3}" type="presParOf" srcId="{6842E754-D9FF-4D59-9813-67C81FAC5D89}" destId="{CBF350DB-D106-4768-9A29-F7096E3FA7E9}" srcOrd="15" destOrd="0" presId="urn:microsoft.com/office/officeart/2005/8/layout/list1"/>
    <dgm:cxn modelId="{911F6620-B881-4867-B1D6-C65E8F817310}" type="presParOf" srcId="{6842E754-D9FF-4D59-9813-67C81FAC5D89}" destId="{23953FA3-45CA-4CFC-A3AD-EC9B5CABF026}" srcOrd="16" destOrd="0" presId="urn:microsoft.com/office/officeart/2005/8/layout/list1"/>
    <dgm:cxn modelId="{C6E5757C-1D80-4344-9767-B1B4A78C33B6}" type="presParOf" srcId="{23953FA3-45CA-4CFC-A3AD-EC9B5CABF026}" destId="{7DC9F52A-F44D-4714-B35C-439598497391}" srcOrd="0" destOrd="0" presId="urn:microsoft.com/office/officeart/2005/8/layout/list1"/>
    <dgm:cxn modelId="{DDDDC7C8-A1E4-457A-B552-25F4F1F3D8E7}" type="presParOf" srcId="{23953FA3-45CA-4CFC-A3AD-EC9B5CABF026}" destId="{B06C09A1-3076-4CE8-B777-E05E8187296B}" srcOrd="1" destOrd="0" presId="urn:microsoft.com/office/officeart/2005/8/layout/list1"/>
    <dgm:cxn modelId="{2FD20E56-9E95-439D-940F-6F6CFFF43D55}" type="presParOf" srcId="{6842E754-D9FF-4D59-9813-67C81FAC5D89}" destId="{65B0E9A6-B10E-49F6-B436-517DAD47FAE4}" srcOrd="17" destOrd="0" presId="urn:microsoft.com/office/officeart/2005/8/layout/list1"/>
    <dgm:cxn modelId="{3AAB9939-E465-4181-ABBE-91F2BE8CDB97}" type="presParOf" srcId="{6842E754-D9FF-4D59-9813-67C81FAC5D89}" destId="{729282AA-ADA0-45A3-88E4-A251666F896B}" srcOrd="18" destOrd="0" presId="urn:microsoft.com/office/officeart/2005/8/layout/list1"/>
    <dgm:cxn modelId="{F550ADA8-A676-48AE-8B2D-2136425D80EA}" type="presParOf" srcId="{6842E754-D9FF-4D59-9813-67C81FAC5D89}" destId="{DB7F6E9F-8ACC-4A24-9F55-BBA4D20449D5}" srcOrd="19" destOrd="0" presId="urn:microsoft.com/office/officeart/2005/8/layout/list1"/>
    <dgm:cxn modelId="{32CDD581-FE56-4CE0-9C8B-2276323E74E8}" type="presParOf" srcId="{6842E754-D9FF-4D59-9813-67C81FAC5D89}" destId="{F75DCC4B-F911-4F43-9D1D-CCFD1EEE2FC5}" srcOrd="20" destOrd="0" presId="urn:microsoft.com/office/officeart/2005/8/layout/list1"/>
    <dgm:cxn modelId="{E9EC17F2-7DAF-4442-9FF2-1F8813DCD844}" type="presParOf" srcId="{F75DCC4B-F911-4F43-9D1D-CCFD1EEE2FC5}" destId="{55EF6E1B-CA4C-410C-8E95-D86CE9939B6B}" srcOrd="0" destOrd="0" presId="urn:microsoft.com/office/officeart/2005/8/layout/list1"/>
    <dgm:cxn modelId="{F56AA8DC-86A5-47B6-B124-3A1751874E6D}" type="presParOf" srcId="{F75DCC4B-F911-4F43-9D1D-CCFD1EEE2FC5}" destId="{55BCDCAA-23AA-4F2F-A4B0-33E36DB58A33}" srcOrd="1" destOrd="0" presId="urn:microsoft.com/office/officeart/2005/8/layout/list1"/>
    <dgm:cxn modelId="{05690FDE-8E97-4684-AA6A-4BF44CF05881}" type="presParOf" srcId="{6842E754-D9FF-4D59-9813-67C81FAC5D89}" destId="{65E9BC74-7EC3-4778-B334-D4FC35567B41}" srcOrd="21" destOrd="0" presId="urn:microsoft.com/office/officeart/2005/8/layout/list1"/>
    <dgm:cxn modelId="{B415261D-8807-4571-8856-8C34CAB1F9C0}" type="presParOf" srcId="{6842E754-D9FF-4D59-9813-67C81FAC5D89}" destId="{74FC3B16-7F1D-4FEF-B4A4-AF8DA13CE9A8}" srcOrd="22" destOrd="0" presId="urn:microsoft.com/office/officeart/2005/8/layout/list1"/>
    <dgm:cxn modelId="{526D25CF-BD97-442E-AEC9-EB1E69CB94AC}" type="presParOf" srcId="{6842E754-D9FF-4D59-9813-67C81FAC5D89}" destId="{513CDA26-2B50-4671-8FD9-7194FD999800}" srcOrd="23" destOrd="0" presId="urn:microsoft.com/office/officeart/2005/8/layout/list1"/>
    <dgm:cxn modelId="{10E23EDF-FEC9-4AD3-B236-713456642CF1}" type="presParOf" srcId="{6842E754-D9FF-4D59-9813-67C81FAC5D89}" destId="{68197A95-9934-4472-82AA-E6AFFAA717F1}" srcOrd="24" destOrd="0" presId="urn:microsoft.com/office/officeart/2005/8/layout/list1"/>
    <dgm:cxn modelId="{9968FA88-FA5E-4414-8399-4E2D25DAA941}" type="presParOf" srcId="{68197A95-9934-4472-82AA-E6AFFAA717F1}" destId="{856C6312-5B29-468E-B681-3EE1644B6628}" srcOrd="0" destOrd="0" presId="urn:microsoft.com/office/officeart/2005/8/layout/list1"/>
    <dgm:cxn modelId="{DD6E8953-751D-40E4-BB49-365D7D2E8788}" type="presParOf" srcId="{68197A95-9934-4472-82AA-E6AFFAA717F1}" destId="{CDCB3A52-CFDD-4F91-B723-0EEB9B0C9C89}" srcOrd="1" destOrd="0" presId="urn:microsoft.com/office/officeart/2005/8/layout/list1"/>
    <dgm:cxn modelId="{B059C813-BF17-40F3-B42D-82E2E6766B26}" type="presParOf" srcId="{6842E754-D9FF-4D59-9813-67C81FAC5D89}" destId="{66401CEF-B9E1-4C73-BBD4-5B2233DB6333}" srcOrd="25" destOrd="0" presId="urn:microsoft.com/office/officeart/2005/8/layout/list1"/>
    <dgm:cxn modelId="{44D594A9-BC62-4A74-9C15-07F8B5374536}" type="presParOf" srcId="{6842E754-D9FF-4D59-9813-67C81FAC5D89}" destId="{023B22EE-51FA-443D-A158-C51E8EB7D04E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07D146-BC83-4A60-8B4A-77CB40D1D0EB}" type="doc">
      <dgm:prSet loTypeId="urn:microsoft.com/office/officeart/2005/8/layout/vList2" loCatId="list" qsTypeId="urn:microsoft.com/office/officeart/2005/8/quickstyle/simple1#3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F395E8DB-0988-4248-B37C-0BB228ED64C2}">
      <dgm:prSet phldrT="[Текст]" custT="1"/>
      <dgm:spPr>
        <a:solidFill>
          <a:srgbClr val="99CCFF"/>
        </a:solidFill>
      </dgm:spPr>
      <dgm:t>
        <a:bodyPr/>
        <a:lstStyle/>
        <a:p>
          <a:pPr algn="ctr"/>
          <a:r>
            <a:rPr lang="ru-RU" sz="2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Сприяння</a:t>
          </a:r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збереженню</a:t>
          </a:r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російської</a:t>
          </a:r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мови</a:t>
          </a:r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та </a:t>
          </a:r>
          <a:r>
            <a:rPr lang="ru-RU" sz="2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її</a:t>
          </a:r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вивченню</a:t>
          </a:r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у </a:t>
          </a:r>
          <a:r>
            <a:rPr lang="ru-RU" sz="2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національній</a:t>
          </a:r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системі</a:t>
          </a:r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освіти</a:t>
          </a:r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України</a:t>
          </a:r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000" dirty="0">
            <a:solidFill>
              <a:schemeClr val="tx1"/>
            </a:solidFill>
          </a:endParaRPr>
        </a:p>
      </dgm:t>
    </dgm:pt>
    <dgm:pt modelId="{55DED794-909B-44DD-8B64-F9D5B28F3E32}" type="parTrans" cxnId="{273AB78A-D39F-4503-9CFE-CBF3BA26DCDE}">
      <dgm:prSet/>
      <dgm:spPr/>
      <dgm:t>
        <a:bodyPr/>
        <a:lstStyle/>
        <a:p>
          <a:endParaRPr lang="ru-RU"/>
        </a:p>
      </dgm:t>
    </dgm:pt>
    <dgm:pt modelId="{D228A594-7947-44D5-9D71-4906B7ABFE57}" type="sibTrans" cxnId="{273AB78A-D39F-4503-9CFE-CBF3BA26DCDE}">
      <dgm:prSet/>
      <dgm:spPr/>
      <dgm:t>
        <a:bodyPr/>
        <a:lstStyle/>
        <a:p>
          <a:endParaRPr lang="ru-RU"/>
        </a:p>
      </dgm:t>
    </dgm:pt>
    <dgm:pt modelId="{9BB5F097-630D-4EB5-A905-2D39D74DFCD7}">
      <dgm:prSet custT="1"/>
      <dgm:spPr>
        <a:solidFill>
          <a:srgbClr val="99CCFF"/>
        </a:solidFill>
      </dgm:spPr>
      <dgm:t>
        <a:bodyPr/>
        <a:lstStyle/>
        <a:p>
          <a:pPr algn="ctr"/>
          <a:r>
            <a:rPr lang="ru-RU" sz="2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Організація</a:t>
          </a:r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курсів із вивчення російської мови, проведення науково-практичних конференцій, семінарів, конкурсів із російської культури, олімпіад з </a:t>
          </a:r>
          <a:r>
            <a:rPr lang="ru-RU" sz="2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російської</a:t>
          </a:r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мови</a:t>
          </a:r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gm:t>
    </dgm:pt>
    <dgm:pt modelId="{811D7478-84F8-4FCE-9D8F-85CF5F194870}" type="parTrans" cxnId="{3E47F843-4DC5-479E-BA20-6EBF662BA969}">
      <dgm:prSet/>
      <dgm:spPr/>
      <dgm:t>
        <a:bodyPr/>
        <a:lstStyle/>
        <a:p>
          <a:endParaRPr lang="ru-RU"/>
        </a:p>
      </dgm:t>
    </dgm:pt>
    <dgm:pt modelId="{3763F0CC-E98D-4B2D-A70D-99779320D4C3}" type="sibTrans" cxnId="{3E47F843-4DC5-479E-BA20-6EBF662BA969}">
      <dgm:prSet/>
      <dgm:spPr/>
      <dgm:t>
        <a:bodyPr/>
        <a:lstStyle/>
        <a:p>
          <a:endParaRPr lang="ru-RU"/>
        </a:p>
      </dgm:t>
    </dgm:pt>
    <dgm:pt modelId="{D107BD3C-EAA8-407F-BB55-6D006FFF7CA4}">
      <dgm:prSet custT="1"/>
      <dgm:spPr>
        <a:solidFill>
          <a:srgbClr val="99CCFF"/>
        </a:solidFill>
      </dgm:spPr>
      <dgm:t>
        <a:bodyPr/>
        <a:lstStyle/>
        <a:p>
          <a:pPr algn="ctr"/>
          <a:r>
            <a:rPr lang="ru-RU" sz="2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Сприяння</a:t>
          </a:r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у підборі та направленні українських громадян на навчання в РФ.</a:t>
          </a:r>
        </a:p>
      </dgm:t>
    </dgm:pt>
    <dgm:pt modelId="{482A06B5-97B6-466E-8BA0-474D32469B53}" type="parTrans" cxnId="{5DE6C64C-7E92-4637-9A43-7FEB8CC99566}">
      <dgm:prSet/>
      <dgm:spPr/>
      <dgm:t>
        <a:bodyPr/>
        <a:lstStyle/>
        <a:p>
          <a:endParaRPr lang="ru-RU"/>
        </a:p>
      </dgm:t>
    </dgm:pt>
    <dgm:pt modelId="{21033DEA-F470-462F-8252-693B592F84F7}" type="sibTrans" cxnId="{5DE6C64C-7E92-4637-9A43-7FEB8CC99566}">
      <dgm:prSet/>
      <dgm:spPr/>
      <dgm:t>
        <a:bodyPr/>
        <a:lstStyle/>
        <a:p>
          <a:endParaRPr lang="ru-RU"/>
        </a:p>
      </dgm:t>
    </dgm:pt>
    <dgm:pt modelId="{8EA0CB4B-D022-466B-8181-BCD6FE5BA495}">
      <dgm:prSet custT="1"/>
      <dgm:spPr>
        <a:solidFill>
          <a:srgbClr val="99CCFF"/>
        </a:solidFill>
      </dgm:spPr>
      <dgm:t>
        <a:bodyPr/>
        <a:lstStyle/>
        <a:p>
          <a:pPr algn="ctr"/>
          <a:r>
            <a:rPr lang="ru-RU" sz="20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Співпраця</a:t>
          </a:r>
          <a:r>
            <a: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з асоціаціями й товариствами дружби з РФ.</a:t>
          </a:r>
        </a:p>
      </dgm:t>
    </dgm:pt>
    <dgm:pt modelId="{A543A6DF-197B-41A9-B839-86E0EE7FADA7}" type="parTrans" cxnId="{63E5DA3C-5622-4106-800D-5C7C4B243772}">
      <dgm:prSet/>
      <dgm:spPr/>
      <dgm:t>
        <a:bodyPr/>
        <a:lstStyle/>
        <a:p>
          <a:endParaRPr lang="ru-RU"/>
        </a:p>
      </dgm:t>
    </dgm:pt>
    <dgm:pt modelId="{DEF05494-1B5A-4976-89A4-B1C5F6117FE0}" type="sibTrans" cxnId="{63E5DA3C-5622-4106-800D-5C7C4B243772}">
      <dgm:prSet/>
      <dgm:spPr/>
      <dgm:t>
        <a:bodyPr/>
        <a:lstStyle/>
        <a:p>
          <a:endParaRPr lang="ru-RU"/>
        </a:p>
      </dgm:t>
    </dgm:pt>
    <dgm:pt modelId="{A1298FB6-A93F-4F9F-8A3D-8E3C8BB14136}" type="pres">
      <dgm:prSet presAssocID="{1407D146-BC83-4A60-8B4A-77CB40D1D0EB}" presName="linear" presStyleCnt="0">
        <dgm:presLayoutVars>
          <dgm:animLvl val="lvl"/>
          <dgm:resizeHandles val="exact"/>
        </dgm:presLayoutVars>
      </dgm:prSet>
      <dgm:spPr/>
    </dgm:pt>
    <dgm:pt modelId="{5AAB3374-51FF-405A-B1E6-165E6770E260}" type="pres">
      <dgm:prSet presAssocID="{F395E8DB-0988-4248-B37C-0BB228ED64C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327F916-911E-4DFB-95E3-424294946788}" type="pres">
      <dgm:prSet presAssocID="{D228A594-7947-44D5-9D71-4906B7ABFE57}" presName="spacer" presStyleCnt="0"/>
      <dgm:spPr/>
    </dgm:pt>
    <dgm:pt modelId="{AF1A2DEC-2D72-4A91-89BF-32613085F274}" type="pres">
      <dgm:prSet presAssocID="{9BB5F097-630D-4EB5-A905-2D39D74DFCD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EF393CB-75A1-4699-8E01-33FFB810E120}" type="pres">
      <dgm:prSet presAssocID="{3763F0CC-E98D-4B2D-A70D-99779320D4C3}" presName="spacer" presStyleCnt="0"/>
      <dgm:spPr/>
    </dgm:pt>
    <dgm:pt modelId="{91068E9C-4446-4BF2-B8E8-783694DFE4EA}" type="pres">
      <dgm:prSet presAssocID="{D107BD3C-EAA8-407F-BB55-6D006FFF7CA4}" presName="parentText" presStyleLbl="node1" presStyleIdx="2" presStyleCnt="4" custLinFactNeighborX="-85">
        <dgm:presLayoutVars>
          <dgm:chMax val="0"/>
          <dgm:bulletEnabled val="1"/>
        </dgm:presLayoutVars>
      </dgm:prSet>
      <dgm:spPr/>
    </dgm:pt>
    <dgm:pt modelId="{EC7385AB-15AD-493B-A9C6-4B9DB4831E59}" type="pres">
      <dgm:prSet presAssocID="{21033DEA-F470-462F-8252-693B592F84F7}" presName="spacer" presStyleCnt="0"/>
      <dgm:spPr/>
    </dgm:pt>
    <dgm:pt modelId="{6C61067D-C37F-485E-8F1E-04E01832E00F}" type="pres">
      <dgm:prSet presAssocID="{8EA0CB4B-D022-466B-8181-BCD6FE5BA49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8709A21-E8C4-4D06-8E63-B3145389DB00}" type="presOf" srcId="{8EA0CB4B-D022-466B-8181-BCD6FE5BA495}" destId="{6C61067D-C37F-485E-8F1E-04E01832E00F}" srcOrd="0" destOrd="0" presId="urn:microsoft.com/office/officeart/2005/8/layout/vList2"/>
    <dgm:cxn modelId="{57A3422C-EF7A-4E46-9839-46E8613FD168}" type="presOf" srcId="{F395E8DB-0988-4248-B37C-0BB228ED64C2}" destId="{5AAB3374-51FF-405A-B1E6-165E6770E260}" srcOrd="0" destOrd="0" presId="urn:microsoft.com/office/officeart/2005/8/layout/vList2"/>
    <dgm:cxn modelId="{63E5DA3C-5622-4106-800D-5C7C4B243772}" srcId="{1407D146-BC83-4A60-8B4A-77CB40D1D0EB}" destId="{8EA0CB4B-D022-466B-8181-BCD6FE5BA495}" srcOrd="3" destOrd="0" parTransId="{A543A6DF-197B-41A9-B839-86E0EE7FADA7}" sibTransId="{DEF05494-1B5A-4976-89A4-B1C5F6117FE0}"/>
    <dgm:cxn modelId="{3E47F843-4DC5-479E-BA20-6EBF662BA969}" srcId="{1407D146-BC83-4A60-8B4A-77CB40D1D0EB}" destId="{9BB5F097-630D-4EB5-A905-2D39D74DFCD7}" srcOrd="1" destOrd="0" parTransId="{811D7478-84F8-4FCE-9D8F-85CF5F194870}" sibTransId="{3763F0CC-E98D-4B2D-A70D-99779320D4C3}"/>
    <dgm:cxn modelId="{9BE38644-1835-4D3C-91F0-7200E4716CBE}" type="presOf" srcId="{9BB5F097-630D-4EB5-A905-2D39D74DFCD7}" destId="{AF1A2DEC-2D72-4A91-89BF-32613085F274}" srcOrd="0" destOrd="0" presId="urn:microsoft.com/office/officeart/2005/8/layout/vList2"/>
    <dgm:cxn modelId="{5DE6C64C-7E92-4637-9A43-7FEB8CC99566}" srcId="{1407D146-BC83-4A60-8B4A-77CB40D1D0EB}" destId="{D107BD3C-EAA8-407F-BB55-6D006FFF7CA4}" srcOrd="2" destOrd="0" parTransId="{482A06B5-97B6-466E-8BA0-474D32469B53}" sibTransId="{21033DEA-F470-462F-8252-693B592F84F7}"/>
    <dgm:cxn modelId="{197A4B5A-20ED-40CA-8564-88C059FE4B50}" type="presOf" srcId="{D107BD3C-EAA8-407F-BB55-6D006FFF7CA4}" destId="{91068E9C-4446-4BF2-B8E8-783694DFE4EA}" srcOrd="0" destOrd="0" presId="urn:microsoft.com/office/officeart/2005/8/layout/vList2"/>
    <dgm:cxn modelId="{273AB78A-D39F-4503-9CFE-CBF3BA26DCDE}" srcId="{1407D146-BC83-4A60-8B4A-77CB40D1D0EB}" destId="{F395E8DB-0988-4248-B37C-0BB228ED64C2}" srcOrd="0" destOrd="0" parTransId="{55DED794-909B-44DD-8B64-F9D5B28F3E32}" sibTransId="{D228A594-7947-44D5-9D71-4906B7ABFE57}"/>
    <dgm:cxn modelId="{589741E3-C48F-42EF-8DA4-BE7449FDB45A}" type="presOf" srcId="{1407D146-BC83-4A60-8B4A-77CB40D1D0EB}" destId="{A1298FB6-A93F-4F9F-8A3D-8E3C8BB14136}" srcOrd="0" destOrd="0" presId="urn:microsoft.com/office/officeart/2005/8/layout/vList2"/>
    <dgm:cxn modelId="{A1588EE2-3E5E-4A80-8428-869678C685AA}" type="presParOf" srcId="{A1298FB6-A93F-4F9F-8A3D-8E3C8BB14136}" destId="{5AAB3374-51FF-405A-B1E6-165E6770E260}" srcOrd="0" destOrd="0" presId="urn:microsoft.com/office/officeart/2005/8/layout/vList2"/>
    <dgm:cxn modelId="{8764F506-5363-42BC-8DBC-A1B35792A64D}" type="presParOf" srcId="{A1298FB6-A93F-4F9F-8A3D-8E3C8BB14136}" destId="{4327F916-911E-4DFB-95E3-424294946788}" srcOrd="1" destOrd="0" presId="urn:microsoft.com/office/officeart/2005/8/layout/vList2"/>
    <dgm:cxn modelId="{6532AA97-B822-48E8-A26B-5408FDD8901A}" type="presParOf" srcId="{A1298FB6-A93F-4F9F-8A3D-8E3C8BB14136}" destId="{AF1A2DEC-2D72-4A91-89BF-32613085F274}" srcOrd="2" destOrd="0" presId="urn:microsoft.com/office/officeart/2005/8/layout/vList2"/>
    <dgm:cxn modelId="{45BE5FDF-FF91-47E3-8F7A-966CE57F9B10}" type="presParOf" srcId="{A1298FB6-A93F-4F9F-8A3D-8E3C8BB14136}" destId="{3EF393CB-75A1-4699-8E01-33FFB810E120}" srcOrd="3" destOrd="0" presId="urn:microsoft.com/office/officeart/2005/8/layout/vList2"/>
    <dgm:cxn modelId="{EB50D232-848A-4087-962F-7EBFF1582DF9}" type="presParOf" srcId="{A1298FB6-A93F-4F9F-8A3D-8E3C8BB14136}" destId="{91068E9C-4446-4BF2-B8E8-783694DFE4EA}" srcOrd="4" destOrd="0" presId="urn:microsoft.com/office/officeart/2005/8/layout/vList2"/>
    <dgm:cxn modelId="{7842AA0E-B34F-4275-9935-4EA6B0841DA8}" type="presParOf" srcId="{A1298FB6-A93F-4F9F-8A3D-8E3C8BB14136}" destId="{EC7385AB-15AD-493B-A9C6-4B9DB4831E59}" srcOrd="5" destOrd="0" presId="urn:microsoft.com/office/officeart/2005/8/layout/vList2"/>
    <dgm:cxn modelId="{312B3FC8-413E-46A6-A6AF-EA90F23AECCE}" type="presParOf" srcId="{A1298FB6-A93F-4F9F-8A3D-8E3C8BB14136}" destId="{6C61067D-C37F-485E-8F1E-04E01832E0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AC1564-445A-4BDF-BAF9-6800301C9466}" type="doc">
      <dgm:prSet loTypeId="urn:microsoft.com/office/officeart/2005/8/layout/default#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99DE4E1-9208-44F7-AA06-1CEA0927A39C}">
      <dgm:prSet custT="1"/>
      <dgm:spPr>
        <a:solidFill>
          <a:srgbClr val="FFFF99"/>
        </a:solidFill>
      </dgm:spPr>
      <dgm:t>
        <a:bodyPr/>
        <a:lstStyle/>
        <a:p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Міжнародна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асоціація викладачів російської мови і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літератури</a:t>
          </a:r>
          <a:endParaRPr lang="ru-RU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(з 2000 р.) </a:t>
          </a:r>
        </a:p>
      </dgm:t>
    </dgm:pt>
    <dgm:pt modelId="{C032EEC4-1D12-405F-8F37-73117E72F2B0}" type="parTrans" cxnId="{172280A1-E99B-4B86-A45D-2E20E61AC86B}">
      <dgm:prSet/>
      <dgm:spPr/>
      <dgm:t>
        <a:bodyPr/>
        <a:lstStyle/>
        <a:p>
          <a:endParaRPr lang="ru-RU"/>
        </a:p>
      </dgm:t>
    </dgm:pt>
    <dgm:pt modelId="{D6BF4339-9FE6-43B7-AE75-220AC3068937}" type="sibTrans" cxnId="{172280A1-E99B-4B86-A45D-2E20E61AC86B}">
      <dgm:prSet/>
      <dgm:spPr/>
      <dgm:t>
        <a:bodyPr/>
        <a:lstStyle/>
        <a:p>
          <a:endParaRPr lang="ru-RU"/>
        </a:p>
      </dgm:t>
    </dgm:pt>
    <dgm:pt modelId="{E46C12E2-2FA9-4C3D-80A3-D9FACBFD4593}">
      <dgm:prSet custT="1"/>
      <dgm:spPr>
        <a:solidFill>
          <a:srgbClr val="FFFF99"/>
        </a:solidFill>
      </dgm:spPr>
      <dgm:t>
        <a:bodyPr/>
        <a:lstStyle/>
        <a:p>
          <a:r>
            <a:rPr lang="uk-UA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Росспівробітництво</a:t>
          </a:r>
          <a:endParaRPr lang="uk-UA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uk-U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(з 2008 р.)</a:t>
          </a:r>
          <a:endParaRPr lang="ru-RU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494D0D-5C29-4182-B09B-7FA7502900D8}" type="parTrans" cxnId="{588C7E4D-ECBD-4DC7-8C70-2A46F88B093C}">
      <dgm:prSet/>
      <dgm:spPr/>
      <dgm:t>
        <a:bodyPr/>
        <a:lstStyle/>
        <a:p>
          <a:endParaRPr lang="ru-RU"/>
        </a:p>
      </dgm:t>
    </dgm:pt>
    <dgm:pt modelId="{521F0A7C-88B9-4C9B-8C30-820336B90D11}" type="sibTrans" cxnId="{588C7E4D-ECBD-4DC7-8C70-2A46F88B093C}">
      <dgm:prSet/>
      <dgm:spPr/>
      <dgm:t>
        <a:bodyPr/>
        <a:lstStyle/>
        <a:p>
          <a:endParaRPr lang="ru-RU"/>
        </a:p>
      </dgm:t>
    </dgm:pt>
    <dgm:pt modelId="{B7558131-55B6-4A74-A3DF-9E449B223BA4}">
      <dgm:prSet custT="1"/>
      <dgm:spPr>
        <a:solidFill>
          <a:srgbClr val="FFFF99"/>
        </a:solidFill>
      </dgm:spPr>
      <dgm:t>
        <a:bodyPr/>
        <a:lstStyle/>
        <a:p>
          <a:pPr algn="ctr"/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Фонд «Русский мир»</a:t>
          </a:r>
        </a:p>
        <a:p>
          <a:pPr algn="ctr"/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(з 2007 р.) </a:t>
          </a:r>
        </a:p>
      </dgm:t>
    </dgm:pt>
    <dgm:pt modelId="{BAB64A7D-98A9-4D2D-A5FC-261215AA2255}" type="parTrans" cxnId="{6D107882-283E-424E-956B-4FEBA67529D5}">
      <dgm:prSet/>
      <dgm:spPr/>
      <dgm:t>
        <a:bodyPr/>
        <a:lstStyle/>
        <a:p>
          <a:endParaRPr lang="ru-RU"/>
        </a:p>
      </dgm:t>
    </dgm:pt>
    <dgm:pt modelId="{3A6B25EC-471C-43B8-A40A-A782C7D11241}" type="sibTrans" cxnId="{6D107882-283E-424E-956B-4FEBA67529D5}">
      <dgm:prSet/>
      <dgm:spPr/>
      <dgm:t>
        <a:bodyPr/>
        <a:lstStyle/>
        <a:p>
          <a:endParaRPr lang="ru-RU"/>
        </a:p>
      </dgm:t>
    </dgm:pt>
    <dgm:pt modelId="{D1FE7CBC-D41D-4A84-8A59-1D98B266309F}">
      <dgm:prSet custT="1"/>
      <dgm:spPr>
        <a:solidFill>
          <a:srgbClr val="FFFF99"/>
        </a:solidFill>
      </dgm:spPr>
      <dgm:t>
        <a:bodyPr/>
        <a:lstStyle/>
        <a:p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РПЦ (зокрема, Відділ церковних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зовнішніх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зв’язків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r>
            <a:rPr lang="uk-U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(з 2000 р.)</a:t>
          </a:r>
          <a:endParaRPr lang="ru-RU" sz="24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43DCE2-D2C7-4B70-BA03-CB09CEA9F38A}" type="parTrans" cxnId="{FB8362BA-9957-4C58-A976-DE5997F75230}">
      <dgm:prSet/>
      <dgm:spPr/>
      <dgm:t>
        <a:bodyPr/>
        <a:lstStyle/>
        <a:p>
          <a:endParaRPr lang="ru-RU"/>
        </a:p>
      </dgm:t>
    </dgm:pt>
    <dgm:pt modelId="{7F6C09DB-8416-4FE3-A9E0-FB124C4014D5}" type="sibTrans" cxnId="{FB8362BA-9957-4C58-A976-DE5997F75230}">
      <dgm:prSet/>
      <dgm:spPr/>
      <dgm:t>
        <a:bodyPr/>
        <a:lstStyle/>
        <a:p>
          <a:endParaRPr lang="ru-RU"/>
        </a:p>
      </dgm:t>
    </dgm:pt>
    <dgm:pt modelId="{0F358B64-5296-4A90-B814-54ED97AF3471}" type="pres">
      <dgm:prSet presAssocID="{9BAC1564-445A-4BDF-BAF9-6800301C9466}" presName="diagram" presStyleCnt="0">
        <dgm:presLayoutVars>
          <dgm:dir/>
          <dgm:resizeHandles val="exact"/>
        </dgm:presLayoutVars>
      </dgm:prSet>
      <dgm:spPr/>
    </dgm:pt>
    <dgm:pt modelId="{DEC3CC8B-C6F2-4887-81EE-829AAF15B4C3}" type="pres">
      <dgm:prSet presAssocID="{199DE4E1-9208-44F7-AA06-1CEA0927A39C}" presName="node" presStyleLbl="node1" presStyleIdx="0" presStyleCnt="4" custScaleX="73318" custScaleY="79578" custLinFactNeighborX="-10976" custLinFactNeighborY="10428">
        <dgm:presLayoutVars>
          <dgm:bulletEnabled val="1"/>
        </dgm:presLayoutVars>
      </dgm:prSet>
      <dgm:spPr>
        <a:prstGeom prst="ellipse">
          <a:avLst/>
        </a:prstGeom>
      </dgm:spPr>
    </dgm:pt>
    <dgm:pt modelId="{4195B6D7-70D6-468E-916E-78512A59F3AC}" type="pres">
      <dgm:prSet presAssocID="{D6BF4339-9FE6-43B7-AE75-220AC3068937}" presName="sibTrans" presStyleCnt="0"/>
      <dgm:spPr/>
    </dgm:pt>
    <dgm:pt modelId="{5CCBB4EF-1AFF-47DC-9C81-F9367B52D29F}" type="pres">
      <dgm:prSet presAssocID="{E46C12E2-2FA9-4C3D-80A3-D9FACBFD4593}" presName="node" presStyleLbl="node1" presStyleIdx="1" presStyleCnt="4" custScaleX="80312" custScaleY="78721" custLinFactNeighborX="3185" custLinFactNeighborY="11642">
        <dgm:presLayoutVars>
          <dgm:bulletEnabled val="1"/>
        </dgm:presLayoutVars>
      </dgm:prSet>
      <dgm:spPr>
        <a:prstGeom prst="ellipse">
          <a:avLst/>
        </a:prstGeom>
      </dgm:spPr>
    </dgm:pt>
    <dgm:pt modelId="{223807F9-3309-4186-95D2-858DB7B6CCB8}" type="pres">
      <dgm:prSet presAssocID="{521F0A7C-88B9-4C9B-8C30-820336B90D11}" presName="sibTrans" presStyleCnt="0"/>
      <dgm:spPr/>
    </dgm:pt>
    <dgm:pt modelId="{48BC57BC-2D2D-4A25-A42C-8B8EE4D05045}" type="pres">
      <dgm:prSet presAssocID="{B7558131-55B6-4A74-A3DF-9E449B223BA4}" presName="node" presStyleLbl="node1" presStyleIdx="2" presStyleCnt="4" custScaleX="77749" custScaleY="80404" custLinFactNeighborX="-3819" custLinFactNeighborY="3561">
        <dgm:presLayoutVars>
          <dgm:bulletEnabled val="1"/>
        </dgm:presLayoutVars>
      </dgm:prSet>
      <dgm:spPr>
        <a:prstGeom prst="ellipse">
          <a:avLst/>
        </a:prstGeom>
      </dgm:spPr>
    </dgm:pt>
    <dgm:pt modelId="{1F5349A5-9DED-443C-A0E6-6657006B6B9B}" type="pres">
      <dgm:prSet presAssocID="{3A6B25EC-471C-43B8-A40A-A782C7D11241}" presName="sibTrans" presStyleCnt="0"/>
      <dgm:spPr/>
    </dgm:pt>
    <dgm:pt modelId="{37DAC76A-ACD0-4468-9EA4-4126287D6848}" type="pres">
      <dgm:prSet presAssocID="{D1FE7CBC-D41D-4A84-8A59-1D98B266309F}" presName="node" presStyleLbl="node1" presStyleIdx="3" presStyleCnt="4" custScaleX="79430" custScaleY="77545" custLinFactNeighborX="3333" custLinFactNeighborY="17590">
        <dgm:presLayoutVars>
          <dgm:bulletEnabled val="1"/>
        </dgm:presLayoutVars>
      </dgm:prSet>
      <dgm:spPr>
        <a:prstGeom prst="ellipse">
          <a:avLst/>
        </a:prstGeom>
      </dgm:spPr>
    </dgm:pt>
  </dgm:ptLst>
  <dgm:cxnLst>
    <dgm:cxn modelId="{6CDA7007-2115-4A83-B142-9B20D5B50A55}" type="presOf" srcId="{E46C12E2-2FA9-4C3D-80A3-D9FACBFD4593}" destId="{5CCBB4EF-1AFF-47DC-9C81-F9367B52D29F}" srcOrd="0" destOrd="0" presId="urn:microsoft.com/office/officeart/2005/8/layout/default#1"/>
    <dgm:cxn modelId="{C7E47623-B50F-428F-ACD6-4F549F9A9BFB}" type="presOf" srcId="{199DE4E1-9208-44F7-AA06-1CEA0927A39C}" destId="{DEC3CC8B-C6F2-4887-81EE-829AAF15B4C3}" srcOrd="0" destOrd="0" presId="urn:microsoft.com/office/officeart/2005/8/layout/default#1"/>
    <dgm:cxn modelId="{CDDC1739-5B07-4EAE-9369-D44799B11610}" type="presOf" srcId="{B7558131-55B6-4A74-A3DF-9E449B223BA4}" destId="{48BC57BC-2D2D-4A25-A42C-8B8EE4D05045}" srcOrd="0" destOrd="0" presId="urn:microsoft.com/office/officeart/2005/8/layout/default#1"/>
    <dgm:cxn modelId="{588C7E4D-ECBD-4DC7-8C70-2A46F88B093C}" srcId="{9BAC1564-445A-4BDF-BAF9-6800301C9466}" destId="{E46C12E2-2FA9-4C3D-80A3-D9FACBFD4593}" srcOrd="1" destOrd="0" parTransId="{31494D0D-5C29-4182-B09B-7FA7502900D8}" sibTransId="{521F0A7C-88B9-4C9B-8C30-820336B90D11}"/>
    <dgm:cxn modelId="{6D107882-283E-424E-956B-4FEBA67529D5}" srcId="{9BAC1564-445A-4BDF-BAF9-6800301C9466}" destId="{B7558131-55B6-4A74-A3DF-9E449B223BA4}" srcOrd="2" destOrd="0" parTransId="{BAB64A7D-98A9-4D2D-A5FC-261215AA2255}" sibTransId="{3A6B25EC-471C-43B8-A40A-A782C7D11241}"/>
    <dgm:cxn modelId="{172280A1-E99B-4B86-A45D-2E20E61AC86B}" srcId="{9BAC1564-445A-4BDF-BAF9-6800301C9466}" destId="{199DE4E1-9208-44F7-AA06-1CEA0927A39C}" srcOrd="0" destOrd="0" parTransId="{C032EEC4-1D12-405F-8F37-73117E72F2B0}" sibTransId="{D6BF4339-9FE6-43B7-AE75-220AC3068937}"/>
    <dgm:cxn modelId="{FB8362BA-9957-4C58-A976-DE5997F75230}" srcId="{9BAC1564-445A-4BDF-BAF9-6800301C9466}" destId="{D1FE7CBC-D41D-4A84-8A59-1D98B266309F}" srcOrd="3" destOrd="0" parTransId="{2D43DCE2-D2C7-4B70-BA03-CB09CEA9F38A}" sibTransId="{7F6C09DB-8416-4FE3-A9E0-FB124C4014D5}"/>
    <dgm:cxn modelId="{9FFF7ED4-6AA2-4289-867C-0E14B5B8EA51}" type="presOf" srcId="{D1FE7CBC-D41D-4A84-8A59-1D98B266309F}" destId="{37DAC76A-ACD0-4468-9EA4-4126287D6848}" srcOrd="0" destOrd="0" presId="urn:microsoft.com/office/officeart/2005/8/layout/default#1"/>
    <dgm:cxn modelId="{C3E675DD-FC25-4566-91A0-5960F607E5AC}" type="presOf" srcId="{9BAC1564-445A-4BDF-BAF9-6800301C9466}" destId="{0F358B64-5296-4A90-B814-54ED97AF3471}" srcOrd="0" destOrd="0" presId="urn:microsoft.com/office/officeart/2005/8/layout/default#1"/>
    <dgm:cxn modelId="{D451F9A6-429B-475E-879A-2CA56087E7B0}" type="presParOf" srcId="{0F358B64-5296-4A90-B814-54ED97AF3471}" destId="{DEC3CC8B-C6F2-4887-81EE-829AAF15B4C3}" srcOrd="0" destOrd="0" presId="urn:microsoft.com/office/officeart/2005/8/layout/default#1"/>
    <dgm:cxn modelId="{41F368AC-6A3E-4CDA-8E2E-7DD22DF83C98}" type="presParOf" srcId="{0F358B64-5296-4A90-B814-54ED97AF3471}" destId="{4195B6D7-70D6-468E-916E-78512A59F3AC}" srcOrd="1" destOrd="0" presId="urn:microsoft.com/office/officeart/2005/8/layout/default#1"/>
    <dgm:cxn modelId="{24E1E094-A2F5-4F24-9D21-BBBCB1033CA5}" type="presParOf" srcId="{0F358B64-5296-4A90-B814-54ED97AF3471}" destId="{5CCBB4EF-1AFF-47DC-9C81-F9367B52D29F}" srcOrd="2" destOrd="0" presId="urn:microsoft.com/office/officeart/2005/8/layout/default#1"/>
    <dgm:cxn modelId="{F98459AF-D66D-4B48-9B38-556E580E0D11}" type="presParOf" srcId="{0F358B64-5296-4A90-B814-54ED97AF3471}" destId="{223807F9-3309-4186-95D2-858DB7B6CCB8}" srcOrd="3" destOrd="0" presId="urn:microsoft.com/office/officeart/2005/8/layout/default#1"/>
    <dgm:cxn modelId="{7A989D3E-ADED-4065-9EDE-9E004C45ADF5}" type="presParOf" srcId="{0F358B64-5296-4A90-B814-54ED97AF3471}" destId="{48BC57BC-2D2D-4A25-A42C-8B8EE4D05045}" srcOrd="4" destOrd="0" presId="urn:microsoft.com/office/officeart/2005/8/layout/default#1"/>
    <dgm:cxn modelId="{3284DF54-8541-4AF7-8F0C-F9BB9490BE28}" type="presParOf" srcId="{0F358B64-5296-4A90-B814-54ED97AF3471}" destId="{1F5349A5-9DED-443C-A0E6-6657006B6B9B}" srcOrd="5" destOrd="0" presId="urn:microsoft.com/office/officeart/2005/8/layout/default#1"/>
    <dgm:cxn modelId="{0384B45D-FAEB-4B8F-ADFD-2949DD9C3E78}" type="presParOf" srcId="{0F358B64-5296-4A90-B814-54ED97AF3471}" destId="{37DAC76A-ACD0-4468-9EA4-4126287D6848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C1B0F4-5A8E-4053-9A52-167BCD74E94B}" type="doc">
      <dgm:prSet loTypeId="urn:microsoft.com/office/officeart/2008/layout/VerticalCurvedList" loCatId="list" qsTypeId="urn:microsoft.com/office/officeart/2005/8/quickstyle/simple1#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C652DCA-AC56-4448-AC4B-46F56E0F0B19}">
      <dgm:prSet phldrT="[Текст]" custT="1"/>
      <dgm:spPr/>
      <dgm:t>
        <a:bodyPr/>
        <a:lstStyle/>
        <a:p>
          <a:pPr algn="ctr"/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Відновлення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імперської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ідеї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Великої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Росії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та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прагнення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її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впровадження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теренах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колишнього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СРСР, і особливо в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Україні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8A853C89-4615-4B6D-B877-1D337EB49D72}" type="parTrans" cxnId="{E3534BC8-D8D3-4CA7-909C-DD4EED4D2D04}">
      <dgm:prSet/>
      <dgm:spPr/>
      <dgm:t>
        <a:bodyPr/>
        <a:lstStyle/>
        <a:p>
          <a:endParaRPr lang="ru-RU"/>
        </a:p>
      </dgm:t>
    </dgm:pt>
    <dgm:pt modelId="{5313C404-7DBE-4025-92DC-577DFA971B52}" type="sibTrans" cxnId="{E3534BC8-D8D3-4CA7-909C-DD4EED4D2D04}">
      <dgm:prSet/>
      <dgm:spPr/>
      <dgm:t>
        <a:bodyPr/>
        <a:lstStyle/>
        <a:p>
          <a:endParaRPr lang="ru-RU"/>
        </a:p>
      </dgm:t>
    </dgm:pt>
    <dgm:pt modelId="{AA80B9CA-41B7-4888-8FDA-FE7556BBCA5B}">
      <dgm:prSet custT="1"/>
      <dgm:spPr/>
      <dgm:t>
        <a:bodyPr/>
        <a:lstStyle/>
        <a:p>
          <a:pPr algn="ctr"/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Поширення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думок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патріарха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Кирила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щодо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«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месіанської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»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ролі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Московського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патріархату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в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розв’язанні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проблеми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єдиної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Української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православної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церкви.</a:t>
          </a:r>
        </a:p>
      </dgm:t>
    </dgm:pt>
    <dgm:pt modelId="{9C40A3CB-4A8E-4259-8BA9-36B21A7826A2}" type="parTrans" cxnId="{5BB22663-17FC-4335-AC06-07634381B775}">
      <dgm:prSet/>
      <dgm:spPr/>
      <dgm:t>
        <a:bodyPr/>
        <a:lstStyle/>
        <a:p>
          <a:endParaRPr lang="ru-RU"/>
        </a:p>
      </dgm:t>
    </dgm:pt>
    <dgm:pt modelId="{08853511-5F49-47C9-9D96-A0447D79E140}" type="sibTrans" cxnId="{5BB22663-17FC-4335-AC06-07634381B775}">
      <dgm:prSet/>
      <dgm:spPr/>
      <dgm:t>
        <a:bodyPr/>
        <a:lstStyle/>
        <a:p>
          <a:endParaRPr lang="ru-RU"/>
        </a:p>
      </dgm:t>
    </dgm:pt>
    <dgm:pt modelId="{19AA0EFD-64A7-46FC-A5CF-03604E3B4B2C}">
      <dgm:prSet phldrT="[Текст]" custT="1"/>
      <dgm:spPr/>
      <dgm:t>
        <a:bodyPr/>
        <a:lstStyle/>
        <a:p>
          <a:pPr algn="ctr"/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Активізація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українофобських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сил на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усіх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рівнях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з метою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чергового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представлення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провідної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ролі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та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значення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«великого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братнього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народу» на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території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України</a:t>
          </a:r>
          <a:r>
            <a: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BBF3CBC4-CD3F-4922-85FB-C81D9C5C3E45}" type="parTrans" cxnId="{5CE592CA-42E8-4A31-84B1-86E992150DAC}">
      <dgm:prSet/>
      <dgm:spPr/>
      <dgm:t>
        <a:bodyPr/>
        <a:lstStyle/>
        <a:p>
          <a:endParaRPr lang="ru-RU"/>
        </a:p>
      </dgm:t>
    </dgm:pt>
    <dgm:pt modelId="{CCE7B517-7CF1-4E3D-A7FD-E9D18E16CC06}" type="sibTrans" cxnId="{5CE592CA-42E8-4A31-84B1-86E992150DAC}">
      <dgm:prSet/>
      <dgm:spPr/>
      <dgm:t>
        <a:bodyPr/>
        <a:lstStyle/>
        <a:p>
          <a:endParaRPr lang="ru-RU"/>
        </a:p>
      </dgm:t>
    </dgm:pt>
    <dgm:pt modelId="{D49D266D-D119-4769-BDD5-649D5336D4DA}" type="pres">
      <dgm:prSet presAssocID="{DCC1B0F4-5A8E-4053-9A52-167BCD74E94B}" presName="Name0" presStyleCnt="0">
        <dgm:presLayoutVars>
          <dgm:chMax val="7"/>
          <dgm:chPref val="7"/>
          <dgm:dir/>
        </dgm:presLayoutVars>
      </dgm:prSet>
      <dgm:spPr/>
    </dgm:pt>
    <dgm:pt modelId="{D13E9AA1-79FB-49CE-91C4-40B0DCD9EE6C}" type="pres">
      <dgm:prSet presAssocID="{DCC1B0F4-5A8E-4053-9A52-167BCD74E94B}" presName="Name1" presStyleCnt="0"/>
      <dgm:spPr/>
    </dgm:pt>
    <dgm:pt modelId="{60F115F2-5C58-47A7-BBEF-0D01C8885A98}" type="pres">
      <dgm:prSet presAssocID="{DCC1B0F4-5A8E-4053-9A52-167BCD74E94B}" presName="cycle" presStyleCnt="0"/>
      <dgm:spPr/>
    </dgm:pt>
    <dgm:pt modelId="{99B3F577-BECB-4997-99F7-9D62E91C1447}" type="pres">
      <dgm:prSet presAssocID="{DCC1B0F4-5A8E-4053-9A52-167BCD74E94B}" presName="srcNode" presStyleLbl="node1" presStyleIdx="0" presStyleCnt="3"/>
      <dgm:spPr/>
    </dgm:pt>
    <dgm:pt modelId="{0C612274-F4E3-4A53-96BC-7A378ED47E1A}" type="pres">
      <dgm:prSet presAssocID="{DCC1B0F4-5A8E-4053-9A52-167BCD74E94B}" presName="conn" presStyleLbl="parChTrans1D2" presStyleIdx="0" presStyleCnt="1"/>
      <dgm:spPr/>
    </dgm:pt>
    <dgm:pt modelId="{29CBD182-9302-4B49-AAB4-04FB310FD946}" type="pres">
      <dgm:prSet presAssocID="{DCC1B0F4-5A8E-4053-9A52-167BCD74E94B}" presName="extraNode" presStyleLbl="node1" presStyleIdx="0" presStyleCnt="3"/>
      <dgm:spPr/>
    </dgm:pt>
    <dgm:pt modelId="{8738FEC8-C688-4EF5-9EEE-8603FEB7F77B}" type="pres">
      <dgm:prSet presAssocID="{DCC1B0F4-5A8E-4053-9A52-167BCD74E94B}" presName="dstNode" presStyleLbl="node1" presStyleIdx="0" presStyleCnt="3"/>
      <dgm:spPr/>
    </dgm:pt>
    <dgm:pt modelId="{9725C9C6-CF95-4B55-8921-244D4E997CC1}" type="pres">
      <dgm:prSet presAssocID="{2C652DCA-AC56-4448-AC4B-46F56E0F0B19}" presName="text_1" presStyleLbl="node1" presStyleIdx="0" presStyleCnt="3" custLinFactNeighborX="108" custLinFactNeighborY="2872">
        <dgm:presLayoutVars>
          <dgm:bulletEnabled val="1"/>
        </dgm:presLayoutVars>
      </dgm:prSet>
      <dgm:spPr/>
    </dgm:pt>
    <dgm:pt modelId="{80AABC02-D748-47AE-A3D6-DB581A5F51A9}" type="pres">
      <dgm:prSet presAssocID="{2C652DCA-AC56-4448-AC4B-46F56E0F0B19}" presName="accent_1" presStyleCnt="0"/>
      <dgm:spPr/>
    </dgm:pt>
    <dgm:pt modelId="{F6E3B6E7-7C73-4E08-9BC6-AE82A2103BF2}" type="pres">
      <dgm:prSet presAssocID="{2C652DCA-AC56-4448-AC4B-46F56E0F0B19}" presName="accentRepeatNode" presStyleLbl="solidFgAcc1" presStyleIdx="0" presStyleCnt="3"/>
      <dgm:spPr>
        <a:solidFill>
          <a:schemeClr val="accent4">
            <a:lumMod val="20000"/>
            <a:lumOff val="80000"/>
          </a:schemeClr>
        </a:solidFill>
      </dgm:spPr>
    </dgm:pt>
    <dgm:pt modelId="{305DC157-293D-4A48-B30F-1F2D7BC00FBC}" type="pres">
      <dgm:prSet presAssocID="{19AA0EFD-64A7-46FC-A5CF-03604E3B4B2C}" presName="text_2" presStyleLbl="node1" presStyleIdx="1" presStyleCnt="3" custScaleX="100595" custScaleY="115142" custLinFactNeighborX="-228" custLinFactNeighborY="-718">
        <dgm:presLayoutVars>
          <dgm:bulletEnabled val="1"/>
        </dgm:presLayoutVars>
      </dgm:prSet>
      <dgm:spPr/>
    </dgm:pt>
    <dgm:pt modelId="{AD84934E-B124-47FA-A9BD-6629641896E2}" type="pres">
      <dgm:prSet presAssocID="{19AA0EFD-64A7-46FC-A5CF-03604E3B4B2C}" presName="accent_2" presStyleCnt="0"/>
      <dgm:spPr/>
    </dgm:pt>
    <dgm:pt modelId="{12EAA29A-33A3-41A7-A0F3-9D998DE83AA7}" type="pres">
      <dgm:prSet presAssocID="{19AA0EFD-64A7-46FC-A5CF-03604E3B4B2C}" presName="accentRepeatNode" presStyleLbl="solidFgAcc1" presStyleIdx="1" presStyleCnt="3"/>
      <dgm:spPr>
        <a:solidFill>
          <a:schemeClr val="accent5">
            <a:lumMod val="60000"/>
            <a:lumOff val="40000"/>
          </a:schemeClr>
        </a:solidFill>
      </dgm:spPr>
    </dgm:pt>
    <dgm:pt modelId="{28D10D0C-3FAD-4223-86F3-288DD6979C9E}" type="pres">
      <dgm:prSet presAssocID="{AA80B9CA-41B7-4888-8FDA-FE7556BBCA5B}" presName="text_3" presStyleLbl="node1" presStyleIdx="2" presStyleCnt="3" custScaleX="101058" custScaleY="113838">
        <dgm:presLayoutVars>
          <dgm:bulletEnabled val="1"/>
        </dgm:presLayoutVars>
      </dgm:prSet>
      <dgm:spPr/>
    </dgm:pt>
    <dgm:pt modelId="{C7642B24-BB24-406F-8701-3D24976BD475}" type="pres">
      <dgm:prSet presAssocID="{AA80B9CA-41B7-4888-8FDA-FE7556BBCA5B}" presName="accent_3" presStyleCnt="0"/>
      <dgm:spPr/>
    </dgm:pt>
    <dgm:pt modelId="{C96DDE13-0737-4F18-A803-B447138F349E}" type="pres">
      <dgm:prSet presAssocID="{AA80B9CA-41B7-4888-8FDA-FE7556BBCA5B}" presName="accentRepeatNode" presStyleLbl="solidFgAcc1" presStyleIdx="2" presStyleCnt="3"/>
      <dgm:spPr>
        <a:solidFill>
          <a:schemeClr val="accent5">
            <a:lumMod val="75000"/>
          </a:schemeClr>
        </a:solidFill>
      </dgm:spPr>
    </dgm:pt>
  </dgm:ptLst>
  <dgm:cxnLst>
    <dgm:cxn modelId="{5CEF1C1C-51CE-44E0-82ED-9311BA35651B}" type="presOf" srcId="{2C652DCA-AC56-4448-AC4B-46F56E0F0B19}" destId="{9725C9C6-CF95-4B55-8921-244D4E997CC1}" srcOrd="0" destOrd="0" presId="urn:microsoft.com/office/officeart/2008/layout/VerticalCurvedList"/>
    <dgm:cxn modelId="{5BB22663-17FC-4335-AC06-07634381B775}" srcId="{DCC1B0F4-5A8E-4053-9A52-167BCD74E94B}" destId="{AA80B9CA-41B7-4888-8FDA-FE7556BBCA5B}" srcOrd="2" destOrd="0" parTransId="{9C40A3CB-4A8E-4259-8BA9-36B21A7826A2}" sibTransId="{08853511-5F49-47C9-9D96-A0447D79E140}"/>
    <dgm:cxn modelId="{47F6036D-4A73-4392-874A-F33AB3722093}" type="presOf" srcId="{19AA0EFD-64A7-46FC-A5CF-03604E3B4B2C}" destId="{305DC157-293D-4A48-B30F-1F2D7BC00FBC}" srcOrd="0" destOrd="0" presId="urn:microsoft.com/office/officeart/2008/layout/VerticalCurvedList"/>
    <dgm:cxn modelId="{47075CC2-2882-4944-BE93-EF9098188CD5}" type="presOf" srcId="{5313C404-7DBE-4025-92DC-577DFA971B52}" destId="{0C612274-F4E3-4A53-96BC-7A378ED47E1A}" srcOrd="0" destOrd="0" presId="urn:microsoft.com/office/officeart/2008/layout/VerticalCurvedList"/>
    <dgm:cxn modelId="{E3534BC8-D8D3-4CA7-909C-DD4EED4D2D04}" srcId="{DCC1B0F4-5A8E-4053-9A52-167BCD74E94B}" destId="{2C652DCA-AC56-4448-AC4B-46F56E0F0B19}" srcOrd="0" destOrd="0" parTransId="{8A853C89-4615-4B6D-B877-1D337EB49D72}" sibTransId="{5313C404-7DBE-4025-92DC-577DFA971B52}"/>
    <dgm:cxn modelId="{5CE592CA-42E8-4A31-84B1-86E992150DAC}" srcId="{DCC1B0F4-5A8E-4053-9A52-167BCD74E94B}" destId="{19AA0EFD-64A7-46FC-A5CF-03604E3B4B2C}" srcOrd="1" destOrd="0" parTransId="{BBF3CBC4-CD3F-4922-85FB-C81D9C5C3E45}" sibTransId="{CCE7B517-7CF1-4E3D-A7FD-E9D18E16CC06}"/>
    <dgm:cxn modelId="{6D08EED4-9BB0-4FD4-818F-6122F2D8E4FB}" type="presOf" srcId="{DCC1B0F4-5A8E-4053-9A52-167BCD74E94B}" destId="{D49D266D-D119-4769-BDD5-649D5336D4DA}" srcOrd="0" destOrd="0" presId="urn:microsoft.com/office/officeart/2008/layout/VerticalCurvedList"/>
    <dgm:cxn modelId="{495AB8F6-BB51-427F-9A35-29B4D5850B54}" type="presOf" srcId="{AA80B9CA-41B7-4888-8FDA-FE7556BBCA5B}" destId="{28D10D0C-3FAD-4223-86F3-288DD6979C9E}" srcOrd="0" destOrd="0" presId="urn:microsoft.com/office/officeart/2008/layout/VerticalCurvedList"/>
    <dgm:cxn modelId="{95CCDBD2-6C65-45B1-A5DB-B7DFFBE13FCD}" type="presParOf" srcId="{D49D266D-D119-4769-BDD5-649D5336D4DA}" destId="{D13E9AA1-79FB-49CE-91C4-40B0DCD9EE6C}" srcOrd="0" destOrd="0" presId="urn:microsoft.com/office/officeart/2008/layout/VerticalCurvedList"/>
    <dgm:cxn modelId="{3D61FE62-F5F3-45CD-A5A2-623067EE3148}" type="presParOf" srcId="{D13E9AA1-79FB-49CE-91C4-40B0DCD9EE6C}" destId="{60F115F2-5C58-47A7-BBEF-0D01C8885A98}" srcOrd="0" destOrd="0" presId="urn:microsoft.com/office/officeart/2008/layout/VerticalCurvedList"/>
    <dgm:cxn modelId="{62107BF7-F166-484C-ACC8-A518B8FE9415}" type="presParOf" srcId="{60F115F2-5C58-47A7-BBEF-0D01C8885A98}" destId="{99B3F577-BECB-4997-99F7-9D62E91C1447}" srcOrd="0" destOrd="0" presId="urn:microsoft.com/office/officeart/2008/layout/VerticalCurvedList"/>
    <dgm:cxn modelId="{2BA08642-57A9-4212-94A8-D26AEAE58D27}" type="presParOf" srcId="{60F115F2-5C58-47A7-BBEF-0D01C8885A98}" destId="{0C612274-F4E3-4A53-96BC-7A378ED47E1A}" srcOrd="1" destOrd="0" presId="urn:microsoft.com/office/officeart/2008/layout/VerticalCurvedList"/>
    <dgm:cxn modelId="{CAE6CBA1-C64A-4B06-87C8-3F1630AA97FA}" type="presParOf" srcId="{60F115F2-5C58-47A7-BBEF-0D01C8885A98}" destId="{29CBD182-9302-4B49-AAB4-04FB310FD946}" srcOrd="2" destOrd="0" presId="urn:microsoft.com/office/officeart/2008/layout/VerticalCurvedList"/>
    <dgm:cxn modelId="{7FEF196C-F710-4B2A-9CFC-F1553FF24683}" type="presParOf" srcId="{60F115F2-5C58-47A7-BBEF-0D01C8885A98}" destId="{8738FEC8-C688-4EF5-9EEE-8603FEB7F77B}" srcOrd="3" destOrd="0" presId="urn:microsoft.com/office/officeart/2008/layout/VerticalCurvedList"/>
    <dgm:cxn modelId="{FB1361FF-F017-4FEA-B6E6-DFA14165467E}" type="presParOf" srcId="{D13E9AA1-79FB-49CE-91C4-40B0DCD9EE6C}" destId="{9725C9C6-CF95-4B55-8921-244D4E997CC1}" srcOrd="1" destOrd="0" presId="urn:microsoft.com/office/officeart/2008/layout/VerticalCurvedList"/>
    <dgm:cxn modelId="{4A6DD1D3-CB4D-4DB3-A37E-410F4E5DE4B5}" type="presParOf" srcId="{D13E9AA1-79FB-49CE-91C4-40B0DCD9EE6C}" destId="{80AABC02-D748-47AE-A3D6-DB581A5F51A9}" srcOrd="2" destOrd="0" presId="urn:microsoft.com/office/officeart/2008/layout/VerticalCurvedList"/>
    <dgm:cxn modelId="{D337D251-EDBB-4074-A505-BE23C7A1C33E}" type="presParOf" srcId="{80AABC02-D748-47AE-A3D6-DB581A5F51A9}" destId="{F6E3B6E7-7C73-4E08-9BC6-AE82A2103BF2}" srcOrd="0" destOrd="0" presId="urn:microsoft.com/office/officeart/2008/layout/VerticalCurvedList"/>
    <dgm:cxn modelId="{EF99B424-BC53-4C67-9CEA-845BFC3A4750}" type="presParOf" srcId="{D13E9AA1-79FB-49CE-91C4-40B0DCD9EE6C}" destId="{305DC157-293D-4A48-B30F-1F2D7BC00FBC}" srcOrd="3" destOrd="0" presId="urn:microsoft.com/office/officeart/2008/layout/VerticalCurvedList"/>
    <dgm:cxn modelId="{21F7DA83-34B5-4B02-BE24-74B69ED74594}" type="presParOf" srcId="{D13E9AA1-79FB-49CE-91C4-40B0DCD9EE6C}" destId="{AD84934E-B124-47FA-A9BD-6629641896E2}" srcOrd="4" destOrd="0" presId="urn:microsoft.com/office/officeart/2008/layout/VerticalCurvedList"/>
    <dgm:cxn modelId="{25A55495-0FE3-4569-AA71-D4350348EBBA}" type="presParOf" srcId="{AD84934E-B124-47FA-A9BD-6629641896E2}" destId="{12EAA29A-33A3-41A7-A0F3-9D998DE83AA7}" srcOrd="0" destOrd="0" presId="urn:microsoft.com/office/officeart/2008/layout/VerticalCurvedList"/>
    <dgm:cxn modelId="{70AD2E3D-D886-4B05-978D-2E3E40898571}" type="presParOf" srcId="{D13E9AA1-79FB-49CE-91C4-40B0DCD9EE6C}" destId="{28D10D0C-3FAD-4223-86F3-288DD6979C9E}" srcOrd="5" destOrd="0" presId="urn:microsoft.com/office/officeart/2008/layout/VerticalCurvedList"/>
    <dgm:cxn modelId="{1DE1B0ED-5AE8-4806-987F-6FD8B617FC62}" type="presParOf" srcId="{D13E9AA1-79FB-49CE-91C4-40B0DCD9EE6C}" destId="{C7642B24-BB24-406F-8701-3D24976BD475}" srcOrd="6" destOrd="0" presId="urn:microsoft.com/office/officeart/2008/layout/VerticalCurvedList"/>
    <dgm:cxn modelId="{DD0D593E-038B-4A6D-80A0-1328C643498A}" type="presParOf" srcId="{C7642B24-BB24-406F-8701-3D24976BD475}" destId="{C96DDE13-0737-4F18-A803-B447138F349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DD0A3-2DA7-41D9-AA41-AC808C73B49C}">
      <dsp:nvSpPr>
        <dsp:cNvPr id="0" name=""/>
        <dsp:cNvSpPr/>
      </dsp:nvSpPr>
      <dsp:spPr>
        <a:xfrm>
          <a:off x="0" y="418570"/>
          <a:ext cx="8164946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BC993-480D-4F1E-9DD1-397684FE20B1}">
      <dsp:nvSpPr>
        <dsp:cNvPr id="0" name=""/>
        <dsp:cNvSpPr/>
      </dsp:nvSpPr>
      <dsp:spPr>
        <a:xfrm>
          <a:off x="408247" y="34810"/>
          <a:ext cx="5715462" cy="76752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31" tIns="0" rIns="216031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релігія</a:t>
          </a:r>
          <a:endParaRPr lang="ru-RU" sz="32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5714" y="72277"/>
        <a:ext cx="5640528" cy="692586"/>
      </dsp:txXfrm>
    </dsp:sp>
    <dsp:sp modelId="{0B19DC92-0EAF-4586-B394-568D9AF437F0}">
      <dsp:nvSpPr>
        <dsp:cNvPr id="0" name=""/>
        <dsp:cNvSpPr/>
      </dsp:nvSpPr>
      <dsp:spPr>
        <a:xfrm>
          <a:off x="0" y="1597930"/>
          <a:ext cx="8164946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-220572"/>
              <a:satOff val="-3601"/>
              <a:lumOff val="106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440A68-47DC-4D83-ACD3-EF38B0B124ED}">
      <dsp:nvSpPr>
        <dsp:cNvPr id="0" name=""/>
        <dsp:cNvSpPr/>
      </dsp:nvSpPr>
      <dsp:spPr>
        <a:xfrm>
          <a:off x="408247" y="1214170"/>
          <a:ext cx="5715462" cy="767520"/>
        </a:xfrm>
        <a:prstGeom prst="roundRect">
          <a:avLst/>
        </a:prstGeom>
        <a:solidFill>
          <a:schemeClr val="accent2">
            <a:shade val="80000"/>
            <a:hueOff val="-220572"/>
            <a:satOff val="-3601"/>
            <a:lumOff val="106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31" tIns="0" rIns="216031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мова</a:t>
          </a:r>
          <a:endParaRPr lang="ru-RU" sz="32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5714" y="1251637"/>
        <a:ext cx="5640528" cy="692586"/>
      </dsp:txXfrm>
    </dsp:sp>
    <dsp:sp modelId="{6BE030D0-1E5F-4BD1-921B-4D9FCDC04851}">
      <dsp:nvSpPr>
        <dsp:cNvPr id="0" name=""/>
        <dsp:cNvSpPr/>
      </dsp:nvSpPr>
      <dsp:spPr>
        <a:xfrm>
          <a:off x="0" y="2777291"/>
          <a:ext cx="8164946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-441145"/>
              <a:satOff val="-7203"/>
              <a:lumOff val="213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32F530-9D23-4DAF-B0BA-F3EFA1ABB656}">
      <dsp:nvSpPr>
        <dsp:cNvPr id="0" name=""/>
        <dsp:cNvSpPr/>
      </dsp:nvSpPr>
      <dsp:spPr>
        <a:xfrm>
          <a:off x="408247" y="2393531"/>
          <a:ext cx="5715462" cy="767520"/>
        </a:xfrm>
        <a:prstGeom prst="roundRect">
          <a:avLst/>
        </a:prstGeom>
        <a:solidFill>
          <a:schemeClr val="accent2">
            <a:shade val="80000"/>
            <a:hueOff val="-441145"/>
            <a:satOff val="-7203"/>
            <a:lumOff val="2134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31" tIns="0" rIns="216031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освіта</a:t>
          </a:r>
          <a:endParaRPr lang="ru-RU" sz="32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5714" y="2430998"/>
        <a:ext cx="5640528" cy="692586"/>
      </dsp:txXfrm>
    </dsp:sp>
    <dsp:sp modelId="{2503FCA5-EBA1-4093-B80B-0223C6ABC984}">
      <dsp:nvSpPr>
        <dsp:cNvPr id="0" name=""/>
        <dsp:cNvSpPr/>
      </dsp:nvSpPr>
      <dsp:spPr>
        <a:xfrm>
          <a:off x="0" y="3956651"/>
          <a:ext cx="8164946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-661717"/>
              <a:satOff val="-10804"/>
              <a:lumOff val="320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26271-4C43-4638-A0D2-5A5A7C1E154F}">
      <dsp:nvSpPr>
        <dsp:cNvPr id="0" name=""/>
        <dsp:cNvSpPr/>
      </dsp:nvSpPr>
      <dsp:spPr>
        <a:xfrm>
          <a:off x="408247" y="3572890"/>
          <a:ext cx="5715462" cy="767520"/>
        </a:xfrm>
        <a:prstGeom prst="roundRect">
          <a:avLst/>
        </a:prstGeom>
        <a:solidFill>
          <a:schemeClr val="accent2">
            <a:shade val="80000"/>
            <a:hueOff val="-661717"/>
            <a:satOff val="-10804"/>
            <a:lumOff val="3201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031" tIns="0" rIns="216031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культура</a:t>
          </a:r>
          <a:endParaRPr lang="ru-RU" sz="32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5714" y="3610357"/>
        <a:ext cx="5640528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5D7B3-1E80-4C65-A414-93F93908CFD5}">
      <dsp:nvSpPr>
        <dsp:cNvPr id="0" name=""/>
        <dsp:cNvSpPr/>
      </dsp:nvSpPr>
      <dsp:spPr>
        <a:xfrm>
          <a:off x="0" y="808079"/>
          <a:ext cx="9550400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BA8280-0F3B-4493-8C56-338637D8CB5D}">
      <dsp:nvSpPr>
        <dsp:cNvPr id="0" name=""/>
        <dsp:cNvSpPr/>
      </dsp:nvSpPr>
      <dsp:spPr>
        <a:xfrm>
          <a:off x="477053" y="94008"/>
          <a:ext cx="8717306" cy="81739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688" tIns="0" rIns="25268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Лише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Російська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православна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церква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є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єдиним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«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охоронцем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чистоти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віри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»,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всі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інші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гріховні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516955" y="133910"/>
        <a:ext cx="8637502" cy="737587"/>
      </dsp:txXfrm>
    </dsp:sp>
    <dsp:sp modelId="{0480651E-26A2-464B-B044-D4DCBA37202E}">
      <dsp:nvSpPr>
        <dsp:cNvPr id="0" name=""/>
        <dsp:cNvSpPr/>
      </dsp:nvSpPr>
      <dsp:spPr>
        <a:xfrm>
          <a:off x="0" y="1815595"/>
          <a:ext cx="9550400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1039540"/>
              <a:satOff val="-669"/>
              <a:lumOff val="4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5053C-BED9-437F-9EAA-F9D12E732196}">
      <dsp:nvSpPr>
        <dsp:cNvPr id="0" name=""/>
        <dsp:cNvSpPr/>
      </dsp:nvSpPr>
      <dsp:spPr>
        <a:xfrm>
          <a:off x="477053" y="1022279"/>
          <a:ext cx="8685849" cy="896635"/>
        </a:xfrm>
        <a:prstGeom prst="roundRect">
          <a:avLst/>
        </a:prstGeom>
        <a:solidFill>
          <a:schemeClr val="accent5">
            <a:hueOff val="1039540"/>
            <a:satOff val="-669"/>
            <a:lumOff val="45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688" tIns="0" rIns="25268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атегоричне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несприйняття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самостійного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«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національного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» церковного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життя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«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національного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»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сповідання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православної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віри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520823" y="1066049"/>
        <a:ext cx="8598309" cy="809095"/>
      </dsp:txXfrm>
    </dsp:sp>
    <dsp:sp modelId="{3C9C2B5A-1D85-40BC-A031-DF26D3A56FEA}">
      <dsp:nvSpPr>
        <dsp:cNvPr id="0" name=""/>
        <dsp:cNvSpPr/>
      </dsp:nvSpPr>
      <dsp:spPr>
        <a:xfrm>
          <a:off x="0" y="2938081"/>
          <a:ext cx="9550400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2079079"/>
              <a:satOff val="-1338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B63C8-C8A4-44A3-928A-95EE046FB52C}">
      <dsp:nvSpPr>
        <dsp:cNvPr id="0" name=""/>
        <dsp:cNvSpPr/>
      </dsp:nvSpPr>
      <dsp:spPr>
        <a:xfrm>
          <a:off x="477053" y="2029795"/>
          <a:ext cx="8718375" cy="1011606"/>
        </a:xfrm>
        <a:prstGeom prst="roundRect">
          <a:avLst/>
        </a:prstGeom>
        <a:solidFill>
          <a:schemeClr val="accent5">
            <a:hueOff val="2079079"/>
            <a:satOff val="-1338"/>
            <a:lumOff val="9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688" tIns="0" rIns="25268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ериторія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країн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пострадянського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простору – «законна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канонічна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територія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Московського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партріархату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». Всяка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спроба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домогтися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автокефалії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прирівнюється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до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розколу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526436" y="2079178"/>
        <a:ext cx="8619609" cy="912840"/>
      </dsp:txXfrm>
    </dsp:sp>
    <dsp:sp modelId="{E8C75998-13FD-4756-A7D0-7596CB3E02E3}">
      <dsp:nvSpPr>
        <dsp:cNvPr id="0" name=""/>
        <dsp:cNvSpPr/>
      </dsp:nvSpPr>
      <dsp:spPr>
        <a:xfrm>
          <a:off x="0" y="3598105"/>
          <a:ext cx="9550400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3118619"/>
              <a:satOff val="-2006"/>
              <a:lumOff val="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F1AF61-FB30-44C7-8056-62251B457916}">
      <dsp:nvSpPr>
        <dsp:cNvPr id="0" name=""/>
        <dsp:cNvSpPr/>
      </dsp:nvSpPr>
      <dsp:spPr>
        <a:xfrm>
          <a:off x="512388" y="3127895"/>
          <a:ext cx="8635175" cy="549143"/>
        </a:xfrm>
        <a:prstGeom prst="roundRect">
          <a:avLst/>
        </a:prstGeom>
        <a:solidFill>
          <a:schemeClr val="accent5">
            <a:hueOff val="3118619"/>
            <a:satOff val="-2006"/>
            <a:lumOff val="137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688" tIns="0" rIns="25268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осійська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церква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центр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православ’я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539195" y="3154702"/>
        <a:ext cx="8581561" cy="495529"/>
      </dsp:txXfrm>
    </dsp:sp>
    <dsp:sp modelId="{729282AA-ADA0-45A3-88E4-A251666F896B}">
      <dsp:nvSpPr>
        <dsp:cNvPr id="0" name=""/>
        <dsp:cNvSpPr/>
      </dsp:nvSpPr>
      <dsp:spPr>
        <a:xfrm>
          <a:off x="0" y="4468680"/>
          <a:ext cx="9550400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4158159"/>
              <a:satOff val="-2675"/>
              <a:lumOff val="18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6C09A1-3076-4CE8-B777-E05E8187296B}">
      <dsp:nvSpPr>
        <dsp:cNvPr id="0" name=""/>
        <dsp:cNvSpPr/>
      </dsp:nvSpPr>
      <dsp:spPr>
        <a:xfrm>
          <a:off x="477053" y="3812305"/>
          <a:ext cx="8682710" cy="759695"/>
        </a:xfrm>
        <a:prstGeom prst="roundRect">
          <a:avLst/>
        </a:prstGeom>
        <a:solidFill>
          <a:schemeClr val="accent5">
            <a:hueOff val="4158159"/>
            <a:satOff val="-2675"/>
            <a:lumOff val="18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688" tIns="0" rIns="25268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днокорінне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етнічне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походження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росіян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українців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і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білорусів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з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єдиного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давньоруського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народу,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що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начебто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існував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у ІХ – ХІІІ ст.</a:t>
          </a:r>
        </a:p>
      </dsp:txBody>
      <dsp:txXfrm>
        <a:off x="514138" y="3849390"/>
        <a:ext cx="8608540" cy="685525"/>
      </dsp:txXfrm>
    </dsp:sp>
    <dsp:sp modelId="{74FC3B16-7F1D-4FEF-B4A4-AF8DA13CE9A8}">
      <dsp:nvSpPr>
        <dsp:cNvPr id="0" name=""/>
        <dsp:cNvSpPr/>
      </dsp:nvSpPr>
      <dsp:spPr>
        <a:xfrm>
          <a:off x="0" y="5310952"/>
          <a:ext cx="9550400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5197698"/>
              <a:satOff val="-3344"/>
              <a:lumOff val="22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CDCAA-23AA-4F2F-A4B0-33E36DB58A33}">
      <dsp:nvSpPr>
        <dsp:cNvPr id="0" name=""/>
        <dsp:cNvSpPr/>
      </dsp:nvSpPr>
      <dsp:spPr>
        <a:xfrm>
          <a:off x="477053" y="4682880"/>
          <a:ext cx="8673694" cy="731391"/>
        </a:xfrm>
        <a:prstGeom prst="roundRect">
          <a:avLst/>
        </a:prstGeom>
        <a:solidFill>
          <a:schemeClr val="accent5">
            <a:hueOff val="5197698"/>
            <a:satOff val="-3344"/>
            <a:lumOff val="228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688" tIns="0" rIns="25268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Ф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ормування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російської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української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і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білоруської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мов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основі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давньоруської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мови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512757" y="4718584"/>
        <a:ext cx="8602286" cy="659983"/>
      </dsp:txXfrm>
    </dsp:sp>
    <dsp:sp modelId="{023B22EE-51FA-443D-A158-C51E8EB7D04E}">
      <dsp:nvSpPr>
        <dsp:cNvPr id="0" name=""/>
        <dsp:cNvSpPr/>
      </dsp:nvSpPr>
      <dsp:spPr>
        <a:xfrm>
          <a:off x="0" y="6117328"/>
          <a:ext cx="9550400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6237238"/>
              <a:satOff val="-4013"/>
              <a:lumOff val="27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CB3A52-CFDD-4F91-B723-0EEB9B0C9C89}">
      <dsp:nvSpPr>
        <dsp:cNvPr id="0" name=""/>
        <dsp:cNvSpPr/>
      </dsp:nvSpPr>
      <dsp:spPr>
        <a:xfrm>
          <a:off x="477053" y="5525152"/>
          <a:ext cx="8682577" cy="695496"/>
        </a:xfrm>
        <a:prstGeom prst="round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2688" tIns="0" rIns="25268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• </a:t>
          </a:r>
          <a:r>
            <a:rPr lang="ru-RU" sz="16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поконвічна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спільність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політичного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культурного, духовного й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релігійного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життя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даних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народів</a:t>
          </a:r>
          <a:r>
            <a:rPr lang="ru-RU" sz="1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511004" y="5559103"/>
        <a:ext cx="8614675" cy="6275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B3374-51FF-405A-B1E6-165E6770E260}">
      <dsp:nvSpPr>
        <dsp:cNvPr id="0" name=""/>
        <dsp:cNvSpPr/>
      </dsp:nvSpPr>
      <dsp:spPr>
        <a:xfrm>
          <a:off x="0" y="16582"/>
          <a:ext cx="7718170" cy="1067040"/>
        </a:xfrm>
        <a:prstGeom prst="roundRect">
          <a:avLst/>
        </a:prstGeom>
        <a:solidFill>
          <a:srgbClr val="99CCF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Сприяння</a:t>
          </a: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збереженню</a:t>
          </a: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російської</a:t>
          </a: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мови</a:t>
          </a: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та </a:t>
          </a:r>
          <a:r>
            <a:rPr lang="ru-RU" sz="2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її</a:t>
          </a: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вивченню</a:t>
          </a: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у </a:t>
          </a:r>
          <a:r>
            <a:rPr lang="ru-RU" sz="2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національній</a:t>
          </a: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системі</a:t>
          </a: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освіти</a:t>
          </a: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України</a:t>
          </a: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2089" y="68671"/>
        <a:ext cx="7613992" cy="962862"/>
      </dsp:txXfrm>
    </dsp:sp>
    <dsp:sp modelId="{AF1A2DEC-2D72-4A91-89BF-32613085F274}">
      <dsp:nvSpPr>
        <dsp:cNvPr id="0" name=""/>
        <dsp:cNvSpPr/>
      </dsp:nvSpPr>
      <dsp:spPr>
        <a:xfrm>
          <a:off x="0" y="1247782"/>
          <a:ext cx="7718170" cy="1067040"/>
        </a:xfrm>
        <a:prstGeom prst="roundRect">
          <a:avLst/>
        </a:prstGeom>
        <a:solidFill>
          <a:srgbClr val="99CCF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Організація</a:t>
          </a: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курсів із вивчення російської мови, проведення науково-практичних конференцій, семінарів, конкурсів із російської культури, олімпіад з </a:t>
          </a:r>
          <a:r>
            <a:rPr lang="ru-RU" sz="2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російської</a:t>
          </a: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мови</a:t>
          </a: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sp:txBody>
      <dsp:txXfrm>
        <a:off x="52089" y="1299871"/>
        <a:ext cx="7613992" cy="962862"/>
      </dsp:txXfrm>
    </dsp:sp>
    <dsp:sp modelId="{91068E9C-4446-4BF2-B8E8-783694DFE4EA}">
      <dsp:nvSpPr>
        <dsp:cNvPr id="0" name=""/>
        <dsp:cNvSpPr/>
      </dsp:nvSpPr>
      <dsp:spPr>
        <a:xfrm>
          <a:off x="0" y="2478982"/>
          <a:ext cx="7718170" cy="1067040"/>
        </a:xfrm>
        <a:prstGeom prst="roundRect">
          <a:avLst/>
        </a:prstGeom>
        <a:solidFill>
          <a:srgbClr val="99CCF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Сприяння</a:t>
          </a: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у підборі та направленні українських громадян на навчання в РФ.</a:t>
          </a:r>
        </a:p>
      </dsp:txBody>
      <dsp:txXfrm>
        <a:off x="52089" y="2531071"/>
        <a:ext cx="7613992" cy="962862"/>
      </dsp:txXfrm>
    </dsp:sp>
    <dsp:sp modelId="{6C61067D-C37F-485E-8F1E-04E01832E00F}">
      <dsp:nvSpPr>
        <dsp:cNvPr id="0" name=""/>
        <dsp:cNvSpPr/>
      </dsp:nvSpPr>
      <dsp:spPr>
        <a:xfrm>
          <a:off x="0" y="3710182"/>
          <a:ext cx="7718170" cy="1067040"/>
        </a:xfrm>
        <a:prstGeom prst="roundRect">
          <a:avLst/>
        </a:prstGeom>
        <a:solidFill>
          <a:srgbClr val="99CCF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Співпраця</a:t>
          </a:r>
          <a:r>
            <a:rPr lang="ru-RU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з асоціаціями й товариствами дружби з РФ.</a:t>
          </a:r>
        </a:p>
      </dsp:txBody>
      <dsp:txXfrm>
        <a:off x="52089" y="3762271"/>
        <a:ext cx="7613992" cy="9628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3CC8B-C6F2-4887-81EE-829AAF15B4C3}">
      <dsp:nvSpPr>
        <dsp:cNvPr id="0" name=""/>
        <dsp:cNvSpPr/>
      </dsp:nvSpPr>
      <dsp:spPr>
        <a:xfrm>
          <a:off x="948640" y="329493"/>
          <a:ext cx="3857270" cy="2511965"/>
        </a:xfrm>
        <a:prstGeom prst="ellipse">
          <a:avLst/>
        </a:prstGeom>
        <a:solidFill>
          <a:srgbClr val="FFFF9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Міжнародна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асоціація викладачів російської мови і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літератури</a:t>
          </a:r>
          <a:endParaRPr lang="ru-RU" sz="2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(з 2000 р.) </a:t>
          </a:r>
        </a:p>
      </dsp:txBody>
      <dsp:txXfrm>
        <a:off x="1513524" y="697362"/>
        <a:ext cx="2727502" cy="1776227"/>
      </dsp:txXfrm>
    </dsp:sp>
    <dsp:sp modelId="{5CCBB4EF-1AFF-47DC-9C81-F9367B52D29F}">
      <dsp:nvSpPr>
        <dsp:cNvPr id="0" name=""/>
        <dsp:cNvSpPr/>
      </dsp:nvSpPr>
      <dsp:spPr>
        <a:xfrm>
          <a:off x="6077024" y="381341"/>
          <a:ext cx="4225225" cy="2484913"/>
        </a:xfrm>
        <a:prstGeom prst="ellipse">
          <a:avLst/>
        </a:prstGeom>
        <a:solidFill>
          <a:srgbClr val="FFFF9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Росспівробітництво</a:t>
          </a:r>
          <a:endParaRPr lang="uk-UA" sz="2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(з 2008 р.)</a:t>
          </a:r>
          <a:endParaRPr lang="ru-RU" sz="2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95794" y="745248"/>
        <a:ext cx="2987685" cy="1757099"/>
      </dsp:txXfrm>
    </dsp:sp>
    <dsp:sp modelId="{48BC57BC-2D2D-4A25-A42C-8B8EE4D05045}">
      <dsp:nvSpPr>
        <dsp:cNvPr id="0" name=""/>
        <dsp:cNvSpPr/>
      </dsp:nvSpPr>
      <dsp:spPr>
        <a:xfrm>
          <a:off x="1231814" y="3038712"/>
          <a:ext cx="4090385" cy="2538039"/>
        </a:xfrm>
        <a:prstGeom prst="ellipse">
          <a:avLst/>
        </a:prstGeom>
        <a:solidFill>
          <a:srgbClr val="FFFF9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Фонд «Русский мир»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(з 2007 р.) </a:t>
          </a:r>
        </a:p>
      </dsp:txBody>
      <dsp:txXfrm>
        <a:off x="1830837" y="3410399"/>
        <a:ext cx="2892339" cy="1794665"/>
      </dsp:txXfrm>
    </dsp:sp>
    <dsp:sp modelId="{37DAC76A-ACD0-4468-9EA4-4126287D6848}">
      <dsp:nvSpPr>
        <dsp:cNvPr id="0" name=""/>
        <dsp:cNvSpPr/>
      </dsp:nvSpPr>
      <dsp:spPr>
        <a:xfrm>
          <a:off x="6224569" y="3128959"/>
          <a:ext cx="4178823" cy="2447792"/>
        </a:xfrm>
        <a:prstGeom prst="ellipse">
          <a:avLst/>
        </a:prstGeom>
        <a:solidFill>
          <a:srgbClr val="FFFF9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РПЦ (зокрема, Відділ церковних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зовнішніх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зв’язків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(з 2000 р.)</a:t>
          </a:r>
          <a:endParaRPr lang="ru-RU" sz="24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36543" y="3487430"/>
        <a:ext cx="2954875" cy="17308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12274-F4E3-4A53-96BC-7A378ED47E1A}">
      <dsp:nvSpPr>
        <dsp:cNvPr id="0" name=""/>
        <dsp:cNvSpPr/>
      </dsp:nvSpPr>
      <dsp:spPr>
        <a:xfrm>
          <a:off x="-6875767" y="-1048461"/>
          <a:ext cx="8161233" cy="8161233"/>
        </a:xfrm>
        <a:prstGeom prst="blockArc">
          <a:avLst>
            <a:gd name="adj1" fmla="val 18900000"/>
            <a:gd name="adj2" fmla="val 2700000"/>
            <a:gd name="adj3" fmla="val 265"/>
          </a:avLst>
        </a:pr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25C9C6-CF95-4B55-8921-244D4E997CC1}">
      <dsp:nvSpPr>
        <dsp:cNvPr id="0" name=""/>
        <dsp:cNvSpPr/>
      </dsp:nvSpPr>
      <dsp:spPr>
        <a:xfrm>
          <a:off x="829059" y="641264"/>
          <a:ext cx="8093763" cy="121286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2709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Відновлення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імперської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ідеї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Великої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Росії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та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прагнення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її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впровадження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на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теренах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колишнього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СРСР, і особливо в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Україні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829059" y="641264"/>
        <a:ext cx="8093763" cy="1212862"/>
      </dsp:txXfrm>
    </dsp:sp>
    <dsp:sp modelId="{F6E3B6E7-7C73-4E08-9BC6-AE82A2103BF2}">
      <dsp:nvSpPr>
        <dsp:cNvPr id="0" name=""/>
        <dsp:cNvSpPr/>
      </dsp:nvSpPr>
      <dsp:spPr>
        <a:xfrm>
          <a:off x="62279" y="454823"/>
          <a:ext cx="1516077" cy="1516077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DC157-293D-4A48-B30F-1F2D7BC00FBC}">
      <dsp:nvSpPr>
        <dsp:cNvPr id="0" name=""/>
        <dsp:cNvSpPr/>
      </dsp:nvSpPr>
      <dsp:spPr>
        <a:xfrm>
          <a:off x="1220977" y="2325190"/>
          <a:ext cx="7698422" cy="1396513"/>
        </a:xfrm>
        <a:prstGeom prst="rect">
          <a:avLst/>
        </a:prstGeom>
        <a:solidFill>
          <a:schemeClr val="accent4">
            <a:hueOff val="1329380"/>
            <a:satOff val="481"/>
            <a:lumOff val="-392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2709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Активізація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українофобських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сил на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усіх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рівнях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з метою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чергового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представлення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провідної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ролі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та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значення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«великого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братнього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народу» на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території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України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220977" y="2325190"/>
        <a:ext cx="7698422" cy="1396513"/>
      </dsp:txXfrm>
    </dsp:sp>
    <dsp:sp modelId="{12EAA29A-33A3-41A7-A0F3-9D998DE83AA7}">
      <dsp:nvSpPr>
        <dsp:cNvPr id="0" name=""/>
        <dsp:cNvSpPr/>
      </dsp:nvSpPr>
      <dsp:spPr>
        <a:xfrm>
          <a:off x="503154" y="2274116"/>
          <a:ext cx="1516077" cy="1516077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9050" cap="rnd" cmpd="sng" algn="ctr">
          <a:solidFill>
            <a:schemeClr val="accent4">
              <a:hueOff val="1329380"/>
              <a:satOff val="481"/>
              <a:lumOff val="-39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10D0C-3FAD-4223-86F3-288DD6979C9E}">
      <dsp:nvSpPr>
        <dsp:cNvPr id="0" name=""/>
        <dsp:cNvSpPr/>
      </dsp:nvSpPr>
      <dsp:spPr>
        <a:xfrm>
          <a:off x="777502" y="4161099"/>
          <a:ext cx="8179395" cy="1380698"/>
        </a:xfrm>
        <a:prstGeom prst="rect">
          <a:avLst/>
        </a:prstGeom>
        <a:solidFill>
          <a:schemeClr val="accent4">
            <a:hueOff val="2658761"/>
            <a:satOff val="962"/>
            <a:lumOff val="-784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2709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Поширення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думок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патріарха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Кирила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щодо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«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месіанської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»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ролі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Московського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патріархату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в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розв’язанні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проблеми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єдиної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Української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400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православної</a:t>
          </a:r>
          <a:r>
            <a:rPr lang="ru-RU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церкви.</a:t>
          </a:r>
        </a:p>
      </dsp:txBody>
      <dsp:txXfrm>
        <a:off x="777502" y="4161099"/>
        <a:ext cx="8179395" cy="1380698"/>
      </dsp:txXfrm>
    </dsp:sp>
    <dsp:sp modelId="{C96DDE13-0737-4F18-A803-B447138F349E}">
      <dsp:nvSpPr>
        <dsp:cNvPr id="0" name=""/>
        <dsp:cNvSpPr/>
      </dsp:nvSpPr>
      <dsp:spPr>
        <a:xfrm>
          <a:off x="62279" y="4093409"/>
          <a:ext cx="1516077" cy="1516077"/>
        </a:xfrm>
        <a:prstGeom prst="ellipse">
          <a:avLst/>
        </a:prstGeom>
        <a:solidFill>
          <a:schemeClr val="accent5">
            <a:lumMod val="75000"/>
          </a:schemeClr>
        </a:solidFill>
        <a:ln w="19050" cap="rnd" cmpd="sng" algn="ctr">
          <a:solidFill>
            <a:schemeClr val="accent4">
              <a:hueOff val="2658761"/>
              <a:satOff val="962"/>
              <a:lumOff val="-7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D7472-C5C6-411A-A824-20C200877CB8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1FDFC-8263-4615-95EC-6F0FD02B2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C65E6-043D-44EF-8EEB-17C8ACC63779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25CF5-B648-49BB-85EC-658E59D10A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2ACC3-0A12-4EAA-BAB8-C9D70EE97AC6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6464F-6BD4-4B9E-8A00-037A4D883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/>
        </p:nvSpPr>
        <p:spPr>
          <a:xfrm>
            <a:off x="898525" y="971550"/>
            <a:ext cx="801688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9329738" y="2613025"/>
            <a:ext cx="8032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C4CCD-EBCF-40E1-AF3C-01F60BDCE9B8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F6BE3-70BB-443D-B728-BA4049C2E4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B8168-8539-4285-A2A3-A51C9DFF4B58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436CC-CF17-41FA-9292-6D37C2AA2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9164F-56F7-4234-884C-A32C44B79AD8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10424-59F5-475B-BE9A-1029D0C5B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8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E64BB-35CE-4DB4-968F-5D80CF364180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60955-E00F-4F4C-A276-FBA2B39065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85078-55C6-48F7-8835-892FD4429489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3D6C1-AA44-47FA-9BC7-AA45ED35B4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3C52-5581-4DC6-B064-711289C606C4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F2ED6-235B-4888-ACEE-D313DFEB3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AD60B-64EF-46F4-8158-C139AFE4BA31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97476-9CE9-4518-A1C5-01DB783EA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14B82-A1BB-4772-AAD4-C34A817F73F7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B416-6B60-45A2-A4F4-450EE2E58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51946-F8A9-43EC-9C96-40F45441DAD4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6B7DA-DB09-48E8-90E7-7B299AD1B7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CB23A-5EDC-4915-AA87-8FDC1E4CBEE8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3E196-77BE-4AC3-A96C-7481C7A76E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A270B-C915-4B50-92D6-561C2694EE9F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5842-07D2-4871-8C1E-00D2421121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CA2A7-5980-4326-B5D3-0C66B14AAADF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985A6-C85D-48DC-BAAD-E3BE9AB80F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89FA4-6C65-4123-8F9F-0654F0546144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97C09-A830-48E3-9942-8D79E3F13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C1FE3-932F-4DD8-9B4E-4897D6D7AE73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E58D3-35EA-4601-9215-9C90EC1481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/>
          </p:cNvPicPr>
          <p:nvPr/>
        </p:nvPicPr>
        <p:blipFill>
          <a:blip r:embed="rId19"/>
          <a:srcRect l="3613"/>
          <a:stretch>
            <a:fillRect/>
          </a:stretch>
        </p:blipFill>
        <p:spPr bwMode="auto">
          <a:xfrm>
            <a:off x="0" y="2670175"/>
            <a:ext cx="4037013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6"/>
          <p:cNvPicPr>
            <a:picLocks noChangeAspect="1"/>
          </p:cNvPicPr>
          <p:nvPr/>
        </p:nvPicPr>
        <p:blipFill>
          <a:blip r:embed="rId20"/>
          <a:srcRect l="35640"/>
          <a:stretch>
            <a:fillRect/>
          </a:stretch>
        </p:blipFill>
        <p:spPr bwMode="auto">
          <a:xfrm>
            <a:off x="0" y="2892425"/>
            <a:ext cx="1522413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31" name="Picture 8"/>
          <p:cNvPicPr>
            <a:picLocks noChangeAspect="1"/>
          </p:cNvPicPr>
          <p:nvPr/>
        </p:nvPicPr>
        <p:blipFill>
          <a:blip r:embed="rId21"/>
          <a:srcRect t="28813"/>
          <a:stretch>
            <a:fillRect/>
          </a:stretch>
        </p:blipFill>
        <p:spPr bwMode="auto">
          <a:xfrm>
            <a:off x="7999413" y="0"/>
            <a:ext cx="1603375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9"/>
          <p:cNvPicPr>
            <a:picLocks noChangeAspect="1"/>
          </p:cNvPicPr>
          <p:nvPr/>
        </p:nvPicPr>
        <p:blipFill>
          <a:blip r:embed="rId22"/>
          <a:srcRect b="23320"/>
          <a:stretch>
            <a:fillRect/>
          </a:stretch>
        </p:blipFill>
        <p:spPr bwMode="auto">
          <a:xfrm>
            <a:off x="8605838" y="6096000"/>
            <a:ext cx="993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646113" y="452438"/>
            <a:ext cx="94043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3313" y="2052638"/>
            <a:ext cx="8947150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238" y="1790700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1F1784-84D6-4DD8-9D9A-1785D3A460BB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118" y="3225007"/>
            <a:ext cx="3859213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0197A9-CE57-4919-891A-BD4E3F6DFA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6" r:id="rId12"/>
    <p:sldLayoutId id="2147483723" r:id="rId13"/>
    <p:sldLayoutId id="2147483727" r:id="rId14"/>
    <p:sldLayoutId id="2147483728" r:id="rId15"/>
    <p:sldLayoutId id="2147483724" r:id="rId16"/>
    <p:sldLayoutId id="2147483725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62BBFF"/>
        </a:buClr>
        <a:buSzPct val="80000"/>
        <a:buFont typeface="Wingdings 3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62BBFF"/>
        </a:buClr>
        <a:buSzPct val="80000"/>
        <a:buFont typeface="Wingdings 3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62BBFF"/>
        </a:buClr>
        <a:buSzPct val="80000"/>
        <a:buFont typeface="Wingdings 3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62BBFF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62BBFF"/>
        </a:buClr>
        <a:buSzPct val="80000"/>
        <a:buFont typeface="Wingdings 3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938"/>
            <a:ext cx="12192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>
          <a:xfrm>
            <a:off x="1182688" y="1281113"/>
            <a:ext cx="9836150" cy="3330575"/>
          </a:xfrm>
        </p:spPr>
        <p:txBody>
          <a:bodyPr/>
          <a:lstStyle/>
          <a:p>
            <a:pPr algn="ctr" eaLnBrk="1" hangingPunct="1"/>
            <a:r>
              <a:rPr lang="ru-RU" sz="5400" b="1">
                <a:latin typeface="Arial" charset="0"/>
                <a:cs typeface="Arial" charset="0"/>
              </a:rPr>
              <a:t>«Русский мир» як сучасна неоімперська стратегія РФ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ъект 2"/>
          <p:cNvSpPr>
            <a:spLocks noGrp="1"/>
          </p:cNvSpPr>
          <p:nvPr>
            <p:ph idx="1"/>
          </p:nvPr>
        </p:nvSpPr>
        <p:spPr>
          <a:xfrm>
            <a:off x="182563" y="82550"/>
            <a:ext cx="11747500" cy="6430963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</a:pPr>
            <a:r>
              <a:rPr lang="ru-RU" b="1">
                <a:latin typeface="Arial" charset="0"/>
                <a:cs typeface="Arial" charset="0"/>
              </a:rPr>
              <a:t>Основні положення релігійно-церковного аспекту «русского мира»:</a:t>
            </a:r>
          </a:p>
          <a:p>
            <a:pPr marL="0" indent="0" eaLnBrk="1" hangingPunct="1">
              <a:buFont typeface="Wingdings 3" pitchFamily="18" charset="2"/>
              <a:buNone/>
            </a:pPr>
            <a:endParaRPr lang="ru-RU"/>
          </a:p>
          <a:p>
            <a:pPr marL="0" indent="0" eaLnBrk="1" hangingPunct="1">
              <a:buFont typeface="Wingdings 3" pitchFamily="18" charset="2"/>
              <a:buNone/>
            </a:pPr>
            <a:endParaRPr lang="ru-RU"/>
          </a:p>
        </p:txBody>
      </p:sp>
      <p:graphicFrame>
        <p:nvGraphicFramePr>
          <p:cNvPr id="2" name="Схема 1"/>
          <p:cNvGraphicFramePr/>
          <p:nvPr/>
        </p:nvGraphicFramePr>
        <p:xfrm>
          <a:off x="1281612" y="531223"/>
          <a:ext cx="9550400" cy="6387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1406525" y="269875"/>
            <a:ext cx="9601200" cy="1485900"/>
          </a:xfrm>
        </p:spPr>
        <p:txBody>
          <a:bodyPr/>
          <a:lstStyle/>
          <a:p>
            <a:pPr algn="ctr" eaLnBrk="1" hangingPunct="1"/>
            <a:r>
              <a:rPr lang="uk-UA">
                <a:latin typeface="Arial" charset="0"/>
                <a:cs typeface="Arial" charset="0"/>
              </a:rPr>
              <a:t>Мова</a:t>
            </a: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9698" name="Объект 2"/>
          <p:cNvSpPr>
            <a:spLocks noGrp="1"/>
          </p:cNvSpPr>
          <p:nvPr>
            <p:ph idx="1"/>
          </p:nvPr>
        </p:nvSpPr>
        <p:spPr>
          <a:xfrm>
            <a:off x="7585075" y="1271588"/>
            <a:ext cx="4537075" cy="5251450"/>
          </a:xfrm>
        </p:spPr>
        <p:txBody>
          <a:bodyPr/>
          <a:lstStyle/>
          <a:p>
            <a:pPr marL="0" indent="0" algn="just" eaLnBrk="1" hangingPunct="1">
              <a:buFont typeface="Wingdings 3" pitchFamily="18" charset="2"/>
              <a:buNone/>
            </a:pPr>
            <a:r>
              <a:rPr lang="ru-RU">
                <a:latin typeface="Arial" charset="0"/>
                <a:cs typeface="Arial" charset="0"/>
              </a:rPr>
              <a:t>Важливою складовою діяльності влади РФ в межах реалізації концепції «русского мира» є </a:t>
            </a:r>
            <a:r>
              <a:rPr lang="ru-RU" u="sng">
                <a:latin typeface="Arial" charset="0"/>
                <a:cs typeface="Arial" charset="0"/>
              </a:rPr>
              <a:t>зміцнення позицій і розширення ареалу вживання російської мови.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>
                <a:latin typeface="Arial" charset="0"/>
                <a:cs typeface="Arial" charset="0"/>
              </a:rPr>
              <a:t>У 2012 р. Верховною Радою України прийнято Закон України «Про засади державної мовної політики», потенційно спрямованого на зміцнення позицій російської мови в Україні. </a:t>
            </a:r>
          </a:p>
        </p:txBody>
      </p:sp>
      <p:pic>
        <p:nvPicPr>
          <p:cNvPr id="2969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343025"/>
            <a:ext cx="7419975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pPr algn="ctr" eaLnBrk="1" hangingPunct="1"/>
            <a:r>
              <a:rPr lang="uk-UA" sz="3600">
                <a:latin typeface="Arial" charset="0"/>
                <a:cs typeface="Arial" charset="0"/>
              </a:rPr>
              <a:t>Освіта</a:t>
            </a:r>
            <a:endParaRPr lang="ru-RU" sz="3600">
              <a:latin typeface="Arial" charset="0"/>
              <a:cs typeface="Arial" charset="0"/>
            </a:endParaRPr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182563" y="627063"/>
            <a:ext cx="10425112" cy="1120775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ru-RU" sz="1800" b="1" u="sng">
                <a:latin typeface="Arial" charset="0"/>
                <a:cs typeface="Arial" charset="0"/>
              </a:rPr>
              <a:t>У царині освіти діяльність російських державних структур на території України відбувалися за такими основними напрямами </a:t>
            </a:r>
            <a:r>
              <a:rPr lang="ru-RU" b="1">
                <a:latin typeface="Arial" charset="0"/>
              </a:rPr>
              <a:t>(станом на 2013 р.):</a:t>
            </a:r>
            <a:r>
              <a:rPr lang="ru-RU" b="1"/>
              <a:t> </a:t>
            </a:r>
            <a:r>
              <a:rPr lang="ru-RU" sz="1800" b="1" u="sng">
                <a:latin typeface="Arial" charset="0"/>
                <a:cs typeface="Arial" charset="0"/>
              </a:rPr>
              <a:t>: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ru-RU" sz="180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3072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3913" y="4124325"/>
            <a:ext cx="10696575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93738" y="1360488"/>
            <a:ext cx="10958512" cy="20145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Clr>
                <a:srgbClr val="FFC000"/>
              </a:buClr>
              <a:buFont typeface="Wingdings" pitchFamily="2" charset="2"/>
              <a:buChar char="v"/>
            </a:pPr>
            <a:r>
              <a:rPr lang="ru-RU">
                <a:cs typeface="Arial" charset="0"/>
              </a:rPr>
              <a:t> Видання підручників і посібників із російської мови та їх надання відповідним навчальним закладам переважно у російськомовних регіонах. </a:t>
            </a:r>
          </a:p>
          <a:p>
            <a:pPr marL="285750" indent="-285750">
              <a:buClr>
                <a:srgbClr val="FFC000"/>
              </a:buClr>
            </a:pPr>
            <a:endParaRPr lang="ru-RU">
              <a:cs typeface="Arial" charset="0"/>
            </a:endParaRPr>
          </a:p>
          <a:p>
            <a:pPr marL="285750" indent="-285750">
              <a:buClr>
                <a:srgbClr val="FFC000"/>
              </a:buClr>
              <a:buFont typeface="Wingdings" pitchFamily="2" charset="2"/>
              <a:buChar char="v"/>
            </a:pPr>
            <a:r>
              <a:rPr lang="ru-RU">
                <a:cs typeface="Arial" charset="0"/>
              </a:rPr>
              <a:t>Відкриття російських шкіл, що функціонували при посольстві РФ, а також відкриття філій російських ВНЗ в Україні.</a:t>
            </a:r>
          </a:p>
          <a:p>
            <a:pPr marL="285750" indent="-285750"/>
            <a:endParaRPr lang="ru-RU">
              <a:cs typeface="Arial" charset="0"/>
            </a:endParaRPr>
          </a:p>
          <a:p>
            <a:pPr marL="285750" indent="-285750"/>
            <a:r>
              <a:rPr lang="ru-RU">
                <a:cs typeface="Arial" charset="0"/>
              </a:rPr>
              <a:t>Російські ВНЗ, що організовували заочну форму навчання громадянам України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248025" y="3390900"/>
            <a:ext cx="636588" cy="6413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713413" y="3436938"/>
            <a:ext cx="0" cy="7699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759700" y="3390900"/>
            <a:ext cx="852488" cy="6413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728" name="TextBox 12"/>
          <p:cNvSpPr txBox="1">
            <a:spLocks noChangeArrowheads="1"/>
          </p:cNvSpPr>
          <p:nvPr/>
        </p:nvSpPr>
        <p:spPr bwMode="auto">
          <a:xfrm>
            <a:off x="4262438" y="6110288"/>
            <a:ext cx="29003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cs typeface="Arial" charset="0"/>
              </a:rPr>
              <a:t>м. Сімферополь, Євпаторія, Київ</a:t>
            </a:r>
            <a:endParaRPr lang="ru-RU">
              <a:cs typeface="Arial" charset="0"/>
            </a:endParaRPr>
          </a:p>
        </p:txBody>
      </p:sp>
      <p:sp>
        <p:nvSpPr>
          <p:cNvPr id="30729" name="TextBox 13"/>
          <p:cNvSpPr txBox="1">
            <a:spLocks noChangeArrowheads="1"/>
          </p:cNvSpPr>
          <p:nvPr/>
        </p:nvSpPr>
        <p:spPr bwMode="auto">
          <a:xfrm>
            <a:off x="9015413" y="6137275"/>
            <a:ext cx="3514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cs typeface="Arial" charset="0"/>
              </a:rPr>
              <a:t>м. Ялта</a:t>
            </a:r>
            <a:endParaRPr lang="ru-RU">
              <a:cs typeface="Arial" charset="0"/>
            </a:endParaRPr>
          </a:p>
        </p:txBody>
      </p:sp>
      <p:sp>
        <p:nvSpPr>
          <p:cNvPr id="30730" name="TextBox 14"/>
          <p:cNvSpPr txBox="1">
            <a:spLocks noChangeArrowheads="1"/>
          </p:cNvSpPr>
          <p:nvPr/>
        </p:nvSpPr>
        <p:spPr bwMode="auto">
          <a:xfrm>
            <a:off x="823913" y="6137275"/>
            <a:ext cx="3187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cs typeface="Arial" charset="0"/>
              </a:rPr>
              <a:t>м. Київ, Луганськ, Донецьк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3174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0"/>
            <a:ext cx="1220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1289050" y="0"/>
            <a:ext cx="9601200" cy="1485900"/>
          </a:xfrm>
        </p:spPr>
        <p:txBody>
          <a:bodyPr/>
          <a:lstStyle/>
          <a:p>
            <a:pPr algn="ctr" eaLnBrk="1" hangingPunct="1"/>
            <a:r>
              <a:rPr lang="uk-UA" sz="3600">
                <a:latin typeface="Arial" charset="0"/>
                <a:cs typeface="Arial" charset="0"/>
              </a:rPr>
              <a:t>Культура</a:t>
            </a:r>
            <a:endParaRPr lang="ru-RU" sz="3600">
              <a:latin typeface="Arial" charset="0"/>
              <a:cs typeface="Arial" charset="0"/>
            </a:endParaRPr>
          </a:p>
        </p:txBody>
      </p:sp>
      <p:sp>
        <p:nvSpPr>
          <p:cNvPr id="32770" name="Объект 2"/>
          <p:cNvSpPr>
            <a:spLocks noGrp="1"/>
          </p:cNvSpPr>
          <p:nvPr>
            <p:ph idx="1"/>
          </p:nvPr>
        </p:nvSpPr>
        <p:spPr>
          <a:xfrm>
            <a:off x="77788" y="646113"/>
            <a:ext cx="10685462" cy="5837237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ru-RU">
                <a:latin typeface="Arial" charset="0"/>
                <a:cs typeface="Arial" charset="0"/>
              </a:rPr>
              <a:t>До 2014 р. в Україні </a:t>
            </a:r>
            <a:r>
              <a:rPr lang="ru-RU" u="sng">
                <a:latin typeface="Arial" charset="0"/>
                <a:cs typeface="Arial" charset="0"/>
              </a:rPr>
              <a:t>у м. Києві, Одесі, Сімферополі діяли Російські центри науки і культури </a:t>
            </a:r>
            <a:r>
              <a:rPr lang="ru-RU">
                <a:latin typeface="Arial" charset="0"/>
                <a:cs typeface="Arial" charset="0"/>
              </a:rPr>
              <a:t>як інструмент реалізації наукової та культурної політики представництва.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ru-RU">
                <a:latin typeface="Arial" charset="0"/>
                <a:cs typeface="Arial" charset="0"/>
              </a:rPr>
              <a:t>Завдання представництв:</a:t>
            </a:r>
          </a:p>
          <a:p>
            <a:pPr marL="0" indent="0" eaLnBrk="1" hangingPunct="1">
              <a:buFont typeface="Wingdings 3" pitchFamily="18" charset="2"/>
              <a:buNone/>
            </a:pPr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2534194" y="2059576"/>
          <a:ext cx="7718170" cy="4793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822325" y="147638"/>
            <a:ext cx="9601200" cy="1485900"/>
          </a:xfrm>
        </p:spPr>
        <p:txBody>
          <a:bodyPr/>
          <a:lstStyle/>
          <a:p>
            <a:pPr algn="ctr" eaLnBrk="1" hangingPunct="1"/>
            <a:r>
              <a:rPr lang="uk-UA">
                <a:latin typeface="Arial" charset="0"/>
                <a:cs typeface="Arial" charset="0"/>
              </a:rPr>
              <a:t>Кіно</a:t>
            </a: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475" y="1027113"/>
            <a:ext cx="6888163" cy="541813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Російські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художні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фільми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підтримують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почуття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культурної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єдності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українського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російського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народів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подають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українському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глядачеві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російську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версію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історичних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сучасних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політичних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подій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Сучасний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російський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кінематограф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посилює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ідеологію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єдиного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спільного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історичного</a:t>
            </a:r>
            <a:r>
              <a:rPr lang="ru-RU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</a:rPr>
              <a:t>минулого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начебто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усіх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народів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колишнього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СРСР.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ru-RU" dirty="0"/>
          </a:p>
        </p:txBody>
      </p:sp>
      <p:pic>
        <p:nvPicPr>
          <p:cNvPr id="3379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9963" y="147638"/>
            <a:ext cx="4321175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6288088" y="6261100"/>
            <a:ext cx="1031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cs typeface="Arial" charset="0"/>
              </a:rPr>
              <a:t>2017 р.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1506538" y="69850"/>
            <a:ext cx="8943975" cy="1485900"/>
          </a:xfrm>
        </p:spPr>
        <p:txBody>
          <a:bodyPr/>
          <a:lstStyle/>
          <a:p>
            <a:pPr algn="ctr" eaLnBrk="1" hangingPunct="1"/>
            <a:r>
              <a:rPr lang="ru-RU" sz="2800">
                <a:latin typeface="Arial" charset="0"/>
                <a:cs typeface="Arial" charset="0"/>
              </a:rPr>
              <a:t>Офіційно просуванням ідей «русского мира» до «Революції гідності» (2014 р.) займалися: 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148047" y="1094014"/>
          <a:ext cx="11660776" cy="5576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49250" y="130175"/>
          <a:ext cx="10982325" cy="84137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0982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1034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bg1"/>
                          </a:solidFill>
                          <a:effectLst/>
                        </a:rPr>
                        <a:t>ГРУПИ ЛОБІЮВАННЯ</a:t>
                      </a:r>
                      <a:r>
                        <a:rPr lang="uk-UA" sz="3200" dirty="0">
                          <a:solidFill>
                            <a:schemeClr val="bg1"/>
                          </a:solidFill>
                          <a:effectLst/>
                        </a:rPr>
                        <a:t>, що діяла в Україні на 2013 р.</a:t>
                      </a:r>
                      <a:endParaRPr lang="ru-RU" sz="3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847" name="Прямоугольник 1"/>
          <p:cNvSpPr>
            <a:spLocks noChangeArrowheads="1"/>
          </p:cNvSpPr>
          <p:nvPr/>
        </p:nvSpPr>
        <p:spPr bwMode="auto">
          <a:xfrm>
            <a:off x="962025" y="1781175"/>
            <a:ext cx="2136775" cy="1308100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4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КОМЕРЦІЙНІ СТРУКТУРИ</a:t>
            </a:r>
          </a:p>
        </p:txBody>
      </p:sp>
      <p:sp>
        <p:nvSpPr>
          <p:cNvPr id="35848" name="Прямоугольник 2"/>
          <p:cNvSpPr>
            <a:spLocks noChangeArrowheads="1"/>
          </p:cNvSpPr>
          <p:nvPr/>
        </p:nvSpPr>
        <p:spPr bwMode="auto">
          <a:xfrm>
            <a:off x="8274050" y="1781175"/>
            <a:ext cx="3530600" cy="1146175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ДЕРЖАВНІ СТРУКТУРИ</a:t>
            </a:r>
          </a:p>
        </p:txBody>
      </p:sp>
      <p:sp>
        <p:nvSpPr>
          <p:cNvPr id="35849" name="Прямоугольник 4"/>
          <p:cNvSpPr>
            <a:spLocks noChangeArrowheads="1"/>
          </p:cNvSpPr>
          <p:nvPr/>
        </p:nvSpPr>
        <p:spPr bwMode="auto">
          <a:xfrm>
            <a:off x="4594225" y="1804988"/>
            <a:ext cx="2736850" cy="1082675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4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ФОНД «</a:t>
            </a:r>
            <a:r>
              <a:rPr lang="uk-UA" altLang="ru-RU" sz="2400" b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РУССКИЙ МИР</a:t>
            </a:r>
            <a:r>
              <a:rPr lang="uk-UA" altLang="ru-RU" sz="24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»</a:t>
            </a:r>
          </a:p>
        </p:txBody>
      </p:sp>
      <p:sp>
        <p:nvSpPr>
          <p:cNvPr id="35850" name="Прямоугольник 5"/>
          <p:cNvSpPr>
            <a:spLocks noChangeArrowheads="1"/>
          </p:cNvSpPr>
          <p:nvPr/>
        </p:nvSpPr>
        <p:spPr bwMode="auto">
          <a:xfrm>
            <a:off x="1504950" y="3395663"/>
            <a:ext cx="1352550" cy="1081087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4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ЗМІ</a:t>
            </a:r>
          </a:p>
        </p:txBody>
      </p:sp>
      <p:sp>
        <p:nvSpPr>
          <p:cNvPr id="35851" name="Прямоугольник 6"/>
          <p:cNvSpPr>
            <a:spLocks noChangeArrowheads="1"/>
          </p:cNvSpPr>
          <p:nvPr/>
        </p:nvSpPr>
        <p:spPr bwMode="auto">
          <a:xfrm>
            <a:off x="4105275" y="3284538"/>
            <a:ext cx="1689100" cy="809625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КУЛЬТУРНІ ЦЕНТРИ</a:t>
            </a:r>
          </a:p>
        </p:txBody>
      </p:sp>
      <p:sp>
        <p:nvSpPr>
          <p:cNvPr id="35852" name="Прямоугольник 7"/>
          <p:cNvSpPr>
            <a:spLocks noChangeArrowheads="1"/>
          </p:cNvSpPr>
          <p:nvPr/>
        </p:nvSpPr>
        <p:spPr bwMode="auto">
          <a:xfrm>
            <a:off x="6300788" y="3254375"/>
            <a:ext cx="1852612" cy="839788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НЕУРЯДОВІ ОРГАНІЗАЦІЇ</a:t>
            </a:r>
          </a:p>
        </p:txBody>
      </p:sp>
      <p:sp>
        <p:nvSpPr>
          <p:cNvPr id="35853" name="Прямоугольник 8"/>
          <p:cNvSpPr>
            <a:spLocks noChangeArrowheads="1"/>
          </p:cNvSpPr>
          <p:nvPr/>
        </p:nvSpPr>
        <p:spPr bwMode="auto">
          <a:xfrm>
            <a:off x="8715375" y="3327400"/>
            <a:ext cx="2755900" cy="711200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4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УПЦ МП</a:t>
            </a:r>
          </a:p>
        </p:txBody>
      </p:sp>
      <p:sp>
        <p:nvSpPr>
          <p:cNvPr id="35854" name="Прямоугольник 10"/>
          <p:cNvSpPr>
            <a:spLocks noChangeArrowheads="1"/>
          </p:cNvSpPr>
          <p:nvPr/>
        </p:nvSpPr>
        <p:spPr bwMode="auto">
          <a:xfrm>
            <a:off x="3565525" y="4476750"/>
            <a:ext cx="2228850" cy="2282825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МІСТА:</a:t>
            </a:r>
          </a:p>
          <a:p>
            <a:pPr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1</a:t>
            </a:r>
            <a:r>
              <a:rPr lang="uk-UA" altLang="ru-RU" sz="2000" u="sng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.Дніпро</a:t>
            </a:r>
            <a:endParaRPr lang="uk-UA" altLang="ru-RU" sz="2000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2</a:t>
            </a:r>
            <a:r>
              <a:rPr lang="uk-UA" altLang="ru-RU" sz="2000" u="sng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.Київ</a:t>
            </a:r>
            <a:endParaRPr lang="uk-UA" altLang="ru-RU" sz="2000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3</a:t>
            </a:r>
            <a:r>
              <a:rPr lang="uk-UA" altLang="ru-RU" sz="2000" u="sng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.Рівне</a:t>
            </a:r>
            <a:endParaRPr lang="uk-UA" altLang="ru-RU" sz="2000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4</a:t>
            </a:r>
            <a:r>
              <a:rPr lang="uk-UA" altLang="ru-RU" sz="2000" u="sng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.Луганськ</a:t>
            </a:r>
            <a:endParaRPr lang="uk-UA" altLang="ru-RU" sz="2000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5</a:t>
            </a:r>
            <a:r>
              <a:rPr lang="uk-UA" altLang="ru-RU" sz="2000" u="sng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.Харків</a:t>
            </a:r>
            <a:endParaRPr lang="uk-UA" altLang="ru-RU" sz="2000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5855" name="Прямоугольник 11"/>
          <p:cNvSpPr>
            <a:spLocks noChangeArrowheads="1"/>
          </p:cNvSpPr>
          <p:nvPr/>
        </p:nvSpPr>
        <p:spPr bwMode="auto">
          <a:xfrm>
            <a:off x="6846888" y="4548188"/>
            <a:ext cx="4100512" cy="2139950"/>
          </a:xfrm>
          <a:prstGeom prst="rect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uk-UA" altLang="ru-RU" sz="20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ЛИШЕ ДО ВСЕУКРАЇНСЬКОЇ КООРДИНАЦІЙНОЇ РАДИ ОРГАНІЗАЦІЙ РОСІЙСЬКИХ СПІВВІТЧИЗНИКІВ ВХОДИЛИ 140 ОРГАНІЗАЦІЙ</a:t>
            </a:r>
          </a:p>
        </p:txBody>
      </p:sp>
      <p:cxnSp>
        <p:nvCxnSpPr>
          <p:cNvPr id="35856" name="Прямая со стрелкой 12"/>
          <p:cNvCxnSpPr>
            <a:cxnSpLocks noChangeShapeType="1"/>
          </p:cNvCxnSpPr>
          <p:nvPr/>
        </p:nvCxnSpPr>
        <p:spPr bwMode="auto">
          <a:xfrm flipH="1">
            <a:off x="2668588" y="1220788"/>
            <a:ext cx="896937" cy="506412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5857" name="Прямая со стрелкой 13"/>
          <p:cNvCxnSpPr>
            <a:cxnSpLocks noChangeShapeType="1"/>
          </p:cNvCxnSpPr>
          <p:nvPr/>
        </p:nvCxnSpPr>
        <p:spPr bwMode="auto">
          <a:xfrm>
            <a:off x="5794375" y="1128713"/>
            <a:ext cx="46038" cy="598487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5858" name="Прямая со стрелкой 14"/>
          <p:cNvCxnSpPr>
            <a:cxnSpLocks noChangeShapeType="1"/>
          </p:cNvCxnSpPr>
          <p:nvPr/>
        </p:nvCxnSpPr>
        <p:spPr bwMode="auto">
          <a:xfrm>
            <a:off x="8383588" y="1169988"/>
            <a:ext cx="1028700" cy="542925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5859" name="Прямая со стрелкой 15"/>
          <p:cNvCxnSpPr>
            <a:cxnSpLocks noChangeShapeType="1"/>
          </p:cNvCxnSpPr>
          <p:nvPr/>
        </p:nvCxnSpPr>
        <p:spPr bwMode="auto">
          <a:xfrm flipH="1">
            <a:off x="5097463" y="2954338"/>
            <a:ext cx="238125" cy="315912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5860" name="Прямая со стрелкой 16"/>
          <p:cNvCxnSpPr>
            <a:cxnSpLocks noChangeShapeType="1"/>
          </p:cNvCxnSpPr>
          <p:nvPr/>
        </p:nvCxnSpPr>
        <p:spPr bwMode="auto">
          <a:xfrm flipH="1">
            <a:off x="3017838" y="2774950"/>
            <a:ext cx="1504950" cy="935038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5861" name="Прямая со стрелкой 17"/>
          <p:cNvCxnSpPr>
            <a:cxnSpLocks noChangeShapeType="1"/>
          </p:cNvCxnSpPr>
          <p:nvPr/>
        </p:nvCxnSpPr>
        <p:spPr bwMode="auto">
          <a:xfrm>
            <a:off x="6300788" y="2949575"/>
            <a:ext cx="244475" cy="342900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5862" name="Прямая со стрелкой 18"/>
          <p:cNvCxnSpPr>
            <a:cxnSpLocks noChangeShapeType="1"/>
          </p:cNvCxnSpPr>
          <p:nvPr/>
        </p:nvCxnSpPr>
        <p:spPr bwMode="auto">
          <a:xfrm>
            <a:off x="7429500" y="2505075"/>
            <a:ext cx="1527175" cy="787400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5863" name="Прямая со стрелкой 19"/>
          <p:cNvCxnSpPr>
            <a:cxnSpLocks noChangeShapeType="1"/>
          </p:cNvCxnSpPr>
          <p:nvPr/>
        </p:nvCxnSpPr>
        <p:spPr bwMode="auto">
          <a:xfrm flipH="1">
            <a:off x="4751388" y="4175125"/>
            <a:ext cx="46037" cy="220663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35864" name="Прямая со стрелкой 20"/>
          <p:cNvCxnSpPr>
            <a:cxnSpLocks noChangeShapeType="1"/>
          </p:cNvCxnSpPr>
          <p:nvPr/>
        </p:nvCxnSpPr>
        <p:spPr bwMode="auto">
          <a:xfrm>
            <a:off x="7566025" y="4160838"/>
            <a:ext cx="192088" cy="234950"/>
          </a:xfrm>
          <a:prstGeom prst="straightConnector1">
            <a:avLst/>
          </a:prstGeom>
          <a:noFill/>
          <a:ln w="635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35865" name="Rectangle 19"/>
          <p:cNvSpPr>
            <a:spLocks noChangeArrowheads="1"/>
          </p:cNvSpPr>
          <p:nvPr/>
        </p:nvSpPr>
        <p:spPr bwMode="auto">
          <a:xfrm>
            <a:off x="2819400" y="1381125"/>
            <a:ext cx="761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35866" name="Rectangle 29"/>
          <p:cNvSpPr>
            <a:spLocks noChangeArrowheads="1"/>
          </p:cNvSpPr>
          <p:nvPr/>
        </p:nvSpPr>
        <p:spPr bwMode="auto">
          <a:xfrm>
            <a:off x="2786063" y="1533525"/>
            <a:ext cx="7616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>
          <a:xfrm>
            <a:off x="122238" y="139700"/>
            <a:ext cx="10780712" cy="1346200"/>
          </a:xfrm>
        </p:spPr>
        <p:txBody>
          <a:bodyPr/>
          <a:lstStyle/>
          <a:p>
            <a:pPr algn="ctr" eaLnBrk="1" hangingPunct="1"/>
            <a:r>
              <a:rPr lang="ru-RU" sz="2800">
                <a:latin typeface="Arial" charset="0"/>
                <a:cs typeface="Arial" charset="0"/>
              </a:rPr>
              <a:t>Дії по провадженню «русского мира" в Україні (до 2014 р.):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1883953" y="676123"/>
          <a:ext cx="9019177" cy="6064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28300" cy="1485900"/>
          </a:xfrm>
        </p:spPr>
        <p:txBody>
          <a:bodyPr/>
          <a:lstStyle/>
          <a:p>
            <a:pPr algn="ctr" eaLnBrk="1" hangingPunct="1"/>
            <a:r>
              <a:rPr lang="uk-UA" sz="2800">
                <a:latin typeface="Arial" charset="0"/>
                <a:cs typeface="Arial" charset="0"/>
              </a:rPr>
              <a:t>Реакція на проект «русского мира» в українському суспільстві</a:t>
            </a:r>
            <a:endParaRPr lang="ru-RU" sz="2800">
              <a:latin typeface="Arial" charset="0"/>
              <a:cs typeface="Arial" charset="0"/>
            </a:endParaRPr>
          </a:p>
        </p:txBody>
      </p:sp>
      <p:sp>
        <p:nvSpPr>
          <p:cNvPr id="37890" name="Объект 2"/>
          <p:cNvSpPr>
            <a:spLocks noGrp="1"/>
          </p:cNvSpPr>
          <p:nvPr>
            <p:ph idx="1"/>
          </p:nvPr>
        </p:nvSpPr>
        <p:spPr>
          <a:xfrm>
            <a:off x="5808663" y="1309688"/>
            <a:ext cx="6383337" cy="4262437"/>
          </a:xfrm>
        </p:spPr>
        <p:txBody>
          <a:bodyPr/>
          <a:lstStyle/>
          <a:p>
            <a:pPr marL="0" indent="0" algn="just" eaLnBrk="1" hangingPunct="1">
              <a:buFont typeface="Wingdings 3" pitchFamily="18" charset="2"/>
              <a:buNone/>
            </a:pPr>
            <a:r>
              <a:rPr lang="ru-RU">
                <a:latin typeface="Arial" charset="0"/>
                <a:cs typeface="Arial" charset="0"/>
              </a:rPr>
              <a:t>Ставлення до ідеї «русского мира» в українському суспільстві нині є вкрай неоднозначним: від категоричного неприйняття до рішучої підтримки.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>
                <a:latin typeface="Arial" charset="0"/>
                <a:cs typeface="Arial" charset="0"/>
              </a:rPr>
              <a:t>У регіональному розрізі </a:t>
            </a:r>
            <a:r>
              <a:rPr lang="ru-RU" u="sng">
                <a:latin typeface="Arial" charset="0"/>
                <a:cs typeface="Arial" charset="0"/>
              </a:rPr>
              <a:t>найбільш негативним є ставлення до цих ідеї на Заході України.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>
                <a:latin typeface="Arial" charset="0"/>
                <a:cs typeface="Arial" charset="0"/>
              </a:rPr>
              <a:t>Це пояснюється і чинником географічної близькості Європи, й історично стійкою самоідентифікацією громадян західного регіону як українців та європейців.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u="sng">
                <a:latin typeface="Arial" charset="0"/>
                <a:cs typeface="Arial" charset="0"/>
              </a:rPr>
              <a:t>Високий рівень несприйняття ідей «русского мира»  спостерігається у центральних регіонах. </a:t>
            </a:r>
          </a:p>
        </p:txBody>
      </p:sp>
      <p:pic>
        <p:nvPicPr>
          <p:cNvPr id="3789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44800"/>
            <a:ext cx="537845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565150"/>
            <a:ext cx="4054475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Box 7"/>
          <p:cNvSpPr txBox="1">
            <a:spLocks noChangeArrowheads="1"/>
          </p:cNvSpPr>
          <p:nvPr/>
        </p:nvSpPr>
        <p:spPr bwMode="auto">
          <a:xfrm>
            <a:off x="5378450" y="6488113"/>
            <a:ext cx="5616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cs typeface="Arial" charset="0"/>
              </a:rPr>
              <a:t>«Яєчна неділя» м. Запоріжжя, 13 квітня 2014 р.</a:t>
            </a:r>
            <a:endParaRPr lang="ru-RU">
              <a:cs typeface="Arial" charset="0"/>
            </a:endParaRPr>
          </a:p>
        </p:txBody>
      </p:sp>
      <p:sp>
        <p:nvSpPr>
          <p:cNvPr id="37894" name="TextBox 3"/>
          <p:cNvSpPr txBox="1">
            <a:spLocks noChangeArrowheads="1"/>
          </p:cNvSpPr>
          <p:nvPr/>
        </p:nvSpPr>
        <p:spPr bwMode="auto">
          <a:xfrm>
            <a:off x="4100513" y="2474913"/>
            <a:ext cx="180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cs typeface="Arial" charset="0"/>
              </a:rPr>
              <a:t>м. Запоріжжя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ъект 2"/>
          <p:cNvSpPr>
            <a:spLocks noGrp="1"/>
          </p:cNvSpPr>
          <p:nvPr>
            <p:ph idx="1"/>
          </p:nvPr>
        </p:nvSpPr>
        <p:spPr>
          <a:xfrm>
            <a:off x="6226175" y="1681163"/>
            <a:ext cx="5800725" cy="5668962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</a:pPr>
            <a:r>
              <a:rPr lang="ru-RU" b="1" i="1" u="sng">
                <a:latin typeface="Arial" charset="0"/>
                <a:cs typeface="Arial" charset="0"/>
              </a:rPr>
              <a:t>«Русский мир» – шлях відтворення імперії.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>
                <a:latin typeface="Arial" charset="0"/>
                <a:cs typeface="Arial" charset="0"/>
              </a:rPr>
              <a:t>Однією </a:t>
            </a:r>
            <a:r>
              <a:rPr lang="uk-UA">
                <a:latin typeface="Arial" charset="0"/>
                <a:cs typeface="Arial" charset="0"/>
              </a:rPr>
              <a:t>з</a:t>
            </a:r>
            <a:r>
              <a:rPr lang="ru-RU">
                <a:latin typeface="Arial" charset="0"/>
                <a:cs typeface="Arial" charset="0"/>
              </a:rPr>
              <a:t> форм сучасної неоімперської стратегії є «русский мир».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i="1">
                <a:latin typeface="Arial" charset="0"/>
                <a:cs typeface="Arial" charset="0"/>
              </a:rPr>
              <a:t>«Сьогоднішні імперії створюються не зброєю, а нав'язуванням смислів» </a:t>
            </a:r>
            <a:r>
              <a:rPr lang="ru-RU">
                <a:latin typeface="Arial" charset="0"/>
                <a:cs typeface="Arial" charset="0"/>
              </a:rPr>
              <a:t>(український політтехнолог О.Бланк).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>
                <a:latin typeface="Arial" charset="0"/>
                <a:cs typeface="Arial" charset="0"/>
              </a:rPr>
              <a:t>Ідеться передусім про арсенал впливів т.зв. «м’якої сили». Росія досить активно працює в цьому напрямі, важливе місце відводячи культурній дипломатії. </a:t>
            </a:r>
          </a:p>
        </p:txBody>
      </p:sp>
      <p:pic>
        <p:nvPicPr>
          <p:cNvPr id="2048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288" y="3568700"/>
            <a:ext cx="5468937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913" y="165100"/>
            <a:ext cx="5121275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476250" y="3155950"/>
            <a:ext cx="52149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cs typeface="Arial" charset="0"/>
              </a:rPr>
              <a:t>Парад в </a:t>
            </a:r>
            <a:r>
              <a:rPr lang="uk-UA">
                <a:cs typeface="Arial" charset="0"/>
              </a:rPr>
              <a:t>Росії, 2019 р.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288" y="0"/>
            <a:ext cx="9952037" cy="1485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100" dirty="0" err="1">
                <a:latin typeface="Arial" panose="020B0604020202020204" pitchFamily="34" charset="0"/>
                <a:cs typeface="Arial" panose="020B0604020202020204" pitchFamily="34" charset="0"/>
              </a:rPr>
              <a:t>Підтримка</a:t>
            </a: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100" dirty="0" err="1">
                <a:latin typeface="Arial" panose="020B0604020202020204" pitchFamily="34" charset="0"/>
                <a:cs typeface="Arial" panose="020B0604020202020204" pitchFamily="34" charset="0"/>
              </a:rPr>
              <a:t>ідей</a:t>
            </a:r>
            <a:r>
              <a:rPr lang="ru-RU" sz="3100" dirty="0">
                <a:latin typeface="Arial" panose="020B0604020202020204" pitchFamily="34" charset="0"/>
                <a:cs typeface="Arial" panose="020B0604020202020204" pitchFamily="34" charset="0"/>
              </a:rPr>
              <a:t> «русского мира» в </a:t>
            </a:r>
            <a:r>
              <a:rPr lang="ru-RU" sz="3100" dirty="0" err="1">
                <a:latin typeface="Arial" panose="020B0604020202020204" pitchFamily="34" charset="0"/>
                <a:cs typeface="Arial" panose="020B0604020202020204" pitchFamily="34" charset="0"/>
              </a:rPr>
              <a:t>Україні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4" name="Объект 2"/>
          <p:cNvSpPr>
            <a:spLocks noGrp="1"/>
          </p:cNvSpPr>
          <p:nvPr>
            <p:ph idx="1"/>
          </p:nvPr>
        </p:nvSpPr>
        <p:spPr>
          <a:xfrm>
            <a:off x="5973763" y="1873250"/>
            <a:ext cx="5983287" cy="3862388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Font typeface="Wingdings 3" pitchFamily="18" charset="2"/>
              <a:buNone/>
            </a:pPr>
            <a:r>
              <a:rPr lang="ru-RU">
                <a:latin typeface="Arial" charset="0"/>
                <a:cs typeface="Arial" charset="0"/>
              </a:rPr>
              <a:t>Безумовну підтримку ідеї «русского мира» демонстрували лише представники проросійсько налаштованих організацій, а також духовенства, орієнтованого на Російську православну церкву. </a:t>
            </a:r>
            <a:r>
              <a:rPr lang="ru-RU" u="sng">
                <a:latin typeface="Arial" charset="0"/>
                <a:cs typeface="Arial" charset="0"/>
              </a:rPr>
              <a:t>Щодо ареалу поширення симпатиків «русского мира», то це переважно Південь і Схід України.</a:t>
            </a:r>
          </a:p>
        </p:txBody>
      </p:sp>
      <p:pic>
        <p:nvPicPr>
          <p:cNvPr id="38915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3" y="623888"/>
            <a:ext cx="53848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3" y="3805238"/>
            <a:ext cx="5429250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Box 9"/>
          <p:cNvSpPr txBox="1">
            <a:spLocks noChangeArrowheads="1"/>
          </p:cNvSpPr>
          <p:nvPr/>
        </p:nvSpPr>
        <p:spPr bwMode="auto">
          <a:xfrm>
            <a:off x="5732463" y="6365875"/>
            <a:ext cx="5240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cs typeface="Arial" charset="0"/>
              </a:rPr>
              <a:t>«Полк побед</a:t>
            </a:r>
            <a:r>
              <a:rPr lang="ru-RU">
                <a:cs typeface="Arial" charset="0"/>
              </a:rPr>
              <a:t>ы» м. Запор</a:t>
            </a:r>
            <a:r>
              <a:rPr lang="uk-UA">
                <a:cs typeface="Arial" charset="0"/>
              </a:rPr>
              <a:t>іжжя, 9 травня 2019 р.</a:t>
            </a:r>
            <a:endParaRPr lang="ru-RU">
              <a:cs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-374650" y="112713"/>
            <a:ext cx="9378950" cy="776287"/>
          </a:xfrm>
        </p:spPr>
        <p:txBody>
          <a:bodyPr/>
          <a:lstStyle/>
          <a:p>
            <a:pPr algn="ctr" eaLnBrk="1" hangingPunct="1"/>
            <a:r>
              <a:rPr lang="uk-UA" sz="2800">
                <a:latin typeface="Arial" charset="0"/>
                <a:cs typeface="Arial" charset="0"/>
              </a:rPr>
              <a:t>Наслідки проекту «русского мира» для України </a:t>
            </a:r>
            <a:endParaRPr lang="ru-RU" sz="2800">
              <a:latin typeface="Arial" charset="0"/>
              <a:cs typeface="Arial" charset="0"/>
            </a:endParaRPr>
          </a:p>
        </p:txBody>
      </p:sp>
      <p:sp>
        <p:nvSpPr>
          <p:cNvPr id="39938" name="Объект 2"/>
          <p:cNvSpPr>
            <a:spLocks noGrp="1"/>
          </p:cNvSpPr>
          <p:nvPr>
            <p:ph idx="1"/>
          </p:nvPr>
        </p:nvSpPr>
        <p:spPr>
          <a:xfrm>
            <a:off x="168275" y="692150"/>
            <a:ext cx="6467475" cy="6253163"/>
          </a:xfrm>
        </p:spPr>
        <p:txBody>
          <a:bodyPr/>
          <a:lstStyle/>
          <a:p>
            <a:pPr eaLnBrk="1" hangingPunct="1">
              <a:buClr>
                <a:srgbClr val="FFC000"/>
              </a:buClr>
              <a:buFont typeface="Wingdings" pitchFamily="2" charset="2"/>
              <a:buChar char="v"/>
            </a:pPr>
            <a:r>
              <a:rPr lang="ru-RU" sz="1800">
                <a:latin typeface="Arial" charset="0"/>
                <a:cs typeface="Arial" charset="0"/>
              </a:rPr>
              <a:t>Проект «русский мир» став спробою утримання України у силовому полі Росії.</a:t>
            </a:r>
          </a:p>
          <a:p>
            <a:pPr eaLnBrk="1" hangingPunct="1">
              <a:buClr>
                <a:srgbClr val="FFC000"/>
              </a:buClr>
              <a:buFont typeface="Wingdings" pitchFamily="2" charset="2"/>
              <a:buChar char="v"/>
            </a:pPr>
            <a:r>
              <a:rPr lang="ru-RU" sz="1800">
                <a:latin typeface="Arial" charset="0"/>
                <a:cs typeface="Arial" charset="0"/>
              </a:rPr>
              <a:t>Ідеологія «русского мира» поглиблює поляризацію українського суспільства, спекулюючи на мовних, культурних і світоглядних уподобаннях місцевого населення.</a:t>
            </a:r>
          </a:p>
          <a:p>
            <a:pPr eaLnBrk="1" hangingPunct="1">
              <a:buClr>
                <a:srgbClr val="FFC000"/>
              </a:buClr>
              <a:buFont typeface="Wingdings" pitchFamily="2" charset="2"/>
              <a:buChar char="v"/>
            </a:pPr>
            <a:r>
              <a:rPr lang="ru-RU" sz="1800">
                <a:latin typeface="Arial" charset="0"/>
                <a:cs typeface="Arial" charset="0"/>
              </a:rPr>
              <a:t>Ідеологія «русского мира» перешкоджає формуванню загальноукраїнської ідентичності у спосіб пропагування ідей про «непорушну братську єдність двох народів».</a:t>
            </a:r>
          </a:p>
          <a:p>
            <a:pPr eaLnBrk="1" hangingPunct="1">
              <a:buClr>
                <a:srgbClr val="FFC000"/>
              </a:buClr>
              <a:buFont typeface="Wingdings" pitchFamily="2" charset="2"/>
              <a:buChar char="v"/>
            </a:pPr>
            <a:r>
              <a:rPr lang="ru-RU" sz="1800">
                <a:latin typeface="Arial" charset="0"/>
                <a:cs typeface="Arial" charset="0"/>
              </a:rPr>
              <a:t>«Русский мир» покликаний гальмувати процеси європейської інтеграції України. </a:t>
            </a:r>
          </a:p>
          <a:p>
            <a:pPr eaLnBrk="1" hangingPunct="1">
              <a:buClr>
                <a:srgbClr val="FFC000"/>
              </a:buClr>
              <a:buFont typeface="Wingdings" pitchFamily="2" charset="2"/>
              <a:buChar char="v"/>
            </a:pPr>
            <a:r>
              <a:rPr lang="ru-RU" sz="1800">
                <a:latin typeface="Arial" charset="0"/>
                <a:cs typeface="Arial" charset="0"/>
              </a:rPr>
              <a:t>Пропаганда ідей «русского мира» в Україні слугувала підготовчим плацдармом для військового вторгнення. Приклад тому – дії Росії в Криму.</a:t>
            </a:r>
          </a:p>
          <a:p>
            <a:pPr eaLnBrk="1" hangingPunct="1">
              <a:buClr>
                <a:srgbClr val="FFC000"/>
              </a:buClr>
              <a:buFont typeface="Wingdings" pitchFamily="2" charset="2"/>
              <a:buChar char="v"/>
            </a:pPr>
            <a:r>
              <a:rPr lang="ru-RU" sz="1800">
                <a:latin typeface="Arial" charset="0"/>
                <a:cs typeface="Arial" charset="0"/>
              </a:rPr>
              <a:t>Активізація сепаратизму та пропаганди «русского мира» обумовлює зростання антиросійських настроїв у деякої частини українського суспільства.</a:t>
            </a:r>
          </a:p>
        </p:txBody>
      </p:sp>
      <p:pic>
        <p:nvPicPr>
          <p:cNvPr id="3993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5138" y="4008438"/>
            <a:ext cx="5249862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8094663" y="6259513"/>
            <a:ext cx="37020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600">
                <a:cs typeface="Arial" charset="0"/>
              </a:rPr>
              <a:t>Донецький аеропорт, 2019 р. </a:t>
            </a:r>
            <a:endParaRPr lang="ru-RU" sz="1600">
              <a:cs typeface="Arial" charset="0"/>
            </a:endParaRPr>
          </a:p>
        </p:txBody>
      </p:sp>
      <p:pic>
        <p:nvPicPr>
          <p:cNvPr id="3994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2613" y="742950"/>
            <a:ext cx="4949825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7397750" y="3525838"/>
            <a:ext cx="4084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cs typeface="Arial" charset="0"/>
              </a:rPr>
              <a:t>«Зелені чоловічки» в Криму, 2014 р.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Объект 2"/>
          <p:cNvSpPr>
            <a:spLocks noGrp="1"/>
          </p:cNvSpPr>
          <p:nvPr>
            <p:ph idx="1"/>
          </p:nvPr>
        </p:nvSpPr>
        <p:spPr>
          <a:xfrm>
            <a:off x="1231900" y="1127125"/>
            <a:ext cx="9601200" cy="3581400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</a:pPr>
            <a:r>
              <a:rPr lang="uk-UA" sz="7200">
                <a:latin typeface="Arial" charset="0"/>
                <a:cs typeface="Arial" charset="0"/>
              </a:rPr>
              <a:t>ДЯКУЮ ЗА УВАГУ!</a:t>
            </a:r>
            <a:endParaRPr lang="ru-RU" sz="7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ъект 2"/>
          <p:cNvSpPr>
            <a:spLocks noGrp="1"/>
          </p:cNvSpPr>
          <p:nvPr>
            <p:ph idx="1"/>
          </p:nvPr>
        </p:nvSpPr>
        <p:spPr>
          <a:xfrm>
            <a:off x="6618288" y="996950"/>
            <a:ext cx="5243512" cy="586105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uk-UA" b="1" u="sng">
                <a:latin typeface="Arial" charset="0"/>
                <a:cs typeface="Arial" charset="0"/>
              </a:rPr>
              <a:t>Мета «русского мира»: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>
                <a:latin typeface="Arial" charset="0"/>
                <a:cs typeface="Arial" charset="0"/>
              </a:rPr>
              <a:t>В основу теорії «русского мира», на перший погляд, покладена благородна ціль –  об’єднання російської нації.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>
                <a:latin typeface="Arial" charset="0"/>
                <a:cs typeface="Arial" charset="0"/>
              </a:rPr>
              <a:t>Однак, за зовнішнім позитивом доволі яскраво проступає </a:t>
            </a:r>
            <a:r>
              <a:rPr lang="ru-RU" u="sng">
                <a:latin typeface="Arial" charset="0"/>
                <a:cs typeface="Arial" charset="0"/>
              </a:rPr>
              <a:t>головна суть даної ідеї – відродження імперії</a:t>
            </a:r>
            <a:r>
              <a:rPr lang="ru-RU">
                <a:latin typeface="Arial" charset="0"/>
                <a:cs typeface="Arial" charset="0"/>
              </a:rPr>
              <a:t>, об'єднання «всіх і вся» навколо московського імперського світогляду.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>
                <a:latin typeface="Arial" charset="0"/>
                <a:cs typeface="Arial" charset="0"/>
              </a:rPr>
              <a:t>Об’єктом дії «русского мира» мають стати країни, в яких зберігається російське, або російськомовне населення, що «волає» про допомогу.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endParaRPr lang="ru-RU"/>
          </a:p>
          <a:p>
            <a:pPr marL="0" indent="0" algn="just" eaLnBrk="1" hangingPunct="1">
              <a:buFont typeface="Wingdings 3" pitchFamily="18" charset="2"/>
              <a:buNone/>
            </a:pPr>
            <a:endParaRPr lang="ru-RU" b="1"/>
          </a:p>
        </p:txBody>
      </p:sp>
      <p:pic>
        <p:nvPicPr>
          <p:cNvPr id="2150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88" y="622300"/>
            <a:ext cx="5943600" cy="5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866775" y="0"/>
            <a:ext cx="11325225" cy="1485900"/>
          </a:xfrm>
        </p:spPr>
        <p:txBody>
          <a:bodyPr/>
          <a:lstStyle/>
          <a:p>
            <a:pPr algn="ctr" eaLnBrk="1" hangingPunct="1"/>
            <a:r>
              <a:rPr lang="ru-RU" sz="3200">
                <a:latin typeface="Arial" charset="0"/>
                <a:cs typeface="Arial" charset="0"/>
              </a:rPr>
              <a:t>Характерні риси ідеї «русского мира»</a:t>
            </a:r>
            <a:r>
              <a:rPr lang="ru-RU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7207250" y="1419225"/>
            <a:ext cx="4598988" cy="5219700"/>
          </a:xfrm>
        </p:spPr>
        <p:txBody>
          <a:bodyPr/>
          <a:lstStyle/>
          <a:p>
            <a:pPr marL="0" indent="0" algn="just" eaLnBrk="1" hangingPunct="1">
              <a:buFont typeface="Wingdings 3" pitchFamily="18" charset="2"/>
              <a:buNone/>
            </a:pPr>
            <a:r>
              <a:rPr lang="ru-RU" sz="1800" b="1">
                <a:latin typeface="Arial" charset="0"/>
                <a:cs typeface="Arial" charset="0"/>
              </a:rPr>
              <a:t>В основі концепції «русского мира» лежить </a:t>
            </a:r>
            <a:r>
              <a:rPr lang="ru-RU" sz="1800" b="1" u="sng">
                <a:latin typeface="Arial" charset="0"/>
                <a:cs typeface="Arial" charset="0"/>
              </a:rPr>
              <a:t>теза активної діяльності представник</a:t>
            </a:r>
            <a:r>
              <a:rPr lang="uk-UA" sz="1800" b="1" u="sng">
                <a:latin typeface="Arial" charset="0"/>
                <a:cs typeface="Arial" charset="0"/>
              </a:rPr>
              <a:t>ів «русского мира»</a:t>
            </a:r>
            <a:r>
              <a:rPr lang="ru-RU" sz="1800" b="1" u="sng">
                <a:latin typeface="Arial" charset="0"/>
                <a:cs typeface="Arial" charset="0"/>
              </a:rPr>
              <a:t> на всіх територіях, «де чується російська мова»</a:t>
            </a:r>
            <a:r>
              <a:rPr lang="ru-RU" sz="1800" b="1">
                <a:latin typeface="Arial" charset="0"/>
                <a:cs typeface="Arial" charset="0"/>
              </a:rPr>
              <a:t>, де проживає російське населення.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sz="1800" b="1">
                <a:latin typeface="Arial" charset="0"/>
                <a:cs typeface="Arial" charset="0"/>
              </a:rPr>
              <a:t>Одною з провідних сил в просуванні ідеї «русского мира» виступає УПЦ Московського патріархату.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sz="1800" b="1">
                <a:latin typeface="Arial" charset="0"/>
                <a:cs typeface="Arial" charset="0"/>
              </a:rPr>
              <a:t>«Русский мир» формується й існує на протиставленні його «нерусскому», який, на думку його ідеологів, однозначно є ворожим, і спрямовує свої зусилля лише на приниження росіян та Росії.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endParaRPr lang="ru-RU" b="1"/>
          </a:p>
          <a:p>
            <a:pPr marL="0" indent="0" algn="ctr" eaLnBrk="1" hangingPunct="1">
              <a:buFont typeface="Wingdings 3" pitchFamily="18" charset="2"/>
              <a:buNone/>
            </a:pPr>
            <a:endParaRPr lang="ru-RU" b="1"/>
          </a:p>
          <a:p>
            <a:pPr marL="0" indent="0" eaLnBrk="1" hangingPunct="1">
              <a:buFont typeface="Wingdings 3" pitchFamily="18" charset="2"/>
              <a:buNone/>
            </a:pPr>
            <a:endParaRPr lang="ru-RU"/>
          </a:p>
        </p:txBody>
      </p:sp>
      <p:pic>
        <p:nvPicPr>
          <p:cNvPr id="2253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3" y="1485900"/>
            <a:ext cx="6892925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1506538" y="6007100"/>
            <a:ext cx="6191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cs typeface="Arial" charset="0"/>
              </a:rPr>
              <a:t>«Марш єдинства» Одеса, листопад 2013 р.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ъект 2"/>
          <p:cNvSpPr>
            <a:spLocks noGrp="1"/>
          </p:cNvSpPr>
          <p:nvPr>
            <p:ph idx="1"/>
          </p:nvPr>
        </p:nvSpPr>
        <p:spPr>
          <a:xfrm>
            <a:off x="4546600" y="461963"/>
            <a:ext cx="6181725" cy="4881562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</a:pPr>
            <a:r>
              <a:rPr lang="ru-RU" u="sng">
                <a:latin typeface="Arial" charset="0"/>
                <a:cs typeface="Arial" charset="0"/>
              </a:rPr>
              <a:t>Ідея «русского мира» зберігає очевидну спадковість від ідеї «Третього Риму», </a:t>
            </a:r>
            <a:r>
              <a:rPr lang="ru-RU">
                <a:latin typeface="Arial" charset="0"/>
                <a:cs typeface="Arial" charset="0"/>
              </a:rPr>
              <a:t>що виступала рушієм активності Росії в </a:t>
            </a:r>
            <a:r>
              <a:rPr lang="en-US">
                <a:latin typeface="Arial" charset="0"/>
                <a:cs typeface="Arial" charset="0"/>
              </a:rPr>
              <a:t>XVII – </a:t>
            </a:r>
            <a:r>
              <a:rPr lang="ru-RU">
                <a:latin typeface="Arial" charset="0"/>
                <a:cs typeface="Arial" charset="0"/>
              </a:rPr>
              <a:t>ХІХ ст. </a:t>
            </a:r>
          </a:p>
        </p:txBody>
      </p:sp>
      <p:sp>
        <p:nvSpPr>
          <p:cNvPr id="23554" name="TextBox 5"/>
          <p:cNvSpPr txBox="1">
            <a:spLocks noChangeArrowheads="1"/>
          </p:cNvSpPr>
          <p:nvPr/>
        </p:nvSpPr>
        <p:spPr bwMode="auto">
          <a:xfrm>
            <a:off x="-322263" y="6273800"/>
            <a:ext cx="49990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cs typeface="Arial" charset="0"/>
              </a:rPr>
              <a:t> Зображення концепції «Москва - Третій Рим», стилізоване під православну ікону</a:t>
            </a:r>
          </a:p>
        </p:txBody>
      </p:sp>
      <p:pic>
        <p:nvPicPr>
          <p:cNvPr id="2355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8738" y="1577975"/>
            <a:ext cx="6437312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4868863" y="5716588"/>
            <a:ext cx="6853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cs typeface="Arial" charset="0"/>
              </a:rPr>
              <a:t>Зустріч патріарха Кирила і Папи Римського Франциска, 12 лютого 2016 р. в столиці Куби - Гавані.</a:t>
            </a:r>
          </a:p>
        </p:txBody>
      </p:sp>
      <p:pic>
        <p:nvPicPr>
          <p:cNvPr id="2355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25" y="117475"/>
            <a:ext cx="4486275" cy="612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ъект 2"/>
          <p:cNvSpPr>
            <a:spLocks noGrp="1"/>
          </p:cNvSpPr>
          <p:nvPr>
            <p:ph idx="1"/>
          </p:nvPr>
        </p:nvSpPr>
        <p:spPr>
          <a:xfrm>
            <a:off x="6061075" y="1223963"/>
            <a:ext cx="5991225" cy="5368925"/>
          </a:xfrm>
        </p:spPr>
        <p:txBody>
          <a:bodyPr/>
          <a:lstStyle/>
          <a:p>
            <a:pPr marL="0" indent="0" algn="just" eaLnBrk="1" hangingPunct="1">
              <a:buFont typeface="Wingdings 3" pitchFamily="18" charset="2"/>
              <a:buNone/>
            </a:pPr>
            <a:r>
              <a:rPr lang="ru-RU" b="1">
                <a:latin typeface="Arial" charset="0"/>
                <a:cs typeface="Arial" charset="0"/>
              </a:rPr>
              <a:t>В.Путін</a:t>
            </a:r>
            <a:r>
              <a:rPr lang="ru-RU">
                <a:latin typeface="Arial" charset="0"/>
                <a:cs typeface="Arial" charset="0"/>
              </a:rPr>
              <a:t>: </a:t>
            </a:r>
            <a:r>
              <a:rPr lang="ru-RU" i="1">
                <a:latin typeface="Arial" charset="0"/>
                <a:cs typeface="Arial" charset="0"/>
              </a:rPr>
              <a:t>«Русский мир» може і повинен об'єднати всіх, кому дороге російське слово і російська культура, де б вони не жили, в Росії або за її межами. Частіше вживайте це словосполучення - «русский мир». 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endParaRPr lang="en-US">
              <a:latin typeface="Arial" charset="0"/>
              <a:cs typeface="Arial" charset="0"/>
            </a:endParaRPr>
          </a:p>
          <a:p>
            <a:pPr marL="0" indent="0" algn="just" eaLnBrk="1" hangingPunct="1">
              <a:buFont typeface="Wingdings 3" pitchFamily="18" charset="2"/>
              <a:buNone/>
            </a:pPr>
            <a:endParaRPr lang="en-US">
              <a:latin typeface="Arial" charset="0"/>
              <a:cs typeface="Arial" charset="0"/>
            </a:endParaRPr>
          </a:p>
          <a:p>
            <a:pPr marL="0" indent="0" algn="just" eaLnBrk="1" hangingPunct="1">
              <a:buFont typeface="Wingdings 3" pitchFamily="18" charset="2"/>
              <a:buNone/>
            </a:pPr>
            <a:r>
              <a:rPr lang="ru-RU" b="1">
                <a:latin typeface="Arial" charset="0"/>
                <a:cs typeface="Arial" charset="0"/>
              </a:rPr>
              <a:t>Патріарх Кирило</a:t>
            </a:r>
            <a:r>
              <a:rPr lang="ru-RU">
                <a:latin typeface="Arial" charset="0"/>
                <a:cs typeface="Arial" charset="0"/>
              </a:rPr>
              <a:t>: </a:t>
            </a:r>
            <a:r>
              <a:rPr lang="ru-RU" i="1">
                <a:latin typeface="Arial" charset="0"/>
                <a:cs typeface="Arial" charset="0"/>
              </a:rPr>
              <a:t>«Ядром «русского мира» сьогодні є Росія, Україна, Білорусія. ... Росія, Україна, Білорусь - це і є свята Русь».</a:t>
            </a:r>
          </a:p>
          <a:p>
            <a:pPr marL="0" indent="0" algn="just" eaLnBrk="1" hangingPunct="1">
              <a:buFont typeface="Wingdings 3" pitchFamily="18" charset="2"/>
              <a:buNone/>
            </a:pPr>
            <a:endParaRPr lang="ru-RU">
              <a:latin typeface="Arial" charset="0"/>
              <a:cs typeface="Arial" charset="0"/>
            </a:endParaRPr>
          </a:p>
          <a:p>
            <a:pPr marL="0" indent="0" algn="just" eaLnBrk="1" hangingPunct="1">
              <a:buFont typeface="Wingdings 3" pitchFamily="18" charset="2"/>
              <a:buNone/>
            </a:pPr>
            <a:endParaRPr lang="ru-RU">
              <a:latin typeface="Arial" charset="0"/>
              <a:cs typeface="Arial" charset="0"/>
            </a:endParaRPr>
          </a:p>
        </p:txBody>
      </p:sp>
      <p:pic>
        <p:nvPicPr>
          <p:cNvPr id="2457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3575050"/>
            <a:ext cx="5643563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425" y="76200"/>
            <a:ext cx="3951288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4894263" y="76200"/>
            <a:ext cx="5564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>
                <a:cs typeface="Arial" charset="0"/>
              </a:rPr>
              <a:t>«Русский мир» очами ідеологів</a:t>
            </a:r>
            <a:endParaRPr lang="ru-RU" sz="2800">
              <a:cs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ъект 2"/>
          <p:cNvSpPr>
            <a:spLocks noGrp="1"/>
          </p:cNvSpPr>
          <p:nvPr>
            <p:ph idx="1"/>
          </p:nvPr>
        </p:nvSpPr>
        <p:spPr>
          <a:xfrm>
            <a:off x="7507288" y="1700213"/>
            <a:ext cx="4545012" cy="4221162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</a:pPr>
            <a:r>
              <a:rPr lang="ru-RU">
                <a:latin typeface="Arial" charset="0"/>
                <a:cs typeface="Arial" charset="0"/>
              </a:rPr>
              <a:t>Ідея «русского мира» спрямована проти незалежності України. </a:t>
            </a:r>
          </a:p>
          <a:p>
            <a:pPr marL="0" indent="0" algn="ctr" eaLnBrk="1" hangingPunct="1">
              <a:buFont typeface="Wingdings 3" pitchFamily="18" charset="2"/>
              <a:buNone/>
            </a:pPr>
            <a:r>
              <a:rPr lang="ru-RU">
                <a:latin typeface="Arial" charset="0"/>
                <a:cs typeface="Arial" charset="0"/>
              </a:rPr>
              <a:t>Вона є спробою реанімації старого імперського міфу про те, </a:t>
            </a:r>
            <a:r>
              <a:rPr lang="ru-RU" u="sng">
                <a:latin typeface="Arial" charset="0"/>
                <a:cs typeface="Arial" charset="0"/>
              </a:rPr>
              <a:t>що українці, росіяни і білоруси – це єдиний братній народ, коріння якого сягають Київської Русі.</a:t>
            </a:r>
          </a:p>
        </p:txBody>
      </p:sp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322263" y="5451475"/>
            <a:ext cx="67484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cs typeface="Arial" charset="0"/>
              </a:rPr>
              <a:t>Підручник з російської мови 2018 р. з пропагандистськими ідеями РФ як «миролюбивой стра</a:t>
            </a:r>
            <a:r>
              <a:rPr lang="ru-RU">
                <a:cs typeface="Arial" charset="0"/>
              </a:rPr>
              <a:t>ны»</a:t>
            </a:r>
          </a:p>
        </p:txBody>
      </p:sp>
      <p:pic>
        <p:nvPicPr>
          <p:cNvPr id="2560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906463"/>
            <a:ext cx="7356475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idx="1"/>
          </p:nvPr>
        </p:nvSpPr>
        <p:spPr>
          <a:xfrm>
            <a:off x="938213" y="347663"/>
            <a:ext cx="9582150" cy="3976687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</a:pPr>
            <a:r>
              <a:rPr lang="ru-RU" sz="2800">
                <a:latin typeface="Arial" charset="0"/>
                <a:cs typeface="Arial" charset="0"/>
              </a:rPr>
              <a:t>Міфологема про «русский мир» інспірується в українське суспільство різними способами: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2085571" y="1938338"/>
          <a:ext cx="8164946" cy="4646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8529638" cy="1485900"/>
          </a:xfrm>
        </p:spPr>
        <p:txBody>
          <a:bodyPr/>
          <a:lstStyle/>
          <a:p>
            <a:pPr algn="ctr" eaLnBrk="1" hangingPunct="1"/>
            <a:r>
              <a:rPr lang="uk-UA" sz="3600">
                <a:latin typeface="Arial" charset="0"/>
                <a:cs typeface="Arial" charset="0"/>
              </a:rPr>
              <a:t>Релігія</a:t>
            </a:r>
            <a:endParaRPr lang="ru-RU" sz="3600">
              <a:latin typeface="Arial" charset="0"/>
              <a:cs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6050" y="1857375"/>
            <a:ext cx="5695950" cy="4560888"/>
          </a:xfrm>
        </p:spPr>
        <p:txBody>
          <a:bodyPr rtlCol="0">
            <a:normAutofit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Регулярні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візити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предстоятеля РПЦ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патріарха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Кирила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Протидія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РПЦ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створенню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Православної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церкви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Ініціювання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проектів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заходів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покликаних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продемонструвати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широкому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суспільному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загалові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наявність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Україні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Росії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спільної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справи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генеалогії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спільного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духовного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спадку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майбутнього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Агресивний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клерикалізм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організацій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діють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системі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координат «русского мира»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використовують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релігійну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риторику 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політико-маніпулятивних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цілях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 метою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дестабілізації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суспільної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ситуації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ru-RU" dirty="0"/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633413" y="568325"/>
            <a:ext cx="10217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u="sng">
                <a:cs typeface="Arial" charset="0"/>
              </a:rPr>
              <a:t>РПЦ використовує кілька тактичних прийомів насадження політтехнології «русского мира» в Україні</a:t>
            </a:r>
          </a:p>
        </p:txBody>
      </p:sp>
      <p:pic>
        <p:nvPicPr>
          <p:cNvPr id="27652" name="Рисунок 3"/>
          <p:cNvPicPr>
            <a:picLocks noChangeAspect="1"/>
          </p:cNvPicPr>
          <p:nvPr/>
        </p:nvPicPr>
        <p:blipFill>
          <a:blip r:embed="rId2"/>
          <a:srcRect t="12135" r="1521"/>
          <a:stretch>
            <a:fillRect/>
          </a:stretch>
        </p:blipFill>
        <p:spPr bwMode="auto">
          <a:xfrm>
            <a:off x="165100" y="1725613"/>
            <a:ext cx="6245225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Другая 4">
      <a:dk1>
        <a:sysClr val="windowText" lastClr="000000"/>
      </a:dk1>
      <a:lt1>
        <a:sysClr val="window" lastClr="FFFFFF"/>
      </a:lt1>
      <a:dk2>
        <a:srgbClr val="004376"/>
      </a:dk2>
      <a:lt2>
        <a:srgbClr val="EBEBEB"/>
      </a:lt2>
      <a:accent1>
        <a:srgbClr val="FFC000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2081</TotalTime>
  <Words>1442</Words>
  <Application>Microsoft Office PowerPoint</Application>
  <PresentationFormat>Широкоэкранный</PresentationFormat>
  <Paragraphs>124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Wingdings</vt:lpstr>
      <vt:lpstr>Wingdings 3</vt:lpstr>
      <vt:lpstr>Ион</vt:lpstr>
      <vt:lpstr>«Русский мир» як сучасна неоімперська стратегія РФ</vt:lpstr>
      <vt:lpstr>Презентация PowerPoint</vt:lpstr>
      <vt:lpstr>Презентация PowerPoint</vt:lpstr>
      <vt:lpstr>Характерні риси ідеї «русского мира» </vt:lpstr>
      <vt:lpstr>Презентация PowerPoint</vt:lpstr>
      <vt:lpstr>Презентация PowerPoint</vt:lpstr>
      <vt:lpstr>Презентация PowerPoint</vt:lpstr>
      <vt:lpstr>Презентация PowerPoint</vt:lpstr>
      <vt:lpstr>Релігія</vt:lpstr>
      <vt:lpstr>Презентация PowerPoint</vt:lpstr>
      <vt:lpstr>Мова</vt:lpstr>
      <vt:lpstr>Освіта</vt:lpstr>
      <vt:lpstr>Презентация PowerPoint</vt:lpstr>
      <vt:lpstr>Культура</vt:lpstr>
      <vt:lpstr>Кіно</vt:lpstr>
      <vt:lpstr>Офіційно просуванням ідей «русского мира» до «Революції гідності» (2014 р.) займалися: </vt:lpstr>
      <vt:lpstr>Презентация PowerPoint</vt:lpstr>
      <vt:lpstr>Дії по провадженню «русского мира" в Україні (до 2014 р.):</vt:lpstr>
      <vt:lpstr>Реакція на проект «русского мира» в українському суспільстві</vt:lpstr>
      <vt:lpstr>Підтримка ідей «русского мира» в Україні  </vt:lpstr>
      <vt:lpstr>Наслідки проекту «русского мира» для України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«Руський мир» як сучасна неоімперська стратегія</dc:title>
  <dc:creator/>
  <cp:lastModifiedBy>Lenovo</cp:lastModifiedBy>
  <cp:revision>202</cp:revision>
  <dcterms:created xsi:type="dcterms:W3CDTF">2020-02-19T16:33:36Z</dcterms:created>
  <dcterms:modified xsi:type="dcterms:W3CDTF">2025-11-30T21:16:50Z</dcterms:modified>
</cp:coreProperties>
</file>