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A43828-0DF0-40F7-9B4B-548366E3E69A}" type="doc">
      <dgm:prSet loTypeId="urn:microsoft.com/office/officeart/2005/8/layout/list1" loCatId="list" qsTypeId="urn:microsoft.com/office/officeart/2005/8/quickstyle/simple3" qsCatId="simple" csTypeId="urn:microsoft.com/office/officeart/2005/8/colors/colorful5" csCatId="colorful" phldr="1"/>
      <dgm:spPr/>
      <dgm:t>
        <a:bodyPr/>
        <a:lstStyle/>
        <a:p>
          <a:endParaRPr lang="ru-RU"/>
        </a:p>
      </dgm:t>
    </dgm:pt>
    <dgm:pt modelId="{A77C8F26-43CE-4B77-A784-F16BE48C149E}">
      <dgm:prSet phldrT="[Текст]" custT="1"/>
      <dgm:spPr/>
      <dgm:t>
        <a:bodyPr/>
        <a:lstStyle/>
        <a:p>
          <a:r>
            <a:rPr lang="uk-UA" sz="1800" b="1" dirty="0" smtClean="0">
              <a:latin typeface="Times New Roman" pitchFamily="18" charset="0"/>
              <a:cs typeface="Times New Roman" pitchFamily="18" charset="0"/>
            </a:rPr>
            <a:t>Аналіз тенденцій:</a:t>
          </a:r>
          <a:r>
            <a:rPr lang="uk-UA" sz="1800" dirty="0" smtClean="0">
              <a:latin typeface="Times New Roman" pitchFamily="18" charset="0"/>
              <a:cs typeface="Times New Roman" pitchFamily="18" charset="0"/>
            </a:rPr>
            <a:t> Вивчення поточних та минулих тенденцій для визначення можливого розвитку майбутнього.</a:t>
          </a:r>
          <a:endParaRPr lang="ru-RU" sz="1800" dirty="0">
            <a:latin typeface="Times New Roman" pitchFamily="18" charset="0"/>
            <a:cs typeface="Times New Roman" pitchFamily="18" charset="0"/>
          </a:endParaRPr>
        </a:p>
      </dgm:t>
    </dgm:pt>
    <dgm:pt modelId="{140EB23E-C509-4322-831E-FEF6B7CBB136}" type="parTrans" cxnId="{264F04E6-7A85-4457-924B-58B98521FC78}">
      <dgm:prSet/>
      <dgm:spPr/>
      <dgm:t>
        <a:bodyPr/>
        <a:lstStyle/>
        <a:p>
          <a:endParaRPr lang="ru-RU" sz="1800">
            <a:latin typeface="Times New Roman" pitchFamily="18" charset="0"/>
            <a:cs typeface="Times New Roman" pitchFamily="18" charset="0"/>
          </a:endParaRPr>
        </a:p>
      </dgm:t>
    </dgm:pt>
    <dgm:pt modelId="{1E812FC0-B19C-4547-8921-769F2393CD11}" type="sibTrans" cxnId="{264F04E6-7A85-4457-924B-58B98521FC78}">
      <dgm:prSet/>
      <dgm:spPr/>
      <dgm:t>
        <a:bodyPr/>
        <a:lstStyle/>
        <a:p>
          <a:endParaRPr lang="ru-RU" sz="1800">
            <a:latin typeface="Times New Roman" pitchFamily="18" charset="0"/>
            <a:cs typeface="Times New Roman" pitchFamily="18" charset="0"/>
          </a:endParaRPr>
        </a:p>
      </dgm:t>
    </dgm:pt>
    <dgm:pt modelId="{72522449-37CF-41FB-88CA-E6016B1B9455}">
      <dgm:prSet custT="1"/>
      <dgm:spPr/>
      <dgm:t>
        <a:bodyPr/>
        <a:lstStyle/>
        <a:p>
          <a:r>
            <a:rPr lang="uk-UA" sz="1800" b="1" smtClean="0">
              <a:latin typeface="Times New Roman" pitchFamily="18" charset="0"/>
              <a:cs typeface="Times New Roman" pitchFamily="18" charset="0"/>
            </a:rPr>
            <a:t>Ідентифікація слабких сигналів:</a:t>
          </a:r>
          <a:r>
            <a:rPr lang="uk-UA" sz="1800" smtClean="0">
              <a:latin typeface="Times New Roman" pitchFamily="18" charset="0"/>
              <a:cs typeface="Times New Roman" pitchFamily="18" charset="0"/>
            </a:rPr>
            <a:t> Розпізнавання попереджень або слабких сигналів, які можуть свідчити про майбутні зміни.</a:t>
          </a:r>
          <a:endParaRPr lang="ru-RU" sz="1800">
            <a:latin typeface="Times New Roman" pitchFamily="18" charset="0"/>
            <a:cs typeface="Times New Roman" pitchFamily="18" charset="0"/>
          </a:endParaRPr>
        </a:p>
      </dgm:t>
    </dgm:pt>
    <dgm:pt modelId="{F0B67656-CF74-418E-ABC6-6433C969073F}" type="parTrans" cxnId="{51CD4FD9-A778-4BA5-AFA7-C33165C02697}">
      <dgm:prSet/>
      <dgm:spPr/>
      <dgm:t>
        <a:bodyPr/>
        <a:lstStyle/>
        <a:p>
          <a:endParaRPr lang="ru-RU" sz="1800">
            <a:latin typeface="Times New Roman" pitchFamily="18" charset="0"/>
            <a:cs typeface="Times New Roman" pitchFamily="18" charset="0"/>
          </a:endParaRPr>
        </a:p>
      </dgm:t>
    </dgm:pt>
    <dgm:pt modelId="{802149BD-7C4F-48F6-9DF5-AAE2A5F08A27}" type="sibTrans" cxnId="{51CD4FD9-A778-4BA5-AFA7-C33165C02697}">
      <dgm:prSet/>
      <dgm:spPr/>
      <dgm:t>
        <a:bodyPr/>
        <a:lstStyle/>
        <a:p>
          <a:endParaRPr lang="ru-RU" sz="1800">
            <a:latin typeface="Times New Roman" pitchFamily="18" charset="0"/>
            <a:cs typeface="Times New Roman" pitchFamily="18" charset="0"/>
          </a:endParaRPr>
        </a:p>
      </dgm:t>
    </dgm:pt>
    <dgm:pt modelId="{B918C45C-4FCC-4C77-8008-D06F511525AB}">
      <dgm:prSet custT="1"/>
      <dgm:spPr/>
      <dgm:t>
        <a:bodyPr/>
        <a:lstStyle/>
        <a:p>
          <a:r>
            <a:rPr lang="uk-UA" sz="1800" b="1" smtClean="0">
              <a:latin typeface="Times New Roman" pitchFamily="18" charset="0"/>
              <a:cs typeface="Times New Roman" pitchFamily="18" charset="0"/>
            </a:rPr>
            <a:t>Створення сценаріїв:</a:t>
          </a:r>
          <a:r>
            <a:rPr lang="uk-UA" sz="1800" smtClean="0">
              <a:latin typeface="Times New Roman" pitchFamily="18" charset="0"/>
              <a:cs typeface="Times New Roman" pitchFamily="18" charset="0"/>
            </a:rPr>
            <a:t> Розробка різних сценаріїв для розуміння різних можливих майбутніх варіантів.</a:t>
          </a:r>
          <a:endParaRPr lang="ru-RU" sz="1800">
            <a:latin typeface="Times New Roman" pitchFamily="18" charset="0"/>
            <a:cs typeface="Times New Roman" pitchFamily="18" charset="0"/>
          </a:endParaRPr>
        </a:p>
      </dgm:t>
    </dgm:pt>
    <dgm:pt modelId="{75E7722C-D29F-418B-B1F1-BC7B07F9573F}" type="parTrans" cxnId="{E70808F9-34DC-4545-ADEB-5903FA688DF8}">
      <dgm:prSet/>
      <dgm:spPr/>
      <dgm:t>
        <a:bodyPr/>
        <a:lstStyle/>
        <a:p>
          <a:endParaRPr lang="ru-RU" sz="1800">
            <a:latin typeface="Times New Roman" pitchFamily="18" charset="0"/>
            <a:cs typeface="Times New Roman" pitchFamily="18" charset="0"/>
          </a:endParaRPr>
        </a:p>
      </dgm:t>
    </dgm:pt>
    <dgm:pt modelId="{301351A3-6104-4E4E-9A26-98175A66F5FE}" type="sibTrans" cxnId="{E70808F9-34DC-4545-ADEB-5903FA688DF8}">
      <dgm:prSet/>
      <dgm:spPr/>
      <dgm:t>
        <a:bodyPr/>
        <a:lstStyle/>
        <a:p>
          <a:endParaRPr lang="ru-RU" sz="1800">
            <a:latin typeface="Times New Roman" pitchFamily="18" charset="0"/>
            <a:cs typeface="Times New Roman" pitchFamily="18" charset="0"/>
          </a:endParaRPr>
        </a:p>
      </dgm:t>
    </dgm:pt>
    <dgm:pt modelId="{144777DD-4251-4B22-891F-07E4175BCE76}">
      <dgm:prSet custT="1"/>
      <dgm:spPr/>
      <dgm:t>
        <a:bodyPr/>
        <a:lstStyle/>
        <a:p>
          <a:r>
            <a:rPr lang="uk-UA" sz="1800" b="1" smtClean="0">
              <a:latin typeface="Times New Roman" pitchFamily="18" charset="0"/>
              <a:cs typeface="Times New Roman" pitchFamily="18" charset="0"/>
            </a:rPr>
            <a:t>Оцінка ризиків та можливостей:</a:t>
          </a:r>
          <a:r>
            <a:rPr lang="uk-UA" sz="1800" smtClean="0">
              <a:latin typeface="Times New Roman" pitchFamily="18" charset="0"/>
              <a:cs typeface="Times New Roman" pitchFamily="18" charset="0"/>
            </a:rPr>
            <a:t> Аналіз можливих ризиків і можливостей різних сценаріїв.</a:t>
          </a:r>
          <a:endParaRPr lang="ru-RU" sz="1800">
            <a:latin typeface="Times New Roman" pitchFamily="18" charset="0"/>
            <a:cs typeface="Times New Roman" pitchFamily="18" charset="0"/>
          </a:endParaRPr>
        </a:p>
      </dgm:t>
    </dgm:pt>
    <dgm:pt modelId="{83C6A5D8-6A58-4AA3-A316-4F5251CA7227}" type="parTrans" cxnId="{FE454D81-B1C7-4E5F-905B-2AD7802DF2D3}">
      <dgm:prSet/>
      <dgm:spPr/>
      <dgm:t>
        <a:bodyPr/>
        <a:lstStyle/>
        <a:p>
          <a:endParaRPr lang="ru-RU" sz="1800">
            <a:latin typeface="Times New Roman" pitchFamily="18" charset="0"/>
            <a:cs typeface="Times New Roman" pitchFamily="18" charset="0"/>
          </a:endParaRPr>
        </a:p>
      </dgm:t>
    </dgm:pt>
    <dgm:pt modelId="{2D68CDC1-DA39-40E9-8120-DF7E786ED367}" type="sibTrans" cxnId="{FE454D81-B1C7-4E5F-905B-2AD7802DF2D3}">
      <dgm:prSet/>
      <dgm:spPr/>
      <dgm:t>
        <a:bodyPr/>
        <a:lstStyle/>
        <a:p>
          <a:endParaRPr lang="ru-RU" sz="1800">
            <a:latin typeface="Times New Roman" pitchFamily="18" charset="0"/>
            <a:cs typeface="Times New Roman" pitchFamily="18" charset="0"/>
          </a:endParaRPr>
        </a:p>
      </dgm:t>
    </dgm:pt>
    <dgm:pt modelId="{9DEBA870-43E4-45FB-A1AE-B59A63DE985E}">
      <dgm:prSet custT="1"/>
      <dgm:spPr/>
      <dgm:t>
        <a:bodyPr/>
        <a:lstStyle/>
        <a:p>
          <a:r>
            <a:rPr lang="uk-UA" sz="1800" b="1" smtClean="0">
              <a:latin typeface="Times New Roman" pitchFamily="18" charset="0"/>
              <a:cs typeface="Times New Roman" pitchFamily="18" charset="0"/>
            </a:rPr>
            <a:t>Розробка стратегій:</a:t>
          </a:r>
          <a:r>
            <a:rPr lang="uk-UA" sz="1800" smtClean="0">
              <a:latin typeface="Times New Roman" pitchFamily="18" charset="0"/>
              <a:cs typeface="Times New Roman" pitchFamily="18" charset="0"/>
            </a:rPr>
            <a:t> Створення стратегій для адаптації до можливих змін у майбутньому.</a:t>
          </a:r>
          <a:endParaRPr lang="ru-RU" sz="1800">
            <a:latin typeface="Times New Roman" pitchFamily="18" charset="0"/>
            <a:cs typeface="Times New Roman" pitchFamily="18" charset="0"/>
          </a:endParaRPr>
        </a:p>
      </dgm:t>
    </dgm:pt>
    <dgm:pt modelId="{9833EDBB-3C92-4479-958D-BB6BAE5D84AA}" type="parTrans" cxnId="{85CD7A10-59BD-416B-8EEE-D0D4B77BD0A6}">
      <dgm:prSet/>
      <dgm:spPr/>
      <dgm:t>
        <a:bodyPr/>
        <a:lstStyle/>
        <a:p>
          <a:endParaRPr lang="ru-RU" sz="1800">
            <a:latin typeface="Times New Roman" pitchFamily="18" charset="0"/>
            <a:cs typeface="Times New Roman" pitchFamily="18" charset="0"/>
          </a:endParaRPr>
        </a:p>
      </dgm:t>
    </dgm:pt>
    <dgm:pt modelId="{9EA0A9BF-BF31-4DC8-9A2A-FA975606B271}" type="sibTrans" cxnId="{85CD7A10-59BD-416B-8EEE-D0D4B77BD0A6}">
      <dgm:prSet/>
      <dgm:spPr/>
      <dgm:t>
        <a:bodyPr/>
        <a:lstStyle/>
        <a:p>
          <a:endParaRPr lang="ru-RU" sz="1800">
            <a:latin typeface="Times New Roman" pitchFamily="18" charset="0"/>
            <a:cs typeface="Times New Roman" pitchFamily="18" charset="0"/>
          </a:endParaRPr>
        </a:p>
      </dgm:t>
    </dgm:pt>
    <dgm:pt modelId="{2DD56B98-5475-4C23-9AD4-F2FEAE694BBC}" type="pres">
      <dgm:prSet presAssocID="{A4A43828-0DF0-40F7-9B4B-548366E3E69A}" presName="linear" presStyleCnt="0">
        <dgm:presLayoutVars>
          <dgm:dir/>
          <dgm:animLvl val="lvl"/>
          <dgm:resizeHandles val="exact"/>
        </dgm:presLayoutVars>
      </dgm:prSet>
      <dgm:spPr/>
    </dgm:pt>
    <dgm:pt modelId="{996F273C-DC4D-49CC-8F28-04B8A292A330}" type="pres">
      <dgm:prSet presAssocID="{A77C8F26-43CE-4B77-A784-F16BE48C149E}" presName="parentLin" presStyleCnt="0"/>
      <dgm:spPr/>
    </dgm:pt>
    <dgm:pt modelId="{E213C5AA-9DE1-4FEA-823B-D7A50A3D6EA2}" type="pres">
      <dgm:prSet presAssocID="{A77C8F26-43CE-4B77-A784-F16BE48C149E}" presName="parentLeftMargin" presStyleLbl="node1" presStyleIdx="0" presStyleCnt="5"/>
      <dgm:spPr/>
    </dgm:pt>
    <dgm:pt modelId="{981E5BCC-4582-460C-B403-ACFC40EE5509}" type="pres">
      <dgm:prSet presAssocID="{A77C8F26-43CE-4B77-A784-F16BE48C149E}" presName="parentText" presStyleLbl="node1" presStyleIdx="0" presStyleCnt="5">
        <dgm:presLayoutVars>
          <dgm:chMax val="0"/>
          <dgm:bulletEnabled val="1"/>
        </dgm:presLayoutVars>
      </dgm:prSet>
      <dgm:spPr/>
      <dgm:t>
        <a:bodyPr/>
        <a:lstStyle/>
        <a:p>
          <a:endParaRPr lang="ru-RU"/>
        </a:p>
      </dgm:t>
    </dgm:pt>
    <dgm:pt modelId="{58065B36-395D-46EF-8D5A-A00F2415D1B9}" type="pres">
      <dgm:prSet presAssocID="{A77C8F26-43CE-4B77-A784-F16BE48C149E}" presName="negativeSpace" presStyleCnt="0"/>
      <dgm:spPr/>
    </dgm:pt>
    <dgm:pt modelId="{6ED14C26-7E2B-4758-82A1-37B823ADFF1E}" type="pres">
      <dgm:prSet presAssocID="{A77C8F26-43CE-4B77-A784-F16BE48C149E}" presName="childText" presStyleLbl="conFgAcc1" presStyleIdx="0" presStyleCnt="5">
        <dgm:presLayoutVars>
          <dgm:bulletEnabled val="1"/>
        </dgm:presLayoutVars>
      </dgm:prSet>
      <dgm:spPr/>
    </dgm:pt>
    <dgm:pt modelId="{5E1454B6-0B1C-4055-A9C5-DF04709BD69D}" type="pres">
      <dgm:prSet presAssocID="{1E812FC0-B19C-4547-8921-769F2393CD11}" presName="spaceBetweenRectangles" presStyleCnt="0"/>
      <dgm:spPr/>
    </dgm:pt>
    <dgm:pt modelId="{C5C5B1A6-055B-437D-970C-CE15BB235553}" type="pres">
      <dgm:prSet presAssocID="{72522449-37CF-41FB-88CA-E6016B1B9455}" presName="parentLin" presStyleCnt="0"/>
      <dgm:spPr/>
    </dgm:pt>
    <dgm:pt modelId="{DA57F516-820A-4D35-B9E4-76727B499055}" type="pres">
      <dgm:prSet presAssocID="{72522449-37CF-41FB-88CA-E6016B1B9455}" presName="parentLeftMargin" presStyleLbl="node1" presStyleIdx="0" presStyleCnt="5"/>
      <dgm:spPr/>
    </dgm:pt>
    <dgm:pt modelId="{5EADB232-7E18-436C-8FDD-5039D9E7ABB3}" type="pres">
      <dgm:prSet presAssocID="{72522449-37CF-41FB-88CA-E6016B1B9455}" presName="parentText" presStyleLbl="node1" presStyleIdx="1" presStyleCnt="5">
        <dgm:presLayoutVars>
          <dgm:chMax val="0"/>
          <dgm:bulletEnabled val="1"/>
        </dgm:presLayoutVars>
      </dgm:prSet>
      <dgm:spPr/>
    </dgm:pt>
    <dgm:pt modelId="{1B82AAB7-2BCB-4306-B79D-51AAF63A4FEA}" type="pres">
      <dgm:prSet presAssocID="{72522449-37CF-41FB-88CA-E6016B1B9455}" presName="negativeSpace" presStyleCnt="0"/>
      <dgm:spPr/>
    </dgm:pt>
    <dgm:pt modelId="{3BC5CFF9-4FE3-4F13-A44B-22A0E7A3306A}" type="pres">
      <dgm:prSet presAssocID="{72522449-37CF-41FB-88CA-E6016B1B9455}" presName="childText" presStyleLbl="conFgAcc1" presStyleIdx="1" presStyleCnt="5">
        <dgm:presLayoutVars>
          <dgm:bulletEnabled val="1"/>
        </dgm:presLayoutVars>
      </dgm:prSet>
      <dgm:spPr/>
    </dgm:pt>
    <dgm:pt modelId="{CAFFB12C-C8E3-4368-B69D-7C4B1FC56C52}" type="pres">
      <dgm:prSet presAssocID="{802149BD-7C4F-48F6-9DF5-AAE2A5F08A27}" presName="spaceBetweenRectangles" presStyleCnt="0"/>
      <dgm:spPr/>
    </dgm:pt>
    <dgm:pt modelId="{20DC89C1-0B2E-4054-BEA0-F9F8070874E2}" type="pres">
      <dgm:prSet presAssocID="{B918C45C-4FCC-4C77-8008-D06F511525AB}" presName="parentLin" presStyleCnt="0"/>
      <dgm:spPr/>
    </dgm:pt>
    <dgm:pt modelId="{7BC48A12-88EE-4DB7-97AE-BBFE50F8CB44}" type="pres">
      <dgm:prSet presAssocID="{B918C45C-4FCC-4C77-8008-D06F511525AB}" presName="parentLeftMargin" presStyleLbl="node1" presStyleIdx="1" presStyleCnt="5"/>
      <dgm:spPr/>
    </dgm:pt>
    <dgm:pt modelId="{BC4D3714-2813-452C-8402-61BC14C1020D}" type="pres">
      <dgm:prSet presAssocID="{B918C45C-4FCC-4C77-8008-D06F511525AB}" presName="parentText" presStyleLbl="node1" presStyleIdx="2" presStyleCnt="5">
        <dgm:presLayoutVars>
          <dgm:chMax val="0"/>
          <dgm:bulletEnabled val="1"/>
        </dgm:presLayoutVars>
      </dgm:prSet>
      <dgm:spPr/>
    </dgm:pt>
    <dgm:pt modelId="{D1CA2C43-A828-496E-A51C-B67546D54C01}" type="pres">
      <dgm:prSet presAssocID="{B918C45C-4FCC-4C77-8008-D06F511525AB}" presName="negativeSpace" presStyleCnt="0"/>
      <dgm:spPr/>
    </dgm:pt>
    <dgm:pt modelId="{43DFB631-1373-452C-9347-5C2E5114D657}" type="pres">
      <dgm:prSet presAssocID="{B918C45C-4FCC-4C77-8008-D06F511525AB}" presName="childText" presStyleLbl="conFgAcc1" presStyleIdx="2" presStyleCnt="5">
        <dgm:presLayoutVars>
          <dgm:bulletEnabled val="1"/>
        </dgm:presLayoutVars>
      </dgm:prSet>
      <dgm:spPr/>
    </dgm:pt>
    <dgm:pt modelId="{48E8F5E7-06B4-46B4-878E-F817C22A4F1F}" type="pres">
      <dgm:prSet presAssocID="{301351A3-6104-4E4E-9A26-98175A66F5FE}" presName="spaceBetweenRectangles" presStyleCnt="0"/>
      <dgm:spPr/>
    </dgm:pt>
    <dgm:pt modelId="{517551A7-ED78-4ACB-BB29-16C8FE0CDF94}" type="pres">
      <dgm:prSet presAssocID="{144777DD-4251-4B22-891F-07E4175BCE76}" presName="parentLin" presStyleCnt="0"/>
      <dgm:spPr/>
    </dgm:pt>
    <dgm:pt modelId="{76E7D25D-C8CE-42A6-B967-DA0A8C62FE8E}" type="pres">
      <dgm:prSet presAssocID="{144777DD-4251-4B22-891F-07E4175BCE76}" presName="parentLeftMargin" presStyleLbl="node1" presStyleIdx="2" presStyleCnt="5"/>
      <dgm:spPr/>
    </dgm:pt>
    <dgm:pt modelId="{5B548546-3E8E-49E8-81E0-E2B4F0E8FAFB}" type="pres">
      <dgm:prSet presAssocID="{144777DD-4251-4B22-891F-07E4175BCE76}" presName="parentText" presStyleLbl="node1" presStyleIdx="3" presStyleCnt="5">
        <dgm:presLayoutVars>
          <dgm:chMax val="0"/>
          <dgm:bulletEnabled val="1"/>
        </dgm:presLayoutVars>
      </dgm:prSet>
      <dgm:spPr/>
    </dgm:pt>
    <dgm:pt modelId="{34247512-F89F-4D25-B495-3EC7D1092340}" type="pres">
      <dgm:prSet presAssocID="{144777DD-4251-4B22-891F-07E4175BCE76}" presName="negativeSpace" presStyleCnt="0"/>
      <dgm:spPr/>
    </dgm:pt>
    <dgm:pt modelId="{E58B2217-FECE-4A7B-9D2A-596D3116E5A8}" type="pres">
      <dgm:prSet presAssocID="{144777DD-4251-4B22-891F-07E4175BCE76}" presName="childText" presStyleLbl="conFgAcc1" presStyleIdx="3" presStyleCnt="5">
        <dgm:presLayoutVars>
          <dgm:bulletEnabled val="1"/>
        </dgm:presLayoutVars>
      </dgm:prSet>
      <dgm:spPr/>
    </dgm:pt>
    <dgm:pt modelId="{26CC8CD1-1AE4-417F-9C7D-B78A43A55A86}" type="pres">
      <dgm:prSet presAssocID="{2D68CDC1-DA39-40E9-8120-DF7E786ED367}" presName="spaceBetweenRectangles" presStyleCnt="0"/>
      <dgm:spPr/>
    </dgm:pt>
    <dgm:pt modelId="{65ADE02F-8407-4027-98DC-32A61EF2FD89}" type="pres">
      <dgm:prSet presAssocID="{9DEBA870-43E4-45FB-A1AE-B59A63DE985E}" presName="parentLin" presStyleCnt="0"/>
      <dgm:spPr/>
    </dgm:pt>
    <dgm:pt modelId="{64343779-1E80-409A-9F57-95142A84E4CA}" type="pres">
      <dgm:prSet presAssocID="{9DEBA870-43E4-45FB-A1AE-B59A63DE985E}" presName="parentLeftMargin" presStyleLbl="node1" presStyleIdx="3" presStyleCnt="5"/>
      <dgm:spPr/>
    </dgm:pt>
    <dgm:pt modelId="{0CF5DF8D-4D91-4C91-8096-DE99378C1613}" type="pres">
      <dgm:prSet presAssocID="{9DEBA870-43E4-45FB-A1AE-B59A63DE985E}" presName="parentText" presStyleLbl="node1" presStyleIdx="4" presStyleCnt="5">
        <dgm:presLayoutVars>
          <dgm:chMax val="0"/>
          <dgm:bulletEnabled val="1"/>
        </dgm:presLayoutVars>
      </dgm:prSet>
      <dgm:spPr/>
    </dgm:pt>
    <dgm:pt modelId="{2533B8C5-6E56-4D18-B39F-DDA8E7A52BAB}" type="pres">
      <dgm:prSet presAssocID="{9DEBA870-43E4-45FB-A1AE-B59A63DE985E}" presName="negativeSpace" presStyleCnt="0"/>
      <dgm:spPr/>
    </dgm:pt>
    <dgm:pt modelId="{C5BAB80B-FFCB-4C7A-9D4B-13DD9022B4E0}" type="pres">
      <dgm:prSet presAssocID="{9DEBA870-43E4-45FB-A1AE-B59A63DE985E}" presName="childText" presStyleLbl="conFgAcc1" presStyleIdx="4" presStyleCnt="5">
        <dgm:presLayoutVars>
          <dgm:bulletEnabled val="1"/>
        </dgm:presLayoutVars>
      </dgm:prSet>
      <dgm:spPr/>
    </dgm:pt>
  </dgm:ptLst>
  <dgm:cxnLst>
    <dgm:cxn modelId="{264F04E6-7A85-4457-924B-58B98521FC78}" srcId="{A4A43828-0DF0-40F7-9B4B-548366E3E69A}" destId="{A77C8F26-43CE-4B77-A784-F16BE48C149E}" srcOrd="0" destOrd="0" parTransId="{140EB23E-C509-4322-831E-FEF6B7CBB136}" sibTransId="{1E812FC0-B19C-4547-8921-769F2393CD11}"/>
    <dgm:cxn modelId="{E215B58F-4CC4-45A8-A0CC-74F06314D95A}" type="presOf" srcId="{72522449-37CF-41FB-88CA-E6016B1B9455}" destId="{5EADB232-7E18-436C-8FDD-5039D9E7ABB3}" srcOrd="1" destOrd="0" presId="urn:microsoft.com/office/officeart/2005/8/layout/list1"/>
    <dgm:cxn modelId="{E70808F9-34DC-4545-ADEB-5903FA688DF8}" srcId="{A4A43828-0DF0-40F7-9B4B-548366E3E69A}" destId="{B918C45C-4FCC-4C77-8008-D06F511525AB}" srcOrd="2" destOrd="0" parTransId="{75E7722C-D29F-418B-B1F1-BC7B07F9573F}" sibTransId="{301351A3-6104-4E4E-9A26-98175A66F5FE}"/>
    <dgm:cxn modelId="{85CD7A10-59BD-416B-8EEE-D0D4B77BD0A6}" srcId="{A4A43828-0DF0-40F7-9B4B-548366E3E69A}" destId="{9DEBA870-43E4-45FB-A1AE-B59A63DE985E}" srcOrd="4" destOrd="0" parTransId="{9833EDBB-3C92-4479-958D-BB6BAE5D84AA}" sibTransId="{9EA0A9BF-BF31-4DC8-9A2A-FA975606B271}"/>
    <dgm:cxn modelId="{6B3D2BF4-1CA4-4DB1-AB6D-9EDCF109BAAE}" type="presOf" srcId="{144777DD-4251-4B22-891F-07E4175BCE76}" destId="{76E7D25D-C8CE-42A6-B967-DA0A8C62FE8E}" srcOrd="0" destOrd="0" presId="urn:microsoft.com/office/officeart/2005/8/layout/list1"/>
    <dgm:cxn modelId="{DBA9AD37-F0F8-43DA-BE61-21AE75739B83}" type="presOf" srcId="{9DEBA870-43E4-45FB-A1AE-B59A63DE985E}" destId="{0CF5DF8D-4D91-4C91-8096-DE99378C1613}" srcOrd="1" destOrd="0" presId="urn:microsoft.com/office/officeart/2005/8/layout/list1"/>
    <dgm:cxn modelId="{C05F1008-B485-40C9-BD55-FEEA18AA8B9C}" type="presOf" srcId="{A77C8F26-43CE-4B77-A784-F16BE48C149E}" destId="{981E5BCC-4582-460C-B403-ACFC40EE5509}" srcOrd="1" destOrd="0" presId="urn:microsoft.com/office/officeart/2005/8/layout/list1"/>
    <dgm:cxn modelId="{5AA01E5A-6868-452E-B4E9-33BC9690833A}" type="presOf" srcId="{144777DD-4251-4B22-891F-07E4175BCE76}" destId="{5B548546-3E8E-49E8-81E0-E2B4F0E8FAFB}" srcOrd="1" destOrd="0" presId="urn:microsoft.com/office/officeart/2005/8/layout/list1"/>
    <dgm:cxn modelId="{51CD4FD9-A778-4BA5-AFA7-C33165C02697}" srcId="{A4A43828-0DF0-40F7-9B4B-548366E3E69A}" destId="{72522449-37CF-41FB-88CA-E6016B1B9455}" srcOrd="1" destOrd="0" parTransId="{F0B67656-CF74-418E-ABC6-6433C969073F}" sibTransId="{802149BD-7C4F-48F6-9DF5-AAE2A5F08A27}"/>
    <dgm:cxn modelId="{EFC16A52-85A3-43A1-8A85-595D0E22FB91}" type="presOf" srcId="{A77C8F26-43CE-4B77-A784-F16BE48C149E}" destId="{E213C5AA-9DE1-4FEA-823B-D7A50A3D6EA2}" srcOrd="0" destOrd="0" presId="urn:microsoft.com/office/officeart/2005/8/layout/list1"/>
    <dgm:cxn modelId="{9974131C-D568-464C-A215-7B0F6E907359}" type="presOf" srcId="{A4A43828-0DF0-40F7-9B4B-548366E3E69A}" destId="{2DD56B98-5475-4C23-9AD4-F2FEAE694BBC}" srcOrd="0" destOrd="0" presId="urn:microsoft.com/office/officeart/2005/8/layout/list1"/>
    <dgm:cxn modelId="{BE1C0180-C19F-4CEF-8022-AC4C22A05BA1}" type="presOf" srcId="{B918C45C-4FCC-4C77-8008-D06F511525AB}" destId="{7BC48A12-88EE-4DB7-97AE-BBFE50F8CB44}" srcOrd="0" destOrd="0" presId="urn:microsoft.com/office/officeart/2005/8/layout/list1"/>
    <dgm:cxn modelId="{A8B3960D-DB7E-4F22-8AF3-E39703971243}" type="presOf" srcId="{9DEBA870-43E4-45FB-A1AE-B59A63DE985E}" destId="{64343779-1E80-409A-9F57-95142A84E4CA}" srcOrd="0" destOrd="0" presId="urn:microsoft.com/office/officeart/2005/8/layout/list1"/>
    <dgm:cxn modelId="{FE454D81-B1C7-4E5F-905B-2AD7802DF2D3}" srcId="{A4A43828-0DF0-40F7-9B4B-548366E3E69A}" destId="{144777DD-4251-4B22-891F-07E4175BCE76}" srcOrd="3" destOrd="0" parTransId="{83C6A5D8-6A58-4AA3-A316-4F5251CA7227}" sibTransId="{2D68CDC1-DA39-40E9-8120-DF7E786ED367}"/>
    <dgm:cxn modelId="{1298C2EF-1B67-4134-9325-EAEA1AEC591C}" type="presOf" srcId="{72522449-37CF-41FB-88CA-E6016B1B9455}" destId="{DA57F516-820A-4D35-B9E4-76727B499055}" srcOrd="0" destOrd="0" presId="urn:microsoft.com/office/officeart/2005/8/layout/list1"/>
    <dgm:cxn modelId="{F9C46F05-FBDF-4FE5-9A7E-109CFD7662A4}" type="presOf" srcId="{B918C45C-4FCC-4C77-8008-D06F511525AB}" destId="{BC4D3714-2813-452C-8402-61BC14C1020D}" srcOrd="1" destOrd="0" presId="urn:microsoft.com/office/officeart/2005/8/layout/list1"/>
    <dgm:cxn modelId="{F1F27277-B686-4603-8888-688D0E2B9CDA}" type="presParOf" srcId="{2DD56B98-5475-4C23-9AD4-F2FEAE694BBC}" destId="{996F273C-DC4D-49CC-8F28-04B8A292A330}" srcOrd="0" destOrd="0" presId="urn:microsoft.com/office/officeart/2005/8/layout/list1"/>
    <dgm:cxn modelId="{B063598C-B7B2-4FAC-BFD0-5FF35C5646EE}" type="presParOf" srcId="{996F273C-DC4D-49CC-8F28-04B8A292A330}" destId="{E213C5AA-9DE1-4FEA-823B-D7A50A3D6EA2}" srcOrd="0" destOrd="0" presId="urn:microsoft.com/office/officeart/2005/8/layout/list1"/>
    <dgm:cxn modelId="{5BB4FF2D-DDEA-4438-9363-D972B8333DE2}" type="presParOf" srcId="{996F273C-DC4D-49CC-8F28-04B8A292A330}" destId="{981E5BCC-4582-460C-B403-ACFC40EE5509}" srcOrd="1" destOrd="0" presId="urn:microsoft.com/office/officeart/2005/8/layout/list1"/>
    <dgm:cxn modelId="{BDB52A9B-8D85-4478-906D-D20C5710F5EE}" type="presParOf" srcId="{2DD56B98-5475-4C23-9AD4-F2FEAE694BBC}" destId="{58065B36-395D-46EF-8D5A-A00F2415D1B9}" srcOrd="1" destOrd="0" presId="urn:microsoft.com/office/officeart/2005/8/layout/list1"/>
    <dgm:cxn modelId="{E7637C04-4978-443F-99C8-2E0D94A2884A}" type="presParOf" srcId="{2DD56B98-5475-4C23-9AD4-F2FEAE694BBC}" destId="{6ED14C26-7E2B-4758-82A1-37B823ADFF1E}" srcOrd="2" destOrd="0" presId="urn:microsoft.com/office/officeart/2005/8/layout/list1"/>
    <dgm:cxn modelId="{4DBAC099-C6C1-4250-BB9A-B55640A868A3}" type="presParOf" srcId="{2DD56B98-5475-4C23-9AD4-F2FEAE694BBC}" destId="{5E1454B6-0B1C-4055-A9C5-DF04709BD69D}" srcOrd="3" destOrd="0" presId="urn:microsoft.com/office/officeart/2005/8/layout/list1"/>
    <dgm:cxn modelId="{A2755D16-9807-4A83-8DC7-FF538F61720D}" type="presParOf" srcId="{2DD56B98-5475-4C23-9AD4-F2FEAE694BBC}" destId="{C5C5B1A6-055B-437D-970C-CE15BB235553}" srcOrd="4" destOrd="0" presId="urn:microsoft.com/office/officeart/2005/8/layout/list1"/>
    <dgm:cxn modelId="{5E8FC360-BCAD-4CB8-91DE-706F6A8B6E24}" type="presParOf" srcId="{C5C5B1A6-055B-437D-970C-CE15BB235553}" destId="{DA57F516-820A-4D35-B9E4-76727B499055}" srcOrd="0" destOrd="0" presId="urn:microsoft.com/office/officeart/2005/8/layout/list1"/>
    <dgm:cxn modelId="{0FCBF6BB-1165-4868-939C-15638DB1A38C}" type="presParOf" srcId="{C5C5B1A6-055B-437D-970C-CE15BB235553}" destId="{5EADB232-7E18-436C-8FDD-5039D9E7ABB3}" srcOrd="1" destOrd="0" presId="urn:microsoft.com/office/officeart/2005/8/layout/list1"/>
    <dgm:cxn modelId="{0709387A-76D7-4E0C-B2BF-D831AF848CC2}" type="presParOf" srcId="{2DD56B98-5475-4C23-9AD4-F2FEAE694BBC}" destId="{1B82AAB7-2BCB-4306-B79D-51AAF63A4FEA}" srcOrd="5" destOrd="0" presId="urn:microsoft.com/office/officeart/2005/8/layout/list1"/>
    <dgm:cxn modelId="{FA796328-FC50-4CAE-84C2-98498F829134}" type="presParOf" srcId="{2DD56B98-5475-4C23-9AD4-F2FEAE694BBC}" destId="{3BC5CFF9-4FE3-4F13-A44B-22A0E7A3306A}" srcOrd="6" destOrd="0" presId="urn:microsoft.com/office/officeart/2005/8/layout/list1"/>
    <dgm:cxn modelId="{CD6F37A9-B8D2-44A2-9839-CF56F2AC3949}" type="presParOf" srcId="{2DD56B98-5475-4C23-9AD4-F2FEAE694BBC}" destId="{CAFFB12C-C8E3-4368-B69D-7C4B1FC56C52}" srcOrd="7" destOrd="0" presId="urn:microsoft.com/office/officeart/2005/8/layout/list1"/>
    <dgm:cxn modelId="{609AFE57-0084-4C6E-8426-D585B57A9358}" type="presParOf" srcId="{2DD56B98-5475-4C23-9AD4-F2FEAE694BBC}" destId="{20DC89C1-0B2E-4054-BEA0-F9F8070874E2}" srcOrd="8" destOrd="0" presId="urn:microsoft.com/office/officeart/2005/8/layout/list1"/>
    <dgm:cxn modelId="{961B61EA-B4D8-4D85-B261-09C6D58B0F95}" type="presParOf" srcId="{20DC89C1-0B2E-4054-BEA0-F9F8070874E2}" destId="{7BC48A12-88EE-4DB7-97AE-BBFE50F8CB44}" srcOrd="0" destOrd="0" presId="urn:microsoft.com/office/officeart/2005/8/layout/list1"/>
    <dgm:cxn modelId="{F6709E3A-9806-41CB-8C63-68A287925105}" type="presParOf" srcId="{20DC89C1-0B2E-4054-BEA0-F9F8070874E2}" destId="{BC4D3714-2813-452C-8402-61BC14C1020D}" srcOrd="1" destOrd="0" presId="urn:microsoft.com/office/officeart/2005/8/layout/list1"/>
    <dgm:cxn modelId="{8E916FB4-6A2C-43FD-901E-0DD6B6EF5204}" type="presParOf" srcId="{2DD56B98-5475-4C23-9AD4-F2FEAE694BBC}" destId="{D1CA2C43-A828-496E-A51C-B67546D54C01}" srcOrd="9" destOrd="0" presId="urn:microsoft.com/office/officeart/2005/8/layout/list1"/>
    <dgm:cxn modelId="{31C19907-59D9-48BE-B92E-194D9124381F}" type="presParOf" srcId="{2DD56B98-5475-4C23-9AD4-F2FEAE694BBC}" destId="{43DFB631-1373-452C-9347-5C2E5114D657}" srcOrd="10" destOrd="0" presId="urn:microsoft.com/office/officeart/2005/8/layout/list1"/>
    <dgm:cxn modelId="{957908C2-CD8B-440C-9FD1-3561E2F43E5D}" type="presParOf" srcId="{2DD56B98-5475-4C23-9AD4-F2FEAE694BBC}" destId="{48E8F5E7-06B4-46B4-878E-F817C22A4F1F}" srcOrd="11" destOrd="0" presId="urn:microsoft.com/office/officeart/2005/8/layout/list1"/>
    <dgm:cxn modelId="{459D384E-7876-4BE6-9321-3586391CB516}" type="presParOf" srcId="{2DD56B98-5475-4C23-9AD4-F2FEAE694BBC}" destId="{517551A7-ED78-4ACB-BB29-16C8FE0CDF94}" srcOrd="12" destOrd="0" presId="urn:microsoft.com/office/officeart/2005/8/layout/list1"/>
    <dgm:cxn modelId="{7E34428E-AD46-47EF-A084-68E36565E46F}" type="presParOf" srcId="{517551A7-ED78-4ACB-BB29-16C8FE0CDF94}" destId="{76E7D25D-C8CE-42A6-B967-DA0A8C62FE8E}" srcOrd="0" destOrd="0" presId="urn:microsoft.com/office/officeart/2005/8/layout/list1"/>
    <dgm:cxn modelId="{B8550E06-22C4-4862-9715-FE61FADB3B98}" type="presParOf" srcId="{517551A7-ED78-4ACB-BB29-16C8FE0CDF94}" destId="{5B548546-3E8E-49E8-81E0-E2B4F0E8FAFB}" srcOrd="1" destOrd="0" presId="urn:microsoft.com/office/officeart/2005/8/layout/list1"/>
    <dgm:cxn modelId="{386CCBC6-1054-4CBA-BF41-B079509163DF}" type="presParOf" srcId="{2DD56B98-5475-4C23-9AD4-F2FEAE694BBC}" destId="{34247512-F89F-4D25-B495-3EC7D1092340}" srcOrd="13" destOrd="0" presId="urn:microsoft.com/office/officeart/2005/8/layout/list1"/>
    <dgm:cxn modelId="{51B2D8CC-A751-4819-A0B2-C9A2D547C930}" type="presParOf" srcId="{2DD56B98-5475-4C23-9AD4-F2FEAE694BBC}" destId="{E58B2217-FECE-4A7B-9D2A-596D3116E5A8}" srcOrd="14" destOrd="0" presId="urn:microsoft.com/office/officeart/2005/8/layout/list1"/>
    <dgm:cxn modelId="{A79E5F4D-BC84-46FD-854F-0F348906CD9E}" type="presParOf" srcId="{2DD56B98-5475-4C23-9AD4-F2FEAE694BBC}" destId="{26CC8CD1-1AE4-417F-9C7D-B78A43A55A86}" srcOrd="15" destOrd="0" presId="urn:microsoft.com/office/officeart/2005/8/layout/list1"/>
    <dgm:cxn modelId="{5C54C9E0-F360-49F7-B75D-8A437DBA703C}" type="presParOf" srcId="{2DD56B98-5475-4C23-9AD4-F2FEAE694BBC}" destId="{65ADE02F-8407-4027-98DC-32A61EF2FD89}" srcOrd="16" destOrd="0" presId="urn:microsoft.com/office/officeart/2005/8/layout/list1"/>
    <dgm:cxn modelId="{EDB8403E-DC31-49C6-B14B-63791C5480EF}" type="presParOf" srcId="{65ADE02F-8407-4027-98DC-32A61EF2FD89}" destId="{64343779-1E80-409A-9F57-95142A84E4CA}" srcOrd="0" destOrd="0" presId="urn:microsoft.com/office/officeart/2005/8/layout/list1"/>
    <dgm:cxn modelId="{AF21ABF1-88CB-4EC0-A0B8-D0F7F8EB24F4}" type="presParOf" srcId="{65ADE02F-8407-4027-98DC-32A61EF2FD89}" destId="{0CF5DF8D-4D91-4C91-8096-DE99378C1613}" srcOrd="1" destOrd="0" presId="urn:microsoft.com/office/officeart/2005/8/layout/list1"/>
    <dgm:cxn modelId="{82E348EF-20BD-4B1F-B8BB-CAC6BE938C72}" type="presParOf" srcId="{2DD56B98-5475-4C23-9AD4-F2FEAE694BBC}" destId="{2533B8C5-6E56-4D18-B39F-DDA8E7A52BAB}" srcOrd="17" destOrd="0" presId="urn:microsoft.com/office/officeart/2005/8/layout/list1"/>
    <dgm:cxn modelId="{FD387046-2A98-4261-BFF5-2212815E0A2E}" type="presParOf" srcId="{2DD56B98-5475-4C23-9AD4-F2FEAE694BBC}" destId="{C5BAB80B-FFCB-4C7A-9D4B-13DD9022B4E0}"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FFB30D-AA1D-419A-8854-62671BB43DBB}" type="doc">
      <dgm:prSet loTypeId="urn:microsoft.com/office/officeart/2005/8/layout/list1" loCatId="list" qsTypeId="urn:microsoft.com/office/officeart/2005/8/quickstyle/simple3" qsCatId="simple" csTypeId="urn:microsoft.com/office/officeart/2005/8/colors/colorful5" csCatId="colorful" phldr="1"/>
      <dgm:spPr/>
      <dgm:t>
        <a:bodyPr/>
        <a:lstStyle/>
        <a:p>
          <a:endParaRPr lang="ru-RU"/>
        </a:p>
      </dgm:t>
    </dgm:pt>
    <dgm:pt modelId="{909B073F-D247-4D94-9139-8C73ADDB4F5D}">
      <dgm:prSet phldrT="[Текст]" custT="1"/>
      <dgm:spPr/>
      <dgm:t>
        <a:bodyPr/>
        <a:lstStyle/>
        <a:p>
          <a:r>
            <a:rPr lang="uk-UA" sz="1800" b="1" smtClean="0">
              <a:latin typeface="Times New Roman" pitchFamily="18" charset="0"/>
              <a:cs typeface="Times New Roman" pitchFamily="18" charset="0"/>
            </a:rPr>
            <a:t>Цифровий форсайт:</a:t>
          </a:r>
          <a:r>
            <a:rPr lang="uk-UA" sz="1800" smtClean="0">
              <a:latin typeface="Times New Roman" pitchFamily="18" charset="0"/>
              <a:cs typeface="Times New Roman" pitchFamily="18" charset="0"/>
            </a:rPr>
            <a:t> Врахування впливу цифрових технологій, штучного інтелекту та інших інновацій на майбутнє.</a:t>
          </a:r>
          <a:endParaRPr lang="ru-RU" sz="1800">
            <a:latin typeface="Times New Roman" pitchFamily="18" charset="0"/>
            <a:cs typeface="Times New Roman" pitchFamily="18" charset="0"/>
          </a:endParaRPr>
        </a:p>
      </dgm:t>
    </dgm:pt>
    <dgm:pt modelId="{00970718-FBBC-4DDD-99CA-F4F51FB94508}" type="parTrans" cxnId="{E13AC74B-E290-4CF7-8370-F0B32140CF75}">
      <dgm:prSet/>
      <dgm:spPr/>
      <dgm:t>
        <a:bodyPr/>
        <a:lstStyle/>
        <a:p>
          <a:endParaRPr lang="ru-RU" sz="1800">
            <a:latin typeface="Times New Roman" pitchFamily="18" charset="0"/>
            <a:cs typeface="Times New Roman" pitchFamily="18" charset="0"/>
          </a:endParaRPr>
        </a:p>
      </dgm:t>
    </dgm:pt>
    <dgm:pt modelId="{52F4D6CE-8AA2-4D9B-A579-62C60EFA22EB}" type="sibTrans" cxnId="{E13AC74B-E290-4CF7-8370-F0B32140CF75}">
      <dgm:prSet/>
      <dgm:spPr/>
      <dgm:t>
        <a:bodyPr/>
        <a:lstStyle/>
        <a:p>
          <a:endParaRPr lang="ru-RU" sz="1800">
            <a:latin typeface="Times New Roman" pitchFamily="18" charset="0"/>
            <a:cs typeface="Times New Roman" pitchFamily="18" charset="0"/>
          </a:endParaRPr>
        </a:p>
      </dgm:t>
    </dgm:pt>
    <dgm:pt modelId="{601C3EA5-CA96-45B2-93D5-9F3FDAEDDD1F}">
      <dgm:prSet custT="1"/>
      <dgm:spPr/>
      <dgm:t>
        <a:bodyPr/>
        <a:lstStyle/>
        <a:p>
          <a:r>
            <a:rPr lang="uk-UA" sz="1800" b="1" smtClean="0">
              <a:latin typeface="Times New Roman" pitchFamily="18" charset="0"/>
              <a:cs typeface="Times New Roman" pitchFamily="18" charset="0"/>
            </a:rPr>
            <a:t>Глобальний форсайт:</a:t>
          </a:r>
          <a:r>
            <a:rPr lang="uk-UA" sz="1800" smtClean="0">
              <a:latin typeface="Times New Roman" pitchFamily="18" charset="0"/>
              <a:cs typeface="Times New Roman" pitchFamily="18" charset="0"/>
            </a:rPr>
            <a:t> Розгляд впливу глобальних викликів, таких як зміна клімату, демографічні та економічні зміни.</a:t>
          </a:r>
          <a:endParaRPr lang="ru-RU" sz="1800">
            <a:latin typeface="Times New Roman" pitchFamily="18" charset="0"/>
            <a:cs typeface="Times New Roman" pitchFamily="18" charset="0"/>
          </a:endParaRPr>
        </a:p>
      </dgm:t>
    </dgm:pt>
    <dgm:pt modelId="{1FE72CC4-A52E-4944-9D62-C094C16F8CE2}" type="parTrans" cxnId="{2A2962D2-4C9F-42C1-A143-AC450E0BAB3B}">
      <dgm:prSet/>
      <dgm:spPr/>
      <dgm:t>
        <a:bodyPr/>
        <a:lstStyle/>
        <a:p>
          <a:endParaRPr lang="ru-RU" sz="1800">
            <a:latin typeface="Times New Roman" pitchFamily="18" charset="0"/>
            <a:cs typeface="Times New Roman" pitchFamily="18" charset="0"/>
          </a:endParaRPr>
        </a:p>
      </dgm:t>
    </dgm:pt>
    <dgm:pt modelId="{C245FE1F-1625-4386-9D73-4EB3987D99AC}" type="sibTrans" cxnId="{2A2962D2-4C9F-42C1-A143-AC450E0BAB3B}">
      <dgm:prSet/>
      <dgm:spPr/>
      <dgm:t>
        <a:bodyPr/>
        <a:lstStyle/>
        <a:p>
          <a:endParaRPr lang="ru-RU" sz="1800">
            <a:latin typeface="Times New Roman" pitchFamily="18" charset="0"/>
            <a:cs typeface="Times New Roman" pitchFamily="18" charset="0"/>
          </a:endParaRPr>
        </a:p>
      </dgm:t>
    </dgm:pt>
    <dgm:pt modelId="{40622367-B9DB-4732-95A6-B649352A3B2F}">
      <dgm:prSet custT="1"/>
      <dgm:spPr/>
      <dgm:t>
        <a:bodyPr/>
        <a:lstStyle/>
        <a:p>
          <a:r>
            <a:rPr lang="uk-UA" sz="1800" b="1" smtClean="0">
              <a:latin typeface="Times New Roman" pitchFamily="18" charset="0"/>
              <a:cs typeface="Times New Roman" pitchFamily="18" charset="0"/>
            </a:rPr>
            <a:t>Участь зацікавлених сторін:</a:t>
          </a:r>
          <a:r>
            <a:rPr lang="uk-UA" sz="1800" smtClean="0">
              <a:latin typeface="Times New Roman" pitchFamily="18" charset="0"/>
              <a:cs typeface="Times New Roman" pitchFamily="18" charset="0"/>
            </a:rPr>
            <a:t> Залучення різних стейкхолдерів (клієнтів, співробітників, громадськості) у процес форсайту для більш точних та всебічних результатів.</a:t>
          </a:r>
          <a:endParaRPr lang="ru-RU" sz="1800">
            <a:latin typeface="Times New Roman" pitchFamily="18" charset="0"/>
            <a:cs typeface="Times New Roman" pitchFamily="18" charset="0"/>
          </a:endParaRPr>
        </a:p>
      </dgm:t>
    </dgm:pt>
    <dgm:pt modelId="{413427A3-E882-4682-B408-E152069E018E}" type="parTrans" cxnId="{A0DE738B-7F51-4B39-9DFE-B81E87A20A3D}">
      <dgm:prSet/>
      <dgm:spPr/>
      <dgm:t>
        <a:bodyPr/>
        <a:lstStyle/>
        <a:p>
          <a:endParaRPr lang="ru-RU" sz="1800">
            <a:latin typeface="Times New Roman" pitchFamily="18" charset="0"/>
            <a:cs typeface="Times New Roman" pitchFamily="18" charset="0"/>
          </a:endParaRPr>
        </a:p>
      </dgm:t>
    </dgm:pt>
    <dgm:pt modelId="{7E978E9B-2FAB-4C1D-8DC0-E349FF199194}" type="sibTrans" cxnId="{A0DE738B-7F51-4B39-9DFE-B81E87A20A3D}">
      <dgm:prSet/>
      <dgm:spPr/>
      <dgm:t>
        <a:bodyPr/>
        <a:lstStyle/>
        <a:p>
          <a:endParaRPr lang="ru-RU" sz="1800">
            <a:latin typeface="Times New Roman" pitchFamily="18" charset="0"/>
            <a:cs typeface="Times New Roman" pitchFamily="18" charset="0"/>
          </a:endParaRPr>
        </a:p>
      </dgm:t>
    </dgm:pt>
    <dgm:pt modelId="{B25CE765-217D-46BB-93BF-8B8099183028}">
      <dgm:prSet custT="1"/>
      <dgm:spPr/>
      <dgm:t>
        <a:bodyPr/>
        <a:lstStyle/>
        <a:p>
          <a:r>
            <a:rPr lang="uk-UA" sz="1800" b="1" smtClean="0">
              <a:latin typeface="Times New Roman" pitchFamily="18" charset="0"/>
              <a:cs typeface="Times New Roman" pitchFamily="18" charset="0"/>
            </a:rPr>
            <a:t>Екологічний форсайт:</a:t>
          </a:r>
          <a:r>
            <a:rPr lang="uk-UA" sz="1800" smtClean="0">
              <a:latin typeface="Times New Roman" pitchFamily="18" charset="0"/>
              <a:cs typeface="Times New Roman" pitchFamily="18" charset="0"/>
            </a:rPr>
            <a:t> Розгляд впливу на навколишнє середовище та урахування екологічних вимог у стратегіях та рішеннях.</a:t>
          </a:r>
          <a:endParaRPr lang="ru-RU" sz="1800">
            <a:latin typeface="Times New Roman" pitchFamily="18" charset="0"/>
            <a:cs typeface="Times New Roman" pitchFamily="18" charset="0"/>
          </a:endParaRPr>
        </a:p>
      </dgm:t>
    </dgm:pt>
    <dgm:pt modelId="{7F3EA715-C70E-47BA-8E0B-9A7B0D70D8D7}" type="parTrans" cxnId="{E2145EFE-6755-458B-83EA-B6DB73FCA3C8}">
      <dgm:prSet/>
      <dgm:spPr/>
      <dgm:t>
        <a:bodyPr/>
        <a:lstStyle/>
        <a:p>
          <a:endParaRPr lang="ru-RU" sz="1800">
            <a:latin typeface="Times New Roman" pitchFamily="18" charset="0"/>
            <a:cs typeface="Times New Roman" pitchFamily="18" charset="0"/>
          </a:endParaRPr>
        </a:p>
      </dgm:t>
    </dgm:pt>
    <dgm:pt modelId="{AC1EBC99-B867-44A6-AD5E-34AF500B1DF7}" type="sibTrans" cxnId="{E2145EFE-6755-458B-83EA-B6DB73FCA3C8}">
      <dgm:prSet/>
      <dgm:spPr/>
      <dgm:t>
        <a:bodyPr/>
        <a:lstStyle/>
        <a:p>
          <a:endParaRPr lang="ru-RU" sz="1800">
            <a:latin typeface="Times New Roman" pitchFamily="18" charset="0"/>
            <a:cs typeface="Times New Roman" pitchFamily="18" charset="0"/>
          </a:endParaRPr>
        </a:p>
      </dgm:t>
    </dgm:pt>
    <dgm:pt modelId="{2B68D268-45B5-408D-B9AC-161691D00427}">
      <dgm:prSet custT="1"/>
      <dgm:spPr/>
      <dgm:t>
        <a:bodyPr/>
        <a:lstStyle/>
        <a:p>
          <a:r>
            <a:rPr lang="uk-UA" sz="1800" b="1" smtClean="0">
              <a:latin typeface="Times New Roman" pitchFamily="18" charset="0"/>
              <a:cs typeface="Times New Roman" pitchFamily="18" charset="0"/>
            </a:rPr>
            <a:t>Адаптивний форсайт:</a:t>
          </a:r>
          <a:r>
            <a:rPr lang="uk-UA" sz="1800" smtClean="0">
              <a:latin typeface="Times New Roman" pitchFamily="18" charset="0"/>
              <a:cs typeface="Times New Roman" pitchFamily="18" charset="0"/>
            </a:rPr>
            <a:t> Зосередження на розвитку адаптивних стратегій, які дозволяють організаціям швидко реагувати на зміни в навколишньому середовищі.</a:t>
          </a:r>
          <a:endParaRPr lang="ru-RU" sz="1800">
            <a:latin typeface="Times New Roman" pitchFamily="18" charset="0"/>
            <a:cs typeface="Times New Roman" pitchFamily="18" charset="0"/>
          </a:endParaRPr>
        </a:p>
      </dgm:t>
    </dgm:pt>
    <dgm:pt modelId="{C755008C-A561-4594-9B1D-EEFD213E0E21}" type="parTrans" cxnId="{AB61B396-12BF-47BF-8286-27B0633397BC}">
      <dgm:prSet/>
      <dgm:spPr/>
      <dgm:t>
        <a:bodyPr/>
        <a:lstStyle/>
        <a:p>
          <a:endParaRPr lang="ru-RU" sz="1800">
            <a:latin typeface="Times New Roman" pitchFamily="18" charset="0"/>
            <a:cs typeface="Times New Roman" pitchFamily="18" charset="0"/>
          </a:endParaRPr>
        </a:p>
      </dgm:t>
    </dgm:pt>
    <dgm:pt modelId="{624AF538-4E5B-4DB3-9D69-96BE606845AC}" type="sibTrans" cxnId="{AB61B396-12BF-47BF-8286-27B0633397BC}">
      <dgm:prSet/>
      <dgm:spPr/>
      <dgm:t>
        <a:bodyPr/>
        <a:lstStyle/>
        <a:p>
          <a:endParaRPr lang="ru-RU" sz="1800">
            <a:latin typeface="Times New Roman" pitchFamily="18" charset="0"/>
            <a:cs typeface="Times New Roman" pitchFamily="18" charset="0"/>
          </a:endParaRPr>
        </a:p>
      </dgm:t>
    </dgm:pt>
    <dgm:pt modelId="{E19C9EDB-DDAF-444D-8E37-CE4A9A14BDCD}" type="pres">
      <dgm:prSet presAssocID="{C0FFB30D-AA1D-419A-8854-62671BB43DBB}" presName="linear" presStyleCnt="0">
        <dgm:presLayoutVars>
          <dgm:dir/>
          <dgm:animLvl val="lvl"/>
          <dgm:resizeHandles val="exact"/>
        </dgm:presLayoutVars>
      </dgm:prSet>
      <dgm:spPr/>
    </dgm:pt>
    <dgm:pt modelId="{7F6BBBCA-0BD0-4A00-9B43-039521EFB539}" type="pres">
      <dgm:prSet presAssocID="{909B073F-D247-4D94-9139-8C73ADDB4F5D}" presName="parentLin" presStyleCnt="0"/>
      <dgm:spPr/>
    </dgm:pt>
    <dgm:pt modelId="{E8F61E16-9954-4DAA-82CE-BA9E1D4B7542}" type="pres">
      <dgm:prSet presAssocID="{909B073F-D247-4D94-9139-8C73ADDB4F5D}" presName="parentLeftMargin" presStyleLbl="node1" presStyleIdx="0" presStyleCnt="5"/>
      <dgm:spPr/>
    </dgm:pt>
    <dgm:pt modelId="{0569147F-45E1-4D99-B484-0181A5E388E4}" type="pres">
      <dgm:prSet presAssocID="{909B073F-D247-4D94-9139-8C73ADDB4F5D}" presName="parentText" presStyleLbl="node1" presStyleIdx="0" presStyleCnt="5" custScaleX="141872">
        <dgm:presLayoutVars>
          <dgm:chMax val="0"/>
          <dgm:bulletEnabled val="1"/>
        </dgm:presLayoutVars>
      </dgm:prSet>
      <dgm:spPr/>
      <dgm:t>
        <a:bodyPr/>
        <a:lstStyle/>
        <a:p>
          <a:endParaRPr lang="ru-RU"/>
        </a:p>
      </dgm:t>
    </dgm:pt>
    <dgm:pt modelId="{3F86FE97-F40C-4A00-BECB-271F739EB7A9}" type="pres">
      <dgm:prSet presAssocID="{909B073F-D247-4D94-9139-8C73ADDB4F5D}" presName="negativeSpace" presStyleCnt="0"/>
      <dgm:spPr/>
    </dgm:pt>
    <dgm:pt modelId="{799F37B3-6C4A-4E9C-B0A0-A4BBD8976B2B}" type="pres">
      <dgm:prSet presAssocID="{909B073F-D247-4D94-9139-8C73ADDB4F5D}" presName="childText" presStyleLbl="conFgAcc1" presStyleIdx="0" presStyleCnt="5">
        <dgm:presLayoutVars>
          <dgm:bulletEnabled val="1"/>
        </dgm:presLayoutVars>
      </dgm:prSet>
      <dgm:spPr/>
    </dgm:pt>
    <dgm:pt modelId="{17F3DBA1-922B-4B35-8759-0C88104A0886}" type="pres">
      <dgm:prSet presAssocID="{52F4D6CE-8AA2-4D9B-A579-62C60EFA22EB}" presName="spaceBetweenRectangles" presStyleCnt="0"/>
      <dgm:spPr/>
    </dgm:pt>
    <dgm:pt modelId="{0401144C-D843-401F-8A46-1094E81EAA2A}" type="pres">
      <dgm:prSet presAssocID="{601C3EA5-CA96-45B2-93D5-9F3FDAEDDD1F}" presName="parentLin" presStyleCnt="0"/>
      <dgm:spPr/>
    </dgm:pt>
    <dgm:pt modelId="{E88DFBD1-1121-44A4-9B4E-9F921E53F47F}" type="pres">
      <dgm:prSet presAssocID="{601C3EA5-CA96-45B2-93D5-9F3FDAEDDD1F}" presName="parentLeftMargin" presStyleLbl="node1" presStyleIdx="0" presStyleCnt="5"/>
      <dgm:spPr/>
    </dgm:pt>
    <dgm:pt modelId="{EB383239-5012-4CAC-8524-A89B5CF15B61}" type="pres">
      <dgm:prSet presAssocID="{601C3EA5-CA96-45B2-93D5-9F3FDAEDDD1F}" presName="parentText" presStyleLbl="node1" presStyleIdx="1" presStyleCnt="5" custScaleX="139408">
        <dgm:presLayoutVars>
          <dgm:chMax val="0"/>
          <dgm:bulletEnabled val="1"/>
        </dgm:presLayoutVars>
      </dgm:prSet>
      <dgm:spPr/>
    </dgm:pt>
    <dgm:pt modelId="{C5ED7C50-86E1-4C37-B3B5-8EFE0787E495}" type="pres">
      <dgm:prSet presAssocID="{601C3EA5-CA96-45B2-93D5-9F3FDAEDDD1F}" presName="negativeSpace" presStyleCnt="0"/>
      <dgm:spPr/>
    </dgm:pt>
    <dgm:pt modelId="{94E2FCA9-845C-415F-9D28-57651D286261}" type="pres">
      <dgm:prSet presAssocID="{601C3EA5-CA96-45B2-93D5-9F3FDAEDDD1F}" presName="childText" presStyleLbl="conFgAcc1" presStyleIdx="1" presStyleCnt="5">
        <dgm:presLayoutVars>
          <dgm:bulletEnabled val="1"/>
        </dgm:presLayoutVars>
      </dgm:prSet>
      <dgm:spPr/>
    </dgm:pt>
    <dgm:pt modelId="{5697D042-3972-490D-97B4-56C725B21937}" type="pres">
      <dgm:prSet presAssocID="{C245FE1F-1625-4386-9D73-4EB3987D99AC}" presName="spaceBetweenRectangles" presStyleCnt="0"/>
      <dgm:spPr/>
    </dgm:pt>
    <dgm:pt modelId="{1D3D817B-E000-4C12-BF64-00432DB7BB08}" type="pres">
      <dgm:prSet presAssocID="{40622367-B9DB-4732-95A6-B649352A3B2F}" presName="parentLin" presStyleCnt="0"/>
      <dgm:spPr/>
    </dgm:pt>
    <dgm:pt modelId="{8F277ED0-8E75-44F5-BA70-AED6FC1463DE}" type="pres">
      <dgm:prSet presAssocID="{40622367-B9DB-4732-95A6-B649352A3B2F}" presName="parentLeftMargin" presStyleLbl="node1" presStyleIdx="1" presStyleCnt="5"/>
      <dgm:spPr/>
    </dgm:pt>
    <dgm:pt modelId="{39FF4683-93F6-41EE-B415-C4BBD49F5F13}" type="pres">
      <dgm:prSet presAssocID="{40622367-B9DB-4732-95A6-B649352A3B2F}" presName="parentText" presStyleLbl="node1" presStyleIdx="2" presStyleCnt="5" custScaleX="142857">
        <dgm:presLayoutVars>
          <dgm:chMax val="0"/>
          <dgm:bulletEnabled val="1"/>
        </dgm:presLayoutVars>
      </dgm:prSet>
      <dgm:spPr/>
    </dgm:pt>
    <dgm:pt modelId="{58347007-55C5-4CB9-BADC-FCC5E26708EA}" type="pres">
      <dgm:prSet presAssocID="{40622367-B9DB-4732-95A6-B649352A3B2F}" presName="negativeSpace" presStyleCnt="0"/>
      <dgm:spPr/>
    </dgm:pt>
    <dgm:pt modelId="{7B2823A7-E070-4CF0-B51B-0ECD773101C7}" type="pres">
      <dgm:prSet presAssocID="{40622367-B9DB-4732-95A6-B649352A3B2F}" presName="childText" presStyleLbl="conFgAcc1" presStyleIdx="2" presStyleCnt="5">
        <dgm:presLayoutVars>
          <dgm:bulletEnabled val="1"/>
        </dgm:presLayoutVars>
      </dgm:prSet>
      <dgm:spPr/>
    </dgm:pt>
    <dgm:pt modelId="{E545C6B4-6D53-4979-98BF-C8AA4F969662}" type="pres">
      <dgm:prSet presAssocID="{7E978E9B-2FAB-4C1D-8DC0-E349FF199194}" presName="spaceBetweenRectangles" presStyleCnt="0"/>
      <dgm:spPr/>
    </dgm:pt>
    <dgm:pt modelId="{77661DB4-45B1-493F-87CB-1DD58A63DC1C}" type="pres">
      <dgm:prSet presAssocID="{B25CE765-217D-46BB-93BF-8B8099183028}" presName="parentLin" presStyleCnt="0"/>
      <dgm:spPr/>
    </dgm:pt>
    <dgm:pt modelId="{AF9816F2-213F-4043-B22C-725674431267}" type="pres">
      <dgm:prSet presAssocID="{B25CE765-217D-46BB-93BF-8B8099183028}" presName="parentLeftMargin" presStyleLbl="node1" presStyleIdx="2" presStyleCnt="5"/>
      <dgm:spPr/>
    </dgm:pt>
    <dgm:pt modelId="{143841A4-2123-4BFF-819C-B1DFDF1EA1B6}" type="pres">
      <dgm:prSet presAssocID="{B25CE765-217D-46BB-93BF-8B8099183028}" presName="parentText" presStyleLbl="node1" presStyleIdx="3" presStyleCnt="5" custScaleX="142857">
        <dgm:presLayoutVars>
          <dgm:chMax val="0"/>
          <dgm:bulletEnabled val="1"/>
        </dgm:presLayoutVars>
      </dgm:prSet>
      <dgm:spPr/>
    </dgm:pt>
    <dgm:pt modelId="{B4C2E99D-7060-4BAF-8A14-D068661BB7B2}" type="pres">
      <dgm:prSet presAssocID="{B25CE765-217D-46BB-93BF-8B8099183028}" presName="negativeSpace" presStyleCnt="0"/>
      <dgm:spPr/>
    </dgm:pt>
    <dgm:pt modelId="{275FF57B-C15A-447F-98C4-BEBB814D8280}" type="pres">
      <dgm:prSet presAssocID="{B25CE765-217D-46BB-93BF-8B8099183028}" presName="childText" presStyleLbl="conFgAcc1" presStyleIdx="3" presStyleCnt="5">
        <dgm:presLayoutVars>
          <dgm:bulletEnabled val="1"/>
        </dgm:presLayoutVars>
      </dgm:prSet>
      <dgm:spPr/>
    </dgm:pt>
    <dgm:pt modelId="{BD86E027-06B5-4334-A887-8BCC64EA65AA}" type="pres">
      <dgm:prSet presAssocID="{AC1EBC99-B867-44A6-AD5E-34AF500B1DF7}" presName="spaceBetweenRectangles" presStyleCnt="0"/>
      <dgm:spPr/>
    </dgm:pt>
    <dgm:pt modelId="{128FECAE-CA66-487E-BC6D-BA4C6911C858}" type="pres">
      <dgm:prSet presAssocID="{2B68D268-45B5-408D-B9AC-161691D00427}" presName="parentLin" presStyleCnt="0"/>
      <dgm:spPr/>
    </dgm:pt>
    <dgm:pt modelId="{04A44277-B8EF-488B-BF31-811C3F03B9C7}" type="pres">
      <dgm:prSet presAssocID="{2B68D268-45B5-408D-B9AC-161691D00427}" presName="parentLeftMargin" presStyleLbl="node1" presStyleIdx="3" presStyleCnt="5"/>
      <dgm:spPr/>
    </dgm:pt>
    <dgm:pt modelId="{CE17427A-4670-480D-8BB9-5E5FE43D4725}" type="pres">
      <dgm:prSet presAssocID="{2B68D268-45B5-408D-B9AC-161691D00427}" presName="parentText" presStyleLbl="node1" presStyleIdx="4" presStyleCnt="5" custScaleX="142857">
        <dgm:presLayoutVars>
          <dgm:chMax val="0"/>
          <dgm:bulletEnabled val="1"/>
        </dgm:presLayoutVars>
      </dgm:prSet>
      <dgm:spPr/>
    </dgm:pt>
    <dgm:pt modelId="{3E7F06E8-B434-4D97-9ED5-E0C6A391E451}" type="pres">
      <dgm:prSet presAssocID="{2B68D268-45B5-408D-B9AC-161691D00427}" presName="negativeSpace" presStyleCnt="0"/>
      <dgm:spPr/>
    </dgm:pt>
    <dgm:pt modelId="{8983E003-F608-4C36-B777-F3F2D53EC92C}" type="pres">
      <dgm:prSet presAssocID="{2B68D268-45B5-408D-B9AC-161691D00427}" presName="childText" presStyleLbl="conFgAcc1" presStyleIdx="4" presStyleCnt="5">
        <dgm:presLayoutVars>
          <dgm:bulletEnabled val="1"/>
        </dgm:presLayoutVars>
      </dgm:prSet>
      <dgm:spPr/>
    </dgm:pt>
  </dgm:ptLst>
  <dgm:cxnLst>
    <dgm:cxn modelId="{1E0A3739-C9C2-4481-9CD8-DCAF9ED24010}" type="presOf" srcId="{B25CE765-217D-46BB-93BF-8B8099183028}" destId="{143841A4-2123-4BFF-819C-B1DFDF1EA1B6}" srcOrd="1" destOrd="0" presId="urn:microsoft.com/office/officeart/2005/8/layout/list1"/>
    <dgm:cxn modelId="{60422C11-D7A5-46F3-80C9-5AE3874B80D6}" type="presOf" srcId="{909B073F-D247-4D94-9139-8C73ADDB4F5D}" destId="{E8F61E16-9954-4DAA-82CE-BA9E1D4B7542}" srcOrd="0" destOrd="0" presId="urn:microsoft.com/office/officeart/2005/8/layout/list1"/>
    <dgm:cxn modelId="{AD1A1164-DCA0-4821-A40E-727FFFD62B61}" type="presOf" srcId="{601C3EA5-CA96-45B2-93D5-9F3FDAEDDD1F}" destId="{E88DFBD1-1121-44A4-9B4E-9F921E53F47F}" srcOrd="0" destOrd="0" presId="urn:microsoft.com/office/officeart/2005/8/layout/list1"/>
    <dgm:cxn modelId="{65073FE2-F208-4A2D-8573-FB64BD8AEBAC}" type="presOf" srcId="{B25CE765-217D-46BB-93BF-8B8099183028}" destId="{AF9816F2-213F-4043-B22C-725674431267}" srcOrd="0" destOrd="0" presId="urn:microsoft.com/office/officeart/2005/8/layout/list1"/>
    <dgm:cxn modelId="{6EADF83D-FDEA-4172-95A9-1B33F8BBA598}" type="presOf" srcId="{2B68D268-45B5-408D-B9AC-161691D00427}" destId="{04A44277-B8EF-488B-BF31-811C3F03B9C7}" srcOrd="0" destOrd="0" presId="urn:microsoft.com/office/officeart/2005/8/layout/list1"/>
    <dgm:cxn modelId="{AB61B396-12BF-47BF-8286-27B0633397BC}" srcId="{C0FFB30D-AA1D-419A-8854-62671BB43DBB}" destId="{2B68D268-45B5-408D-B9AC-161691D00427}" srcOrd="4" destOrd="0" parTransId="{C755008C-A561-4594-9B1D-EEFD213E0E21}" sibTransId="{624AF538-4E5B-4DB3-9D69-96BE606845AC}"/>
    <dgm:cxn modelId="{2A2962D2-4C9F-42C1-A143-AC450E0BAB3B}" srcId="{C0FFB30D-AA1D-419A-8854-62671BB43DBB}" destId="{601C3EA5-CA96-45B2-93D5-9F3FDAEDDD1F}" srcOrd="1" destOrd="0" parTransId="{1FE72CC4-A52E-4944-9D62-C094C16F8CE2}" sibTransId="{C245FE1F-1625-4386-9D73-4EB3987D99AC}"/>
    <dgm:cxn modelId="{AC96B7CB-DAA0-4A48-9074-BBBB14342FB4}" type="presOf" srcId="{C0FFB30D-AA1D-419A-8854-62671BB43DBB}" destId="{E19C9EDB-DDAF-444D-8E37-CE4A9A14BDCD}" srcOrd="0" destOrd="0" presId="urn:microsoft.com/office/officeart/2005/8/layout/list1"/>
    <dgm:cxn modelId="{064D4BD3-CB58-4DDE-BB6D-A6C3CB695D2E}" type="presOf" srcId="{601C3EA5-CA96-45B2-93D5-9F3FDAEDDD1F}" destId="{EB383239-5012-4CAC-8524-A89B5CF15B61}" srcOrd="1" destOrd="0" presId="urn:microsoft.com/office/officeart/2005/8/layout/list1"/>
    <dgm:cxn modelId="{220FBEE2-98E3-450B-9CF1-D8A7A4F5804D}" type="presOf" srcId="{2B68D268-45B5-408D-B9AC-161691D00427}" destId="{CE17427A-4670-480D-8BB9-5E5FE43D4725}" srcOrd="1" destOrd="0" presId="urn:microsoft.com/office/officeart/2005/8/layout/list1"/>
    <dgm:cxn modelId="{A0DE738B-7F51-4B39-9DFE-B81E87A20A3D}" srcId="{C0FFB30D-AA1D-419A-8854-62671BB43DBB}" destId="{40622367-B9DB-4732-95A6-B649352A3B2F}" srcOrd="2" destOrd="0" parTransId="{413427A3-E882-4682-B408-E152069E018E}" sibTransId="{7E978E9B-2FAB-4C1D-8DC0-E349FF199194}"/>
    <dgm:cxn modelId="{E13AC74B-E290-4CF7-8370-F0B32140CF75}" srcId="{C0FFB30D-AA1D-419A-8854-62671BB43DBB}" destId="{909B073F-D247-4D94-9139-8C73ADDB4F5D}" srcOrd="0" destOrd="0" parTransId="{00970718-FBBC-4DDD-99CA-F4F51FB94508}" sibTransId="{52F4D6CE-8AA2-4D9B-A579-62C60EFA22EB}"/>
    <dgm:cxn modelId="{C1930E22-5A66-465E-9A7F-FAA41B1EC0F9}" type="presOf" srcId="{909B073F-D247-4D94-9139-8C73ADDB4F5D}" destId="{0569147F-45E1-4D99-B484-0181A5E388E4}" srcOrd="1" destOrd="0" presId="urn:microsoft.com/office/officeart/2005/8/layout/list1"/>
    <dgm:cxn modelId="{762ABF4B-E714-445A-B3D4-1DC1172A62B6}" type="presOf" srcId="{40622367-B9DB-4732-95A6-B649352A3B2F}" destId="{8F277ED0-8E75-44F5-BA70-AED6FC1463DE}" srcOrd="0" destOrd="0" presId="urn:microsoft.com/office/officeart/2005/8/layout/list1"/>
    <dgm:cxn modelId="{E0473086-7D27-4A58-B9D1-BF1E55013F7C}" type="presOf" srcId="{40622367-B9DB-4732-95A6-B649352A3B2F}" destId="{39FF4683-93F6-41EE-B415-C4BBD49F5F13}" srcOrd="1" destOrd="0" presId="urn:microsoft.com/office/officeart/2005/8/layout/list1"/>
    <dgm:cxn modelId="{E2145EFE-6755-458B-83EA-B6DB73FCA3C8}" srcId="{C0FFB30D-AA1D-419A-8854-62671BB43DBB}" destId="{B25CE765-217D-46BB-93BF-8B8099183028}" srcOrd="3" destOrd="0" parTransId="{7F3EA715-C70E-47BA-8E0B-9A7B0D70D8D7}" sibTransId="{AC1EBC99-B867-44A6-AD5E-34AF500B1DF7}"/>
    <dgm:cxn modelId="{5F8A4A65-358A-4870-AC58-CE5A849B2B6F}" type="presParOf" srcId="{E19C9EDB-DDAF-444D-8E37-CE4A9A14BDCD}" destId="{7F6BBBCA-0BD0-4A00-9B43-039521EFB539}" srcOrd="0" destOrd="0" presId="urn:microsoft.com/office/officeart/2005/8/layout/list1"/>
    <dgm:cxn modelId="{73FD4C40-BB09-4E88-8C9A-C5C1281D173C}" type="presParOf" srcId="{7F6BBBCA-0BD0-4A00-9B43-039521EFB539}" destId="{E8F61E16-9954-4DAA-82CE-BA9E1D4B7542}" srcOrd="0" destOrd="0" presId="urn:microsoft.com/office/officeart/2005/8/layout/list1"/>
    <dgm:cxn modelId="{3CD2D82E-25CD-46C6-A6A7-61891E408BE2}" type="presParOf" srcId="{7F6BBBCA-0BD0-4A00-9B43-039521EFB539}" destId="{0569147F-45E1-4D99-B484-0181A5E388E4}" srcOrd="1" destOrd="0" presId="urn:microsoft.com/office/officeart/2005/8/layout/list1"/>
    <dgm:cxn modelId="{F0D8F0F4-B6B8-4C6E-84A5-9C7FF42D4599}" type="presParOf" srcId="{E19C9EDB-DDAF-444D-8E37-CE4A9A14BDCD}" destId="{3F86FE97-F40C-4A00-BECB-271F739EB7A9}" srcOrd="1" destOrd="0" presId="urn:microsoft.com/office/officeart/2005/8/layout/list1"/>
    <dgm:cxn modelId="{FB53223C-9DEE-4F3A-BF51-FE2A0D5DADAF}" type="presParOf" srcId="{E19C9EDB-DDAF-444D-8E37-CE4A9A14BDCD}" destId="{799F37B3-6C4A-4E9C-B0A0-A4BBD8976B2B}" srcOrd="2" destOrd="0" presId="urn:microsoft.com/office/officeart/2005/8/layout/list1"/>
    <dgm:cxn modelId="{D230730F-0C4B-4D1F-B46F-57F14D8D7D93}" type="presParOf" srcId="{E19C9EDB-DDAF-444D-8E37-CE4A9A14BDCD}" destId="{17F3DBA1-922B-4B35-8759-0C88104A0886}" srcOrd="3" destOrd="0" presId="urn:microsoft.com/office/officeart/2005/8/layout/list1"/>
    <dgm:cxn modelId="{A352FE7C-9D5C-447D-9939-663138E4A096}" type="presParOf" srcId="{E19C9EDB-DDAF-444D-8E37-CE4A9A14BDCD}" destId="{0401144C-D843-401F-8A46-1094E81EAA2A}" srcOrd="4" destOrd="0" presId="urn:microsoft.com/office/officeart/2005/8/layout/list1"/>
    <dgm:cxn modelId="{80050A65-AB88-4723-91DD-949C094FAD34}" type="presParOf" srcId="{0401144C-D843-401F-8A46-1094E81EAA2A}" destId="{E88DFBD1-1121-44A4-9B4E-9F921E53F47F}" srcOrd="0" destOrd="0" presId="urn:microsoft.com/office/officeart/2005/8/layout/list1"/>
    <dgm:cxn modelId="{1BFB407C-15A4-4C0A-A5A7-E47F2934C9CF}" type="presParOf" srcId="{0401144C-D843-401F-8A46-1094E81EAA2A}" destId="{EB383239-5012-4CAC-8524-A89B5CF15B61}" srcOrd="1" destOrd="0" presId="urn:microsoft.com/office/officeart/2005/8/layout/list1"/>
    <dgm:cxn modelId="{A7A0E3D2-4DC8-408E-A7EA-5092F46DA7E2}" type="presParOf" srcId="{E19C9EDB-DDAF-444D-8E37-CE4A9A14BDCD}" destId="{C5ED7C50-86E1-4C37-B3B5-8EFE0787E495}" srcOrd="5" destOrd="0" presId="urn:microsoft.com/office/officeart/2005/8/layout/list1"/>
    <dgm:cxn modelId="{C6FA73A3-AD0D-4843-9E70-B73C7ACF7FE9}" type="presParOf" srcId="{E19C9EDB-DDAF-444D-8E37-CE4A9A14BDCD}" destId="{94E2FCA9-845C-415F-9D28-57651D286261}" srcOrd="6" destOrd="0" presId="urn:microsoft.com/office/officeart/2005/8/layout/list1"/>
    <dgm:cxn modelId="{7C5CB6E2-7012-4811-A6D6-E67DF29403C7}" type="presParOf" srcId="{E19C9EDB-DDAF-444D-8E37-CE4A9A14BDCD}" destId="{5697D042-3972-490D-97B4-56C725B21937}" srcOrd="7" destOrd="0" presId="urn:microsoft.com/office/officeart/2005/8/layout/list1"/>
    <dgm:cxn modelId="{EA653BEB-5C71-4F46-97A5-AED6EB1667AF}" type="presParOf" srcId="{E19C9EDB-DDAF-444D-8E37-CE4A9A14BDCD}" destId="{1D3D817B-E000-4C12-BF64-00432DB7BB08}" srcOrd="8" destOrd="0" presId="urn:microsoft.com/office/officeart/2005/8/layout/list1"/>
    <dgm:cxn modelId="{D42FE8B4-9A08-4710-A348-C8C85F6D1C49}" type="presParOf" srcId="{1D3D817B-E000-4C12-BF64-00432DB7BB08}" destId="{8F277ED0-8E75-44F5-BA70-AED6FC1463DE}" srcOrd="0" destOrd="0" presId="urn:microsoft.com/office/officeart/2005/8/layout/list1"/>
    <dgm:cxn modelId="{52E3BE66-D2E2-499D-A897-390A747BF4F6}" type="presParOf" srcId="{1D3D817B-E000-4C12-BF64-00432DB7BB08}" destId="{39FF4683-93F6-41EE-B415-C4BBD49F5F13}" srcOrd="1" destOrd="0" presId="urn:microsoft.com/office/officeart/2005/8/layout/list1"/>
    <dgm:cxn modelId="{9FD35D00-1326-4631-8229-A60A3EAAABC8}" type="presParOf" srcId="{E19C9EDB-DDAF-444D-8E37-CE4A9A14BDCD}" destId="{58347007-55C5-4CB9-BADC-FCC5E26708EA}" srcOrd="9" destOrd="0" presId="urn:microsoft.com/office/officeart/2005/8/layout/list1"/>
    <dgm:cxn modelId="{9958D96A-71E6-4C51-A779-799A531EB7DF}" type="presParOf" srcId="{E19C9EDB-DDAF-444D-8E37-CE4A9A14BDCD}" destId="{7B2823A7-E070-4CF0-B51B-0ECD773101C7}" srcOrd="10" destOrd="0" presId="urn:microsoft.com/office/officeart/2005/8/layout/list1"/>
    <dgm:cxn modelId="{39CBB9C7-978F-492F-92D7-1A8327A9347D}" type="presParOf" srcId="{E19C9EDB-DDAF-444D-8E37-CE4A9A14BDCD}" destId="{E545C6B4-6D53-4979-98BF-C8AA4F969662}" srcOrd="11" destOrd="0" presId="urn:microsoft.com/office/officeart/2005/8/layout/list1"/>
    <dgm:cxn modelId="{692928CF-C1C9-46CA-9B1E-DD4D75AD15B7}" type="presParOf" srcId="{E19C9EDB-DDAF-444D-8E37-CE4A9A14BDCD}" destId="{77661DB4-45B1-493F-87CB-1DD58A63DC1C}" srcOrd="12" destOrd="0" presId="urn:microsoft.com/office/officeart/2005/8/layout/list1"/>
    <dgm:cxn modelId="{3F4A5963-D0EC-44C8-9238-3FC94CEF0C37}" type="presParOf" srcId="{77661DB4-45B1-493F-87CB-1DD58A63DC1C}" destId="{AF9816F2-213F-4043-B22C-725674431267}" srcOrd="0" destOrd="0" presId="urn:microsoft.com/office/officeart/2005/8/layout/list1"/>
    <dgm:cxn modelId="{4D0F5242-52FB-4C7F-811A-0D14DE4C49D3}" type="presParOf" srcId="{77661DB4-45B1-493F-87CB-1DD58A63DC1C}" destId="{143841A4-2123-4BFF-819C-B1DFDF1EA1B6}" srcOrd="1" destOrd="0" presId="urn:microsoft.com/office/officeart/2005/8/layout/list1"/>
    <dgm:cxn modelId="{501D0101-9A7C-4AF7-94D4-836940350192}" type="presParOf" srcId="{E19C9EDB-DDAF-444D-8E37-CE4A9A14BDCD}" destId="{B4C2E99D-7060-4BAF-8A14-D068661BB7B2}" srcOrd="13" destOrd="0" presId="urn:microsoft.com/office/officeart/2005/8/layout/list1"/>
    <dgm:cxn modelId="{4E4BCA62-D0FE-4AA9-991E-F6D613096FEC}" type="presParOf" srcId="{E19C9EDB-DDAF-444D-8E37-CE4A9A14BDCD}" destId="{275FF57B-C15A-447F-98C4-BEBB814D8280}" srcOrd="14" destOrd="0" presId="urn:microsoft.com/office/officeart/2005/8/layout/list1"/>
    <dgm:cxn modelId="{2CB3C667-00C3-40EC-ABAC-EB9B464E53E3}" type="presParOf" srcId="{E19C9EDB-DDAF-444D-8E37-CE4A9A14BDCD}" destId="{BD86E027-06B5-4334-A887-8BCC64EA65AA}" srcOrd="15" destOrd="0" presId="urn:microsoft.com/office/officeart/2005/8/layout/list1"/>
    <dgm:cxn modelId="{4EA23B7E-715D-446D-B12E-F2F6132D1080}" type="presParOf" srcId="{E19C9EDB-DDAF-444D-8E37-CE4A9A14BDCD}" destId="{128FECAE-CA66-487E-BC6D-BA4C6911C858}" srcOrd="16" destOrd="0" presId="urn:microsoft.com/office/officeart/2005/8/layout/list1"/>
    <dgm:cxn modelId="{9C60196D-A07B-4284-8839-BDE7B9B36B1F}" type="presParOf" srcId="{128FECAE-CA66-487E-BC6D-BA4C6911C858}" destId="{04A44277-B8EF-488B-BF31-811C3F03B9C7}" srcOrd="0" destOrd="0" presId="urn:microsoft.com/office/officeart/2005/8/layout/list1"/>
    <dgm:cxn modelId="{78510679-1185-4D72-A84E-734AF05E7017}" type="presParOf" srcId="{128FECAE-CA66-487E-BC6D-BA4C6911C858}" destId="{CE17427A-4670-480D-8BB9-5E5FE43D4725}" srcOrd="1" destOrd="0" presId="urn:microsoft.com/office/officeart/2005/8/layout/list1"/>
    <dgm:cxn modelId="{4581ACCE-54DE-46E2-AEBC-8E1268438E7B}" type="presParOf" srcId="{E19C9EDB-DDAF-444D-8E37-CE4A9A14BDCD}" destId="{3E7F06E8-B434-4D97-9ED5-E0C6A391E451}" srcOrd="17" destOrd="0" presId="urn:microsoft.com/office/officeart/2005/8/layout/list1"/>
    <dgm:cxn modelId="{6A52ACB7-23D0-4C09-9743-174734817851}" type="presParOf" srcId="{E19C9EDB-DDAF-444D-8E37-CE4A9A14BDCD}" destId="{8983E003-F608-4C36-B777-F3F2D53EC92C}"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D14C26-7E2B-4758-82A1-37B823ADFF1E}">
      <dsp:nvSpPr>
        <dsp:cNvPr id="0" name=""/>
        <dsp:cNvSpPr/>
      </dsp:nvSpPr>
      <dsp:spPr>
        <a:xfrm>
          <a:off x="0" y="385879"/>
          <a:ext cx="8352928" cy="6552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81E5BCC-4582-460C-B403-ACFC40EE5509}">
      <dsp:nvSpPr>
        <dsp:cNvPr id="0" name=""/>
        <dsp:cNvSpPr/>
      </dsp:nvSpPr>
      <dsp:spPr>
        <a:xfrm>
          <a:off x="417646" y="2119"/>
          <a:ext cx="5847049" cy="76752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1005" tIns="0" rIns="221005" bIns="0" numCol="1" spcCol="1270" anchor="ctr" anchorCtr="0">
          <a:noAutofit/>
        </a:bodyPr>
        <a:lstStyle/>
        <a:p>
          <a:pPr lvl="0" algn="l" defTabSz="800100">
            <a:lnSpc>
              <a:spcPct val="90000"/>
            </a:lnSpc>
            <a:spcBef>
              <a:spcPct val="0"/>
            </a:spcBef>
            <a:spcAft>
              <a:spcPct val="35000"/>
            </a:spcAft>
          </a:pPr>
          <a:r>
            <a:rPr lang="uk-UA" sz="1800" b="1" kern="1200" dirty="0" smtClean="0">
              <a:latin typeface="Times New Roman" pitchFamily="18" charset="0"/>
              <a:cs typeface="Times New Roman" pitchFamily="18" charset="0"/>
            </a:rPr>
            <a:t>Аналіз тенденцій:</a:t>
          </a:r>
          <a:r>
            <a:rPr lang="uk-UA" sz="1800" kern="1200" dirty="0" smtClean="0">
              <a:latin typeface="Times New Roman" pitchFamily="18" charset="0"/>
              <a:cs typeface="Times New Roman" pitchFamily="18" charset="0"/>
            </a:rPr>
            <a:t> Вивчення поточних та минулих тенденцій для визначення можливого розвитку майбутнього.</a:t>
          </a:r>
          <a:endParaRPr lang="ru-RU" sz="1800" kern="1200" dirty="0">
            <a:latin typeface="Times New Roman" pitchFamily="18" charset="0"/>
            <a:cs typeface="Times New Roman" pitchFamily="18" charset="0"/>
          </a:endParaRPr>
        </a:p>
      </dsp:txBody>
      <dsp:txXfrm>
        <a:off x="455113" y="39586"/>
        <a:ext cx="5772115" cy="692586"/>
      </dsp:txXfrm>
    </dsp:sp>
    <dsp:sp modelId="{3BC5CFF9-4FE3-4F13-A44B-22A0E7A3306A}">
      <dsp:nvSpPr>
        <dsp:cNvPr id="0" name=""/>
        <dsp:cNvSpPr/>
      </dsp:nvSpPr>
      <dsp:spPr>
        <a:xfrm>
          <a:off x="0" y="1565239"/>
          <a:ext cx="8352928" cy="655200"/>
        </a:xfrm>
        <a:prstGeom prst="rect">
          <a:avLst/>
        </a:prstGeom>
        <a:solidFill>
          <a:schemeClr val="lt1">
            <a:alpha val="90000"/>
            <a:hueOff val="0"/>
            <a:satOff val="0"/>
            <a:lumOff val="0"/>
            <a:alphaOff val="0"/>
          </a:schemeClr>
        </a:solidFill>
        <a:ln w="9525" cap="flat" cmpd="sng" algn="ctr">
          <a:solidFill>
            <a:schemeClr val="accent5">
              <a:hueOff val="-2483469"/>
              <a:satOff val="9953"/>
              <a:lumOff val="2157"/>
              <a:alphaOff val="0"/>
            </a:schemeClr>
          </a:solidFill>
          <a:prstDash val="solid"/>
        </a:ln>
        <a:effectLst/>
      </dsp:spPr>
      <dsp:style>
        <a:lnRef idx="1">
          <a:scrgbClr r="0" g="0" b="0"/>
        </a:lnRef>
        <a:fillRef idx="1">
          <a:scrgbClr r="0" g="0" b="0"/>
        </a:fillRef>
        <a:effectRef idx="0">
          <a:scrgbClr r="0" g="0" b="0"/>
        </a:effectRef>
        <a:fontRef idx="minor"/>
      </dsp:style>
    </dsp:sp>
    <dsp:sp modelId="{5EADB232-7E18-436C-8FDD-5039D9E7ABB3}">
      <dsp:nvSpPr>
        <dsp:cNvPr id="0" name=""/>
        <dsp:cNvSpPr/>
      </dsp:nvSpPr>
      <dsp:spPr>
        <a:xfrm>
          <a:off x="417646" y="1181479"/>
          <a:ext cx="5847049" cy="767520"/>
        </a:xfrm>
        <a:prstGeom prst="roundRect">
          <a:avLst/>
        </a:prstGeom>
        <a:gradFill rotWithShape="0">
          <a:gsLst>
            <a:gs pos="0">
              <a:schemeClr val="accent5">
                <a:hueOff val="-2483469"/>
                <a:satOff val="9953"/>
                <a:lumOff val="2157"/>
                <a:alphaOff val="0"/>
                <a:tint val="50000"/>
                <a:satMod val="300000"/>
              </a:schemeClr>
            </a:gs>
            <a:gs pos="35000">
              <a:schemeClr val="accent5">
                <a:hueOff val="-2483469"/>
                <a:satOff val="9953"/>
                <a:lumOff val="2157"/>
                <a:alphaOff val="0"/>
                <a:tint val="37000"/>
                <a:satMod val="300000"/>
              </a:schemeClr>
            </a:gs>
            <a:gs pos="100000">
              <a:schemeClr val="accent5">
                <a:hueOff val="-2483469"/>
                <a:satOff val="9953"/>
                <a:lumOff val="215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1005" tIns="0" rIns="221005" bIns="0" numCol="1" spcCol="1270" anchor="ctr" anchorCtr="0">
          <a:noAutofit/>
        </a:bodyPr>
        <a:lstStyle/>
        <a:p>
          <a:pPr lvl="0" algn="l" defTabSz="800100">
            <a:lnSpc>
              <a:spcPct val="90000"/>
            </a:lnSpc>
            <a:spcBef>
              <a:spcPct val="0"/>
            </a:spcBef>
            <a:spcAft>
              <a:spcPct val="35000"/>
            </a:spcAft>
          </a:pPr>
          <a:r>
            <a:rPr lang="uk-UA" sz="1800" b="1" kern="1200" smtClean="0">
              <a:latin typeface="Times New Roman" pitchFamily="18" charset="0"/>
              <a:cs typeface="Times New Roman" pitchFamily="18" charset="0"/>
            </a:rPr>
            <a:t>Ідентифікація слабких сигналів:</a:t>
          </a:r>
          <a:r>
            <a:rPr lang="uk-UA" sz="1800" kern="1200" smtClean="0">
              <a:latin typeface="Times New Roman" pitchFamily="18" charset="0"/>
              <a:cs typeface="Times New Roman" pitchFamily="18" charset="0"/>
            </a:rPr>
            <a:t> Розпізнавання попереджень або слабких сигналів, які можуть свідчити про майбутні зміни.</a:t>
          </a:r>
          <a:endParaRPr lang="ru-RU" sz="1800" kern="1200">
            <a:latin typeface="Times New Roman" pitchFamily="18" charset="0"/>
            <a:cs typeface="Times New Roman" pitchFamily="18" charset="0"/>
          </a:endParaRPr>
        </a:p>
      </dsp:txBody>
      <dsp:txXfrm>
        <a:off x="455113" y="1218946"/>
        <a:ext cx="5772115" cy="692586"/>
      </dsp:txXfrm>
    </dsp:sp>
    <dsp:sp modelId="{43DFB631-1373-452C-9347-5C2E5114D657}">
      <dsp:nvSpPr>
        <dsp:cNvPr id="0" name=""/>
        <dsp:cNvSpPr/>
      </dsp:nvSpPr>
      <dsp:spPr>
        <a:xfrm>
          <a:off x="0" y="2744599"/>
          <a:ext cx="8352928" cy="655200"/>
        </a:xfrm>
        <a:prstGeom prst="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dsp:spPr>
      <dsp:style>
        <a:lnRef idx="1">
          <a:scrgbClr r="0" g="0" b="0"/>
        </a:lnRef>
        <a:fillRef idx="1">
          <a:scrgbClr r="0" g="0" b="0"/>
        </a:fillRef>
        <a:effectRef idx="0">
          <a:scrgbClr r="0" g="0" b="0"/>
        </a:effectRef>
        <a:fontRef idx="minor"/>
      </dsp:style>
    </dsp:sp>
    <dsp:sp modelId="{BC4D3714-2813-452C-8402-61BC14C1020D}">
      <dsp:nvSpPr>
        <dsp:cNvPr id="0" name=""/>
        <dsp:cNvSpPr/>
      </dsp:nvSpPr>
      <dsp:spPr>
        <a:xfrm>
          <a:off x="417646" y="2360839"/>
          <a:ext cx="5847049" cy="767520"/>
        </a:xfrm>
        <a:prstGeom prst="roundRect">
          <a:avLst/>
        </a:prstGeom>
        <a:gradFill rotWithShape="0">
          <a:gsLst>
            <a:gs pos="0">
              <a:schemeClr val="accent5">
                <a:hueOff val="-4966938"/>
                <a:satOff val="19906"/>
                <a:lumOff val="4314"/>
                <a:alphaOff val="0"/>
                <a:tint val="50000"/>
                <a:satMod val="300000"/>
              </a:schemeClr>
            </a:gs>
            <a:gs pos="35000">
              <a:schemeClr val="accent5">
                <a:hueOff val="-4966938"/>
                <a:satOff val="19906"/>
                <a:lumOff val="4314"/>
                <a:alphaOff val="0"/>
                <a:tint val="37000"/>
                <a:satMod val="300000"/>
              </a:schemeClr>
            </a:gs>
            <a:gs pos="100000">
              <a:schemeClr val="accent5">
                <a:hueOff val="-4966938"/>
                <a:satOff val="19906"/>
                <a:lumOff val="431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1005" tIns="0" rIns="221005" bIns="0" numCol="1" spcCol="1270" anchor="ctr" anchorCtr="0">
          <a:noAutofit/>
        </a:bodyPr>
        <a:lstStyle/>
        <a:p>
          <a:pPr lvl="0" algn="l" defTabSz="800100">
            <a:lnSpc>
              <a:spcPct val="90000"/>
            </a:lnSpc>
            <a:spcBef>
              <a:spcPct val="0"/>
            </a:spcBef>
            <a:spcAft>
              <a:spcPct val="35000"/>
            </a:spcAft>
          </a:pPr>
          <a:r>
            <a:rPr lang="uk-UA" sz="1800" b="1" kern="1200" smtClean="0">
              <a:latin typeface="Times New Roman" pitchFamily="18" charset="0"/>
              <a:cs typeface="Times New Roman" pitchFamily="18" charset="0"/>
            </a:rPr>
            <a:t>Створення сценаріїв:</a:t>
          </a:r>
          <a:r>
            <a:rPr lang="uk-UA" sz="1800" kern="1200" smtClean="0">
              <a:latin typeface="Times New Roman" pitchFamily="18" charset="0"/>
              <a:cs typeface="Times New Roman" pitchFamily="18" charset="0"/>
            </a:rPr>
            <a:t> Розробка різних сценаріїв для розуміння різних можливих майбутніх варіантів.</a:t>
          </a:r>
          <a:endParaRPr lang="ru-RU" sz="1800" kern="1200">
            <a:latin typeface="Times New Roman" pitchFamily="18" charset="0"/>
            <a:cs typeface="Times New Roman" pitchFamily="18" charset="0"/>
          </a:endParaRPr>
        </a:p>
      </dsp:txBody>
      <dsp:txXfrm>
        <a:off x="455113" y="2398306"/>
        <a:ext cx="5772115" cy="692586"/>
      </dsp:txXfrm>
    </dsp:sp>
    <dsp:sp modelId="{E58B2217-FECE-4A7B-9D2A-596D3116E5A8}">
      <dsp:nvSpPr>
        <dsp:cNvPr id="0" name=""/>
        <dsp:cNvSpPr/>
      </dsp:nvSpPr>
      <dsp:spPr>
        <a:xfrm>
          <a:off x="0" y="3923960"/>
          <a:ext cx="8352928" cy="655200"/>
        </a:xfrm>
        <a:prstGeom prst="rect">
          <a:avLst/>
        </a:prstGeom>
        <a:solidFill>
          <a:schemeClr val="lt1">
            <a:alpha val="90000"/>
            <a:hueOff val="0"/>
            <a:satOff val="0"/>
            <a:lumOff val="0"/>
            <a:alphaOff val="0"/>
          </a:schemeClr>
        </a:solidFill>
        <a:ln w="9525" cap="flat" cmpd="sng" algn="ctr">
          <a:solidFill>
            <a:schemeClr val="accent5">
              <a:hueOff val="-7450407"/>
              <a:satOff val="29858"/>
              <a:lumOff val="6471"/>
              <a:alphaOff val="0"/>
            </a:schemeClr>
          </a:solidFill>
          <a:prstDash val="solid"/>
        </a:ln>
        <a:effectLst/>
      </dsp:spPr>
      <dsp:style>
        <a:lnRef idx="1">
          <a:scrgbClr r="0" g="0" b="0"/>
        </a:lnRef>
        <a:fillRef idx="1">
          <a:scrgbClr r="0" g="0" b="0"/>
        </a:fillRef>
        <a:effectRef idx="0">
          <a:scrgbClr r="0" g="0" b="0"/>
        </a:effectRef>
        <a:fontRef idx="minor"/>
      </dsp:style>
    </dsp:sp>
    <dsp:sp modelId="{5B548546-3E8E-49E8-81E0-E2B4F0E8FAFB}">
      <dsp:nvSpPr>
        <dsp:cNvPr id="0" name=""/>
        <dsp:cNvSpPr/>
      </dsp:nvSpPr>
      <dsp:spPr>
        <a:xfrm>
          <a:off x="417646" y="3540200"/>
          <a:ext cx="5847049" cy="767520"/>
        </a:xfrm>
        <a:prstGeom prst="roundRect">
          <a:avLst/>
        </a:prstGeom>
        <a:gradFill rotWithShape="0">
          <a:gsLst>
            <a:gs pos="0">
              <a:schemeClr val="accent5">
                <a:hueOff val="-7450407"/>
                <a:satOff val="29858"/>
                <a:lumOff val="6471"/>
                <a:alphaOff val="0"/>
                <a:tint val="50000"/>
                <a:satMod val="300000"/>
              </a:schemeClr>
            </a:gs>
            <a:gs pos="35000">
              <a:schemeClr val="accent5">
                <a:hueOff val="-7450407"/>
                <a:satOff val="29858"/>
                <a:lumOff val="6471"/>
                <a:alphaOff val="0"/>
                <a:tint val="37000"/>
                <a:satMod val="300000"/>
              </a:schemeClr>
            </a:gs>
            <a:gs pos="100000">
              <a:schemeClr val="accent5">
                <a:hueOff val="-7450407"/>
                <a:satOff val="29858"/>
                <a:lumOff val="647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1005" tIns="0" rIns="221005" bIns="0" numCol="1" spcCol="1270" anchor="ctr" anchorCtr="0">
          <a:noAutofit/>
        </a:bodyPr>
        <a:lstStyle/>
        <a:p>
          <a:pPr lvl="0" algn="l" defTabSz="800100">
            <a:lnSpc>
              <a:spcPct val="90000"/>
            </a:lnSpc>
            <a:spcBef>
              <a:spcPct val="0"/>
            </a:spcBef>
            <a:spcAft>
              <a:spcPct val="35000"/>
            </a:spcAft>
          </a:pPr>
          <a:r>
            <a:rPr lang="uk-UA" sz="1800" b="1" kern="1200" smtClean="0">
              <a:latin typeface="Times New Roman" pitchFamily="18" charset="0"/>
              <a:cs typeface="Times New Roman" pitchFamily="18" charset="0"/>
            </a:rPr>
            <a:t>Оцінка ризиків та можливостей:</a:t>
          </a:r>
          <a:r>
            <a:rPr lang="uk-UA" sz="1800" kern="1200" smtClean="0">
              <a:latin typeface="Times New Roman" pitchFamily="18" charset="0"/>
              <a:cs typeface="Times New Roman" pitchFamily="18" charset="0"/>
            </a:rPr>
            <a:t> Аналіз можливих ризиків і можливостей різних сценаріїв.</a:t>
          </a:r>
          <a:endParaRPr lang="ru-RU" sz="1800" kern="1200">
            <a:latin typeface="Times New Roman" pitchFamily="18" charset="0"/>
            <a:cs typeface="Times New Roman" pitchFamily="18" charset="0"/>
          </a:endParaRPr>
        </a:p>
      </dsp:txBody>
      <dsp:txXfrm>
        <a:off x="455113" y="3577667"/>
        <a:ext cx="5772115" cy="692586"/>
      </dsp:txXfrm>
    </dsp:sp>
    <dsp:sp modelId="{C5BAB80B-FFCB-4C7A-9D4B-13DD9022B4E0}">
      <dsp:nvSpPr>
        <dsp:cNvPr id="0" name=""/>
        <dsp:cNvSpPr/>
      </dsp:nvSpPr>
      <dsp:spPr>
        <a:xfrm>
          <a:off x="0" y="5103320"/>
          <a:ext cx="8352928" cy="655200"/>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dsp:spPr>
      <dsp:style>
        <a:lnRef idx="1">
          <a:scrgbClr r="0" g="0" b="0"/>
        </a:lnRef>
        <a:fillRef idx="1">
          <a:scrgbClr r="0" g="0" b="0"/>
        </a:fillRef>
        <a:effectRef idx="0">
          <a:scrgbClr r="0" g="0" b="0"/>
        </a:effectRef>
        <a:fontRef idx="minor"/>
      </dsp:style>
    </dsp:sp>
    <dsp:sp modelId="{0CF5DF8D-4D91-4C91-8096-DE99378C1613}">
      <dsp:nvSpPr>
        <dsp:cNvPr id="0" name=""/>
        <dsp:cNvSpPr/>
      </dsp:nvSpPr>
      <dsp:spPr>
        <a:xfrm>
          <a:off x="417646" y="4719560"/>
          <a:ext cx="5847049" cy="767520"/>
        </a:xfrm>
        <a:prstGeom prst="roundRect">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1005" tIns="0" rIns="221005" bIns="0" numCol="1" spcCol="1270" anchor="ctr" anchorCtr="0">
          <a:noAutofit/>
        </a:bodyPr>
        <a:lstStyle/>
        <a:p>
          <a:pPr lvl="0" algn="l" defTabSz="800100">
            <a:lnSpc>
              <a:spcPct val="90000"/>
            </a:lnSpc>
            <a:spcBef>
              <a:spcPct val="0"/>
            </a:spcBef>
            <a:spcAft>
              <a:spcPct val="35000"/>
            </a:spcAft>
          </a:pPr>
          <a:r>
            <a:rPr lang="uk-UA" sz="1800" b="1" kern="1200" smtClean="0">
              <a:latin typeface="Times New Roman" pitchFamily="18" charset="0"/>
              <a:cs typeface="Times New Roman" pitchFamily="18" charset="0"/>
            </a:rPr>
            <a:t>Розробка стратегій:</a:t>
          </a:r>
          <a:r>
            <a:rPr lang="uk-UA" sz="1800" kern="1200" smtClean="0">
              <a:latin typeface="Times New Roman" pitchFamily="18" charset="0"/>
              <a:cs typeface="Times New Roman" pitchFamily="18" charset="0"/>
            </a:rPr>
            <a:t> Створення стратегій для адаптації до можливих змін у майбутньому.</a:t>
          </a:r>
          <a:endParaRPr lang="ru-RU" sz="1800" kern="1200">
            <a:latin typeface="Times New Roman" pitchFamily="18" charset="0"/>
            <a:cs typeface="Times New Roman" pitchFamily="18" charset="0"/>
          </a:endParaRPr>
        </a:p>
      </dsp:txBody>
      <dsp:txXfrm>
        <a:off x="455113" y="4757027"/>
        <a:ext cx="5772115" cy="6925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9F37B3-6C4A-4E9C-B0A0-A4BBD8976B2B}">
      <dsp:nvSpPr>
        <dsp:cNvPr id="0" name=""/>
        <dsp:cNvSpPr/>
      </dsp:nvSpPr>
      <dsp:spPr>
        <a:xfrm>
          <a:off x="0" y="373808"/>
          <a:ext cx="8352928" cy="6300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569147F-45E1-4D99-B484-0181A5E388E4}">
      <dsp:nvSpPr>
        <dsp:cNvPr id="0" name=""/>
        <dsp:cNvSpPr/>
      </dsp:nvSpPr>
      <dsp:spPr>
        <a:xfrm>
          <a:off x="400108" y="4808"/>
          <a:ext cx="7946987" cy="73800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1005" tIns="0" rIns="221005" bIns="0" numCol="1" spcCol="1270" anchor="ctr" anchorCtr="0">
          <a:noAutofit/>
        </a:bodyPr>
        <a:lstStyle/>
        <a:p>
          <a:pPr lvl="0" algn="l" defTabSz="800100">
            <a:lnSpc>
              <a:spcPct val="90000"/>
            </a:lnSpc>
            <a:spcBef>
              <a:spcPct val="0"/>
            </a:spcBef>
            <a:spcAft>
              <a:spcPct val="35000"/>
            </a:spcAft>
          </a:pPr>
          <a:r>
            <a:rPr lang="uk-UA" sz="1800" b="1" kern="1200" smtClean="0">
              <a:latin typeface="Times New Roman" pitchFamily="18" charset="0"/>
              <a:cs typeface="Times New Roman" pitchFamily="18" charset="0"/>
            </a:rPr>
            <a:t>Цифровий форсайт:</a:t>
          </a:r>
          <a:r>
            <a:rPr lang="uk-UA" sz="1800" kern="1200" smtClean="0">
              <a:latin typeface="Times New Roman" pitchFamily="18" charset="0"/>
              <a:cs typeface="Times New Roman" pitchFamily="18" charset="0"/>
            </a:rPr>
            <a:t> Врахування впливу цифрових технологій, штучного інтелекту та інших інновацій на майбутнє.</a:t>
          </a:r>
          <a:endParaRPr lang="ru-RU" sz="1800" kern="1200">
            <a:latin typeface="Times New Roman" pitchFamily="18" charset="0"/>
            <a:cs typeface="Times New Roman" pitchFamily="18" charset="0"/>
          </a:endParaRPr>
        </a:p>
      </dsp:txBody>
      <dsp:txXfrm>
        <a:off x="436134" y="40834"/>
        <a:ext cx="7874935" cy="665948"/>
      </dsp:txXfrm>
    </dsp:sp>
    <dsp:sp modelId="{94E2FCA9-845C-415F-9D28-57651D286261}">
      <dsp:nvSpPr>
        <dsp:cNvPr id="0" name=""/>
        <dsp:cNvSpPr/>
      </dsp:nvSpPr>
      <dsp:spPr>
        <a:xfrm>
          <a:off x="0" y="1507808"/>
          <a:ext cx="8352928" cy="630000"/>
        </a:xfrm>
        <a:prstGeom prst="rect">
          <a:avLst/>
        </a:prstGeom>
        <a:solidFill>
          <a:schemeClr val="lt1">
            <a:alpha val="90000"/>
            <a:hueOff val="0"/>
            <a:satOff val="0"/>
            <a:lumOff val="0"/>
            <a:alphaOff val="0"/>
          </a:schemeClr>
        </a:solidFill>
        <a:ln w="9525" cap="flat" cmpd="sng" algn="ctr">
          <a:solidFill>
            <a:schemeClr val="accent5">
              <a:hueOff val="-2483469"/>
              <a:satOff val="9953"/>
              <a:lumOff val="2157"/>
              <a:alphaOff val="0"/>
            </a:schemeClr>
          </a:solidFill>
          <a:prstDash val="solid"/>
        </a:ln>
        <a:effectLst/>
      </dsp:spPr>
      <dsp:style>
        <a:lnRef idx="1">
          <a:scrgbClr r="0" g="0" b="0"/>
        </a:lnRef>
        <a:fillRef idx="1">
          <a:scrgbClr r="0" g="0" b="0"/>
        </a:fillRef>
        <a:effectRef idx="0">
          <a:scrgbClr r="0" g="0" b="0"/>
        </a:effectRef>
        <a:fontRef idx="minor"/>
      </dsp:style>
    </dsp:sp>
    <dsp:sp modelId="{EB383239-5012-4CAC-8524-A89B5CF15B61}">
      <dsp:nvSpPr>
        <dsp:cNvPr id="0" name=""/>
        <dsp:cNvSpPr/>
      </dsp:nvSpPr>
      <dsp:spPr>
        <a:xfrm>
          <a:off x="407042" y="1138808"/>
          <a:ext cx="7944289" cy="738000"/>
        </a:xfrm>
        <a:prstGeom prst="roundRect">
          <a:avLst/>
        </a:prstGeom>
        <a:gradFill rotWithShape="0">
          <a:gsLst>
            <a:gs pos="0">
              <a:schemeClr val="accent5">
                <a:hueOff val="-2483469"/>
                <a:satOff val="9953"/>
                <a:lumOff val="2157"/>
                <a:alphaOff val="0"/>
                <a:tint val="50000"/>
                <a:satMod val="300000"/>
              </a:schemeClr>
            </a:gs>
            <a:gs pos="35000">
              <a:schemeClr val="accent5">
                <a:hueOff val="-2483469"/>
                <a:satOff val="9953"/>
                <a:lumOff val="2157"/>
                <a:alphaOff val="0"/>
                <a:tint val="37000"/>
                <a:satMod val="300000"/>
              </a:schemeClr>
            </a:gs>
            <a:gs pos="100000">
              <a:schemeClr val="accent5">
                <a:hueOff val="-2483469"/>
                <a:satOff val="9953"/>
                <a:lumOff val="215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1005" tIns="0" rIns="221005" bIns="0" numCol="1" spcCol="1270" anchor="ctr" anchorCtr="0">
          <a:noAutofit/>
        </a:bodyPr>
        <a:lstStyle/>
        <a:p>
          <a:pPr lvl="0" algn="l" defTabSz="800100">
            <a:lnSpc>
              <a:spcPct val="90000"/>
            </a:lnSpc>
            <a:spcBef>
              <a:spcPct val="0"/>
            </a:spcBef>
            <a:spcAft>
              <a:spcPct val="35000"/>
            </a:spcAft>
          </a:pPr>
          <a:r>
            <a:rPr lang="uk-UA" sz="1800" b="1" kern="1200" smtClean="0">
              <a:latin typeface="Times New Roman" pitchFamily="18" charset="0"/>
              <a:cs typeface="Times New Roman" pitchFamily="18" charset="0"/>
            </a:rPr>
            <a:t>Глобальний форсайт:</a:t>
          </a:r>
          <a:r>
            <a:rPr lang="uk-UA" sz="1800" kern="1200" smtClean="0">
              <a:latin typeface="Times New Roman" pitchFamily="18" charset="0"/>
              <a:cs typeface="Times New Roman" pitchFamily="18" charset="0"/>
            </a:rPr>
            <a:t> Розгляд впливу глобальних викликів, таких як зміна клімату, демографічні та економічні зміни.</a:t>
          </a:r>
          <a:endParaRPr lang="ru-RU" sz="1800" kern="1200">
            <a:latin typeface="Times New Roman" pitchFamily="18" charset="0"/>
            <a:cs typeface="Times New Roman" pitchFamily="18" charset="0"/>
          </a:endParaRPr>
        </a:p>
      </dsp:txBody>
      <dsp:txXfrm>
        <a:off x="443068" y="1174834"/>
        <a:ext cx="7872237" cy="665948"/>
      </dsp:txXfrm>
    </dsp:sp>
    <dsp:sp modelId="{7B2823A7-E070-4CF0-B51B-0ECD773101C7}">
      <dsp:nvSpPr>
        <dsp:cNvPr id="0" name=""/>
        <dsp:cNvSpPr/>
      </dsp:nvSpPr>
      <dsp:spPr>
        <a:xfrm>
          <a:off x="0" y="2641808"/>
          <a:ext cx="8352928" cy="630000"/>
        </a:xfrm>
        <a:prstGeom prst="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dsp:spPr>
      <dsp:style>
        <a:lnRef idx="1">
          <a:scrgbClr r="0" g="0" b="0"/>
        </a:lnRef>
        <a:fillRef idx="1">
          <a:scrgbClr r="0" g="0" b="0"/>
        </a:fillRef>
        <a:effectRef idx="0">
          <a:scrgbClr r="0" g="0" b="0"/>
        </a:effectRef>
        <a:fontRef idx="minor"/>
      </dsp:style>
    </dsp:sp>
    <dsp:sp modelId="{39FF4683-93F6-41EE-B415-C4BBD49F5F13}">
      <dsp:nvSpPr>
        <dsp:cNvPr id="0" name=""/>
        <dsp:cNvSpPr/>
      </dsp:nvSpPr>
      <dsp:spPr>
        <a:xfrm>
          <a:off x="397661" y="2272808"/>
          <a:ext cx="7953219" cy="738000"/>
        </a:xfrm>
        <a:prstGeom prst="roundRect">
          <a:avLst/>
        </a:prstGeom>
        <a:gradFill rotWithShape="0">
          <a:gsLst>
            <a:gs pos="0">
              <a:schemeClr val="accent5">
                <a:hueOff val="-4966938"/>
                <a:satOff val="19906"/>
                <a:lumOff val="4314"/>
                <a:alphaOff val="0"/>
                <a:tint val="50000"/>
                <a:satMod val="300000"/>
              </a:schemeClr>
            </a:gs>
            <a:gs pos="35000">
              <a:schemeClr val="accent5">
                <a:hueOff val="-4966938"/>
                <a:satOff val="19906"/>
                <a:lumOff val="4314"/>
                <a:alphaOff val="0"/>
                <a:tint val="37000"/>
                <a:satMod val="300000"/>
              </a:schemeClr>
            </a:gs>
            <a:gs pos="100000">
              <a:schemeClr val="accent5">
                <a:hueOff val="-4966938"/>
                <a:satOff val="19906"/>
                <a:lumOff val="431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1005" tIns="0" rIns="221005" bIns="0" numCol="1" spcCol="1270" anchor="ctr" anchorCtr="0">
          <a:noAutofit/>
        </a:bodyPr>
        <a:lstStyle/>
        <a:p>
          <a:pPr lvl="0" algn="l" defTabSz="800100">
            <a:lnSpc>
              <a:spcPct val="90000"/>
            </a:lnSpc>
            <a:spcBef>
              <a:spcPct val="0"/>
            </a:spcBef>
            <a:spcAft>
              <a:spcPct val="35000"/>
            </a:spcAft>
          </a:pPr>
          <a:r>
            <a:rPr lang="uk-UA" sz="1800" b="1" kern="1200" smtClean="0">
              <a:latin typeface="Times New Roman" pitchFamily="18" charset="0"/>
              <a:cs typeface="Times New Roman" pitchFamily="18" charset="0"/>
            </a:rPr>
            <a:t>Участь зацікавлених сторін:</a:t>
          </a:r>
          <a:r>
            <a:rPr lang="uk-UA" sz="1800" kern="1200" smtClean="0">
              <a:latin typeface="Times New Roman" pitchFamily="18" charset="0"/>
              <a:cs typeface="Times New Roman" pitchFamily="18" charset="0"/>
            </a:rPr>
            <a:t> Залучення різних стейкхолдерів (клієнтів, співробітників, громадськості) у процес форсайту для більш точних та всебічних результатів.</a:t>
          </a:r>
          <a:endParaRPr lang="ru-RU" sz="1800" kern="1200">
            <a:latin typeface="Times New Roman" pitchFamily="18" charset="0"/>
            <a:cs typeface="Times New Roman" pitchFamily="18" charset="0"/>
          </a:endParaRPr>
        </a:p>
      </dsp:txBody>
      <dsp:txXfrm>
        <a:off x="433687" y="2308834"/>
        <a:ext cx="7881167" cy="665948"/>
      </dsp:txXfrm>
    </dsp:sp>
    <dsp:sp modelId="{275FF57B-C15A-447F-98C4-BEBB814D8280}">
      <dsp:nvSpPr>
        <dsp:cNvPr id="0" name=""/>
        <dsp:cNvSpPr/>
      </dsp:nvSpPr>
      <dsp:spPr>
        <a:xfrm>
          <a:off x="0" y="3775808"/>
          <a:ext cx="8352928" cy="630000"/>
        </a:xfrm>
        <a:prstGeom prst="rect">
          <a:avLst/>
        </a:prstGeom>
        <a:solidFill>
          <a:schemeClr val="lt1">
            <a:alpha val="90000"/>
            <a:hueOff val="0"/>
            <a:satOff val="0"/>
            <a:lumOff val="0"/>
            <a:alphaOff val="0"/>
          </a:schemeClr>
        </a:solidFill>
        <a:ln w="9525" cap="flat" cmpd="sng" algn="ctr">
          <a:solidFill>
            <a:schemeClr val="accent5">
              <a:hueOff val="-7450407"/>
              <a:satOff val="29858"/>
              <a:lumOff val="6471"/>
              <a:alphaOff val="0"/>
            </a:schemeClr>
          </a:solidFill>
          <a:prstDash val="solid"/>
        </a:ln>
        <a:effectLst/>
      </dsp:spPr>
      <dsp:style>
        <a:lnRef idx="1">
          <a:scrgbClr r="0" g="0" b="0"/>
        </a:lnRef>
        <a:fillRef idx="1">
          <a:scrgbClr r="0" g="0" b="0"/>
        </a:fillRef>
        <a:effectRef idx="0">
          <a:scrgbClr r="0" g="0" b="0"/>
        </a:effectRef>
        <a:fontRef idx="minor"/>
      </dsp:style>
    </dsp:sp>
    <dsp:sp modelId="{143841A4-2123-4BFF-819C-B1DFDF1EA1B6}">
      <dsp:nvSpPr>
        <dsp:cNvPr id="0" name=""/>
        <dsp:cNvSpPr/>
      </dsp:nvSpPr>
      <dsp:spPr>
        <a:xfrm>
          <a:off x="397661" y="3406808"/>
          <a:ext cx="7953219" cy="738000"/>
        </a:xfrm>
        <a:prstGeom prst="roundRect">
          <a:avLst/>
        </a:prstGeom>
        <a:gradFill rotWithShape="0">
          <a:gsLst>
            <a:gs pos="0">
              <a:schemeClr val="accent5">
                <a:hueOff val="-7450407"/>
                <a:satOff val="29858"/>
                <a:lumOff val="6471"/>
                <a:alphaOff val="0"/>
                <a:tint val="50000"/>
                <a:satMod val="300000"/>
              </a:schemeClr>
            </a:gs>
            <a:gs pos="35000">
              <a:schemeClr val="accent5">
                <a:hueOff val="-7450407"/>
                <a:satOff val="29858"/>
                <a:lumOff val="6471"/>
                <a:alphaOff val="0"/>
                <a:tint val="37000"/>
                <a:satMod val="300000"/>
              </a:schemeClr>
            </a:gs>
            <a:gs pos="100000">
              <a:schemeClr val="accent5">
                <a:hueOff val="-7450407"/>
                <a:satOff val="29858"/>
                <a:lumOff val="647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1005" tIns="0" rIns="221005" bIns="0" numCol="1" spcCol="1270" anchor="ctr" anchorCtr="0">
          <a:noAutofit/>
        </a:bodyPr>
        <a:lstStyle/>
        <a:p>
          <a:pPr lvl="0" algn="l" defTabSz="800100">
            <a:lnSpc>
              <a:spcPct val="90000"/>
            </a:lnSpc>
            <a:spcBef>
              <a:spcPct val="0"/>
            </a:spcBef>
            <a:spcAft>
              <a:spcPct val="35000"/>
            </a:spcAft>
          </a:pPr>
          <a:r>
            <a:rPr lang="uk-UA" sz="1800" b="1" kern="1200" smtClean="0">
              <a:latin typeface="Times New Roman" pitchFamily="18" charset="0"/>
              <a:cs typeface="Times New Roman" pitchFamily="18" charset="0"/>
            </a:rPr>
            <a:t>Екологічний форсайт:</a:t>
          </a:r>
          <a:r>
            <a:rPr lang="uk-UA" sz="1800" kern="1200" smtClean="0">
              <a:latin typeface="Times New Roman" pitchFamily="18" charset="0"/>
              <a:cs typeface="Times New Roman" pitchFamily="18" charset="0"/>
            </a:rPr>
            <a:t> Розгляд впливу на навколишнє середовище та урахування екологічних вимог у стратегіях та рішеннях.</a:t>
          </a:r>
          <a:endParaRPr lang="ru-RU" sz="1800" kern="1200">
            <a:latin typeface="Times New Roman" pitchFamily="18" charset="0"/>
            <a:cs typeface="Times New Roman" pitchFamily="18" charset="0"/>
          </a:endParaRPr>
        </a:p>
      </dsp:txBody>
      <dsp:txXfrm>
        <a:off x="433687" y="3442834"/>
        <a:ext cx="7881167" cy="665948"/>
      </dsp:txXfrm>
    </dsp:sp>
    <dsp:sp modelId="{8983E003-F608-4C36-B777-F3F2D53EC92C}">
      <dsp:nvSpPr>
        <dsp:cNvPr id="0" name=""/>
        <dsp:cNvSpPr/>
      </dsp:nvSpPr>
      <dsp:spPr>
        <a:xfrm>
          <a:off x="0" y="4909808"/>
          <a:ext cx="8352928" cy="630000"/>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dsp:spPr>
      <dsp:style>
        <a:lnRef idx="1">
          <a:scrgbClr r="0" g="0" b="0"/>
        </a:lnRef>
        <a:fillRef idx="1">
          <a:scrgbClr r="0" g="0" b="0"/>
        </a:fillRef>
        <a:effectRef idx="0">
          <a:scrgbClr r="0" g="0" b="0"/>
        </a:effectRef>
        <a:fontRef idx="minor"/>
      </dsp:style>
    </dsp:sp>
    <dsp:sp modelId="{CE17427A-4670-480D-8BB9-5E5FE43D4725}">
      <dsp:nvSpPr>
        <dsp:cNvPr id="0" name=""/>
        <dsp:cNvSpPr/>
      </dsp:nvSpPr>
      <dsp:spPr>
        <a:xfrm>
          <a:off x="397661" y="4540808"/>
          <a:ext cx="7953219" cy="738000"/>
        </a:xfrm>
        <a:prstGeom prst="roundRect">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1005" tIns="0" rIns="221005" bIns="0" numCol="1" spcCol="1270" anchor="ctr" anchorCtr="0">
          <a:noAutofit/>
        </a:bodyPr>
        <a:lstStyle/>
        <a:p>
          <a:pPr lvl="0" algn="l" defTabSz="800100">
            <a:lnSpc>
              <a:spcPct val="90000"/>
            </a:lnSpc>
            <a:spcBef>
              <a:spcPct val="0"/>
            </a:spcBef>
            <a:spcAft>
              <a:spcPct val="35000"/>
            </a:spcAft>
          </a:pPr>
          <a:r>
            <a:rPr lang="uk-UA" sz="1800" b="1" kern="1200" smtClean="0">
              <a:latin typeface="Times New Roman" pitchFamily="18" charset="0"/>
              <a:cs typeface="Times New Roman" pitchFamily="18" charset="0"/>
            </a:rPr>
            <a:t>Адаптивний форсайт:</a:t>
          </a:r>
          <a:r>
            <a:rPr lang="uk-UA" sz="1800" kern="1200" smtClean="0">
              <a:latin typeface="Times New Roman" pitchFamily="18" charset="0"/>
              <a:cs typeface="Times New Roman" pitchFamily="18" charset="0"/>
            </a:rPr>
            <a:t> Зосередження на розвитку адаптивних стратегій, які дозволяють організаціям швидко реагувати на зміни в навколишньому середовищі.</a:t>
          </a:r>
          <a:endParaRPr lang="ru-RU" sz="1800" kern="1200">
            <a:latin typeface="Times New Roman" pitchFamily="18" charset="0"/>
            <a:cs typeface="Times New Roman" pitchFamily="18" charset="0"/>
          </a:endParaRPr>
        </a:p>
      </dsp:txBody>
      <dsp:txXfrm>
        <a:off x="433687" y="4576834"/>
        <a:ext cx="7881167" cy="66594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41F6B2A-97CC-4DA3-AA5F-9974302A296B}" type="datetimeFigureOut">
              <a:rPr lang="ru-RU" smtClean="0"/>
              <a:t>22.11.2023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3B316D-78A8-4B12-BCD9-5C39AF682BEF}" type="slidenum">
              <a:rPr lang="ru-RU" smtClean="0"/>
              <a:t>‹#›</a:t>
            </a:fld>
            <a:endParaRPr lang="ru-RU"/>
          </a:p>
        </p:txBody>
      </p:sp>
    </p:spTree>
    <p:extLst>
      <p:ext uri="{BB962C8B-B14F-4D97-AF65-F5344CB8AC3E}">
        <p14:creationId xmlns:p14="http://schemas.microsoft.com/office/powerpoint/2010/main" val="3190616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41F6B2A-97CC-4DA3-AA5F-9974302A296B}" type="datetimeFigureOut">
              <a:rPr lang="ru-RU" smtClean="0"/>
              <a:t>22.11.2023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3B316D-78A8-4B12-BCD9-5C39AF682BEF}" type="slidenum">
              <a:rPr lang="ru-RU" smtClean="0"/>
              <a:t>‹#›</a:t>
            </a:fld>
            <a:endParaRPr lang="ru-RU"/>
          </a:p>
        </p:txBody>
      </p:sp>
    </p:spTree>
    <p:extLst>
      <p:ext uri="{BB962C8B-B14F-4D97-AF65-F5344CB8AC3E}">
        <p14:creationId xmlns:p14="http://schemas.microsoft.com/office/powerpoint/2010/main" val="287046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41F6B2A-97CC-4DA3-AA5F-9974302A296B}" type="datetimeFigureOut">
              <a:rPr lang="ru-RU" smtClean="0"/>
              <a:t>22.11.2023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3B316D-78A8-4B12-BCD9-5C39AF682BEF}" type="slidenum">
              <a:rPr lang="ru-RU" smtClean="0"/>
              <a:t>‹#›</a:t>
            </a:fld>
            <a:endParaRPr lang="ru-RU"/>
          </a:p>
        </p:txBody>
      </p:sp>
    </p:spTree>
    <p:extLst>
      <p:ext uri="{BB962C8B-B14F-4D97-AF65-F5344CB8AC3E}">
        <p14:creationId xmlns:p14="http://schemas.microsoft.com/office/powerpoint/2010/main" val="324552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41F6B2A-97CC-4DA3-AA5F-9974302A296B}" type="datetimeFigureOut">
              <a:rPr lang="ru-RU" smtClean="0"/>
              <a:t>22.11.2023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3B316D-78A8-4B12-BCD9-5C39AF682BEF}" type="slidenum">
              <a:rPr lang="ru-RU" smtClean="0"/>
              <a:t>‹#›</a:t>
            </a:fld>
            <a:endParaRPr lang="ru-RU"/>
          </a:p>
        </p:txBody>
      </p:sp>
    </p:spTree>
    <p:extLst>
      <p:ext uri="{BB962C8B-B14F-4D97-AF65-F5344CB8AC3E}">
        <p14:creationId xmlns:p14="http://schemas.microsoft.com/office/powerpoint/2010/main" val="1400635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41F6B2A-97CC-4DA3-AA5F-9974302A296B}" type="datetimeFigureOut">
              <a:rPr lang="ru-RU" smtClean="0"/>
              <a:t>22.11.2023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3B316D-78A8-4B12-BCD9-5C39AF682BEF}" type="slidenum">
              <a:rPr lang="ru-RU" smtClean="0"/>
              <a:t>‹#›</a:t>
            </a:fld>
            <a:endParaRPr lang="ru-RU"/>
          </a:p>
        </p:txBody>
      </p:sp>
    </p:spTree>
    <p:extLst>
      <p:ext uri="{BB962C8B-B14F-4D97-AF65-F5344CB8AC3E}">
        <p14:creationId xmlns:p14="http://schemas.microsoft.com/office/powerpoint/2010/main" val="2971205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41F6B2A-97CC-4DA3-AA5F-9974302A296B}" type="datetimeFigureOut">
              <a:rPr lang="ru-RU" smtClean="0"/>
              <a:t>22.11.2023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F3B316D-78A8-4B12-BCD9-5C39AF682BEF}" type="slidenum">
              <a:rPr lang="ru-RU" smtClean="0"/>
              <a:t>‹#›</a:t>
            </a:fld>
            <a:endParaRPr lang="ru-RU"/>
          </a:p>
        </p:txBody>
      </p:sp>
    </p:spTree>
    <p:extLst>
      <p:ext uri="{BB962C8B-B14F-4D97-AF65-F5344CB8AC3E}">
        <p14:creationId xmlns:p14="http://schemas.microsoft.com/office/powerpoint/2010/main" val="2469828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41F6B2A-97CC-4DA3-AA5F-9974302A296B}" type="datetimeFigureOut">
              <a:rPr lang="ru-RU" smtClean="0"/>
              <a:t>22.11.2023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F3B316D-78A8-4B12-BCD9-5C39AF682BEF}" type="slidenum">
              <a:rPr lang="ru-RU" smtClean="0"/>
              <a:t>‹#›</a:t>
            </a:fld>
            <a:endParaRPr lang="ru-RU"/>
          </a:p>
        </p:txBody>
      </p:sp>
    </p:spTree>
    <p:extLst>
      <p:ext uri="{BB962C8B-B14F-4D97-AF65-F5344CB8AC3E}">
        <p14:creationId xmlns:p14="http://schemas.microsoft.com/office/powerpoint/2010/main" val="3256401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41F6B2A-97CC-4DA3-AA5F-9974302A296B}" type="datetimeFigureOut">
              <a:rPr lang="ru-RU" smtClean="0"/>
              <a:t>22.11.2023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F3B316D-78A8-4B12-BCD9-5C39AF682BEF}" type="slidenum">
              <a:rPr lang="ru-RU" smtClean="0"/>
              <a:t>‹#›</a:t>
            </a:fld>
            <a:endParaRPr lang="ru-RU"/>
          </a:p>
        </p:txBody>
      </p:sp>
    </p:spTree>
    <p:extLst>
      <p:ext uri="{BB962C8B-B14F-4D97-AF65-F5344CB8AC3E}">
        <p14:creationId xmlns:p14="http://schemas.microsoft.com/office/powerpoint/2010/main" val="210812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41F6B2A-97CC-4DA3-AA5F-9974302A296B}" type="datetimeFigureOut">
              <a:rPr lang="ru-RU" smtClean="0"/>
              <a:t>22.11.2023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F3B316D-78A8-4B12-BCD9-5C39AF682BEF}" type="slidenum">
              <a:rPr lang="ru-RU" smtClean="0"/>
              <a:t>‹#›</a:t>
            </a:fld>
            <a:endParaRPr lang="ru-RU"/>
          </a:p>
        </p:txBody>
      </p:sp>
    </p:spTree>
    <p:extLst>
      <p:ext uri="{BB962C8B-B14F-4D97-AF65-F5344CB8AC3E}">
        <p14:creationId xmlns:p14="http://schemas.microsoft.com/office/powerpoint/2010/main" val="3941345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41F6B2A-97CC-4DA3-AA5F-9974302A296B}" type="datetimeFigureOut">
              <a:rPr lang="ru-RU" smtClean="0"/>
              <a:t>22.11.2023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F3B316D-78A8-4B12-BCD9-5C39AF682BEF}" type="slidenum">
              <a:rPr lang="ru-RU" smtClean="0"/>
              <a:t>‹#›</a:t>
            </a:fld>
            <a:endParaRPr lang="ru-RU"/>
          </a:p>
        </p:txBody>
      </p:sp>
    </p:spTree>
    <p:extLst>
      <p:ext uri="{BB962C8B-B14F-4D97-AF65-F5344CB8AC3E}">
        <p14:creationId xmlns:p14="http://schemas.microsoft.com/office/powerpoint/2010/main" val="1105044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41F6B2A-97CC-4DA3-AA5F-9974302A296B}" type="datetimeFigureOut">
              <a:rPr lang="ru-RU" smtClean="0"/>
              <a:t>22.11.2023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F3B316D-78A8-4B12-BCD9-5C39AF682BEF}" type="slidenum">
              <a:rPr lang="ru-RU" smtClean="0"/>
              <a:t>‹#›</a:t>
            </a:fld>
            <a:endParaRPr lang="ru-RU"/>
          </a:p>
        </p:txBody>
      </p:sp>
    </p:spTree>
    <p:extLst>
      <p:ext uri="{BB962C8B-B14F-4D97-AF65-F5344CB8AC3E}">
        <p14:creationId xmlns:p14="http://schemas.microsoft.com/office/powerpoint/2010/main" val="4003841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0000"/>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F6B2A-97CC-4DA3-AA5F-9974302A296B}" type="datetimeFigureOut">
              <a:rPr lang="ru-RU" smtClean="0"/>
              <a:t>22.11.2023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3B316D-78A8-4B12-BCD9-5C39AF682BEF}" type="slidenum">
              <a:rPr lang="ru-RU" smtClean="0"/>
              <a:t>‹#›</a:t>
            </a:fld>
            <a:endParaRPr lang="ru-RU"/>
          </a:p>
        </p:txBody>
      </p:sp>
    </p:spTree>
    <p:extLst>
      <p:ext uri="{BB962C8B-B14F-4D97-AF65-F5344CB8AC3E}">
        <p14:creationId xmlns:p14="http://schemas.microsoft.com/office/powerpoint/2010/main" val="166002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6000"/>
            <a:lum/>
          </a:blip>
          <a:srcRect/>
          <a:stretch>
            <a:fillRect l="-6000" r="-6000"/>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395536" y="2060848"/>
            <a:ext cx="5082312" cy="1938992"/>
          </a:xfrm>
          <a:prstGeom prst="rect">
            <a:avLst/>
          </a:prstGeom>
        </p:spPr>
        <p:txBody>
          <a:bodyPr wrap="square">
            <a:spAutoFit/>
          </a:bodyPr>
          <a:lstStyle/>
          <a:p>
            <a:r>
              <a:rPr lang="uk-UA" sz="6000" b="1" dirty="0" err="1" smtClean="0">
                <a:solidFill>
                  <a:srgbClr val="002060"/>
                </a:solidFill>
              </a:rPr>
              <a:t>Форсайт-менеджмент</a:t>
            </a:r>
            <a:endParaRPr lang="ru-RU" sz="6000" b="1" dirty="0">
              <a:solidFill>
                <a:srgbClr val="002060"/>
              </a:solidFill>
            </a:endParaRPr>
          </a:p>
        </p:txBody>
      </p:sp>
      <p:sp>
        <p:nvSpPr>
          <p:cNvPr id="3" name="Прямоугольник 2"/>
          <p:cNvSpPr/>
          <p:nvPr/>
        </p:nvSpPr>
        <p:spPr>
          <a:xfrm>
            <a:off x="2936692" y="5229200"/>
            <a:ext cx="5965168" cy="1015663"/>
          </a:xfrm>
          <a:prstGeom prst="rect">
            <a:avLst/>
          </a:prstGeom>
        </p:spPr>
        <p:txBody>
          <a:bodyPr wrap="square">
            <a:spAutoFit/>
          </a:bodyPr>
          <a:lstStyle/>
          <a:p>
            <a:r>
              <a:rPr lang="uk-UA" sz="2000" b="1" dirty="0" smtClean="0">
                <a:latin typeface="Times New Roman" pitchFamily="18" charset="0"/>
                <a:cs typeface="Times New Roman" pitchFamily="18" charset="0"/>
              </a:rPr>
              <a:t>Викладач: </a:t>
            </a:r>
            <a:r>
              <a:rPr lang="uk-UA" sz="2000" b="1" dirty="0" err="1" smtClean="0">
                <a:latin typeface="Times New Roman" pitchFamily="18" charset="0"/>
                <a:cs typeface="Times New Roman" pitchFamily="18" charset="0"/>
              </a:rPr>
              <a:t>Ажажа</a:t>
            </a:r>
            <a:r>
              <a:rPr lang="uk-UA" sz="2000" b="1" dirty="0" smtClean="0">
                <a:latin typeface="Times New Roman" pitchFamily="18" charset="0"/>
                <a:cs typeface="Times New Roman" pitchFamily="18" charset="0"/>
              </a:rPr>
              <a:t> Марина Андріївна, доктор наук державного управління, професор кафедри управління та адміністрування </a:t>
            </a:r>
            <a:endParaRPr lang="ru-RU" sz="2000" b="1" dirty="0">
              <a:latin typeface="Times New Roman" pitchFamily="18" charset="0"/>
              <a:cs typeface="Times New Roman" pitchFamily="18" charset="0"/>
            </a:endParaRPr>
          </a:p>
        </p:txBody>
      </p:sp>
      <p:sp>
        <p:nvSpPr>
          <p:cNvPr id="4" name="Прямоугольник 3"/>
          <p:cNvSpPr/>
          <p:nvPr/>
        </p:nvSpPr>
        <p:spPr>
          <a:xfrm>
            <a:off x="68695" y="1057318"/>
            <a:ext cx="4538343" cy="707886"/>
          </a:xfrm>
          <a:prstGeom prst="rect">
            <a:avLst/>
          </a:prstGeom>
        </p:spPr>
        <p:txBody>
          <a:bodyPr wrap="square">
            <a:spAutoFit/>
          </a:bodyPr>
          <a:lstStyle/>
          <a:p>
            <a:r>
              <a:rPr lang="uk-UA" sz="4000" b="1" dirty="0" smtClean="0">
                <a:solidFill>
                  <a:srgbClr val="002060"/>
                </a:solidFill>
              </a:rPr>
              <a:t>Презентація курсу:</a:t>
            </a:r>
            <a:endParaRPr lang="ru-RU" sz="4000" b="1" dirty="0">
              <a:solidFill>
                <a:srgbClr val="002060"/>
              </a:solidFill>
            </a:endParaRPr>
          </a:p>
        </p:txBody>
      </p:sp>
      <p:sp>
        <p:nvSpPr>
          <p:cNvPr id="5" name="Прямоугольник 4"/>
          <p:cNvSpPr/>
          <p:nvPr/>
        </p:nvSpPr>
        <p:spPr>
          <a:xfrm>
            <a:off x="433334" y="132544"/>
            <a:ext cx="8710665" cy="400110"/>
          </a:xfrm>
          <a:prstGeom prst="rect">
            <a:avLst/>
          </a:prstGeom>
        </p:spPr>
        <p:txBody>
          <a:bodyPr wrap="square">
            <a:spAutoFit/>
          </a:bodyPr>
          <a:lstStyle/>
          <a:p>
            <a:pPr algn="ctr"/>
            <a:r>
              <a:rPr lang="uk-UA" sz="2000" b="1" dirty="0" smtClean="0">
                <a:latin typeface="Times New Roman" pitchFamily="18" charset="0"/>
                <a:cs typeface="Times New Roman" pitchFamily="18" charset="0"/>
              </a:rPr>
              <a:t>Запорізький </a:t>
            </a:r>
            <a:r>
              <a:rPr lang="uk-UA" sz="2000" b="1" smtClean="0">
                <a:latin typeface="Times New Roman" pitchFamily="18" charset="0"/>
                <a:cs typeface="Times New Roman" pitchFamily="18" charset="0"/>
              </a:rPr>
              <a:t>національний університет </a:t>
            </a:r>
            <a:endParaRPr lang="ru-RU"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037153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260648"/>
            <a:ext cx="8352928" cy="2308324"/>
          </a:xfrm>
          <a:prstGeom prst="rect">
            <a:avLst/>
          </a:prstGeom>
        </p:spPr>
        <p:txBody>
          <a:bodyPr wrap="square">
            <a:spAutoFit/>
          </a:bodyPr>
          <a:lstStyle/>
          <a:p>
            <a:pPr algn="just"/>
            <a:r>
              <a:rPr lang="uk-UA" sz="2400" b="1" i="1" dirty="0">
                <a:latin typeface="Times New Roman" pitchFamily="18" charset="0"/>
                <a:cs typeface="Times New Roman" pitchFamily="18" charset="0"/>
              </a:rPr>
              <a:t>"</a:t>
            </a:r>
            <a:r>
              <a:rPr lang="uk-UA" sz="2400" b="1" i="1" dirty="0" err="1">
                <a:latin typeface="Times New Roman" pitchFamily="18" charset="0"/>
                <a:cs typeface="Times New Roman" pitchFamily="18" charset="0"/>
              </a:rPr>
              <a:t>Форсайт-менеджмент</a:t>
            </a:r>
            <a:r>
              <a:rPr lang="uk-UA" sz="2400" b="1" i="1" dirty="0">
                <a:latin typeface="Times New Roman" pitchFamily="18" charset="0"/>
                <a:cs typeface="Times New Roman" pitchFamily="18" charset="0"/>
              </a:rPr>
              <a:t>"</a:t>
            </a:r>
            <a:r>
              <a:rPr lang="uk-UA" sz="2400" dirty="0">
                <a:latin typeface="Times New Roman" pitchFamily="18" charset="0"/>
                <a:cs typeface="Times New Roman" pitchFamily="18" charset="0"/>
              </a:rPr>
              <a:t> - це сучасна дисципліна, яка спрямована на вивчення методів та інструментів передбачення майбутнього для ефективного управління. Ця область зосереджена на розумінні та аналізі тенденцій, прогнозуванні можливих подій та розробці стратегій, які дозволяють адаптуватися до змін у майбутньому. </a:t>
            </a:r>
            <a:endParaRPr lang="ru-RU" sz="2400" dirty="0">
              <a:latin typeface="Times New Roman" pitchFamily="18" charset="0"/>
              <a:cs typeface="Times New Roman" pitchFamily="18" charset="0"/>
            </a:endParaRPr>
          </a:p>
        </p:txBody>
      </p:sp>
      <p:sp>
        <p:nvSpPr>
          <p:cNvPr id="5" name="Прямоугольник 4"/>
          <p:cNvSpPr/>
          <p:nvPr/>
        </p:nvSpPr>
        <p:spPr>
          <a:xfrm>
            <a:off x="467544" y="3573016"/>
            <a:ext cx="8352928" cy="2677656"/>
          </a:xfrm>
          <a:prstGeom prst="rect">
            <a:avLst/>
          </a:prstGeom>
        </p:spPr>
        <p:txBody>
          <a:bodyPr wrap="square">
            <a:spAutoFit/>
          </a:bodyPr>
          <a:lstStyle/>
          <a:p>
            <a:pPr algn="just"/>
            <a:r>
              <a:rPr lang="uk-UA" sz="2400" b="1" i="1" dirty="0" err="1">
                <a:latin typeface="Times New Roman" pitchFamily="18" charset="0"/>
                <a:cs typeface="Times New Roman" pitchFamily="18" charset="0"/>
              </a:rPr>
              <a:t>Форсайт</a:t>
            </a:r>
            <a:r>
              <a:rPr lang="uk-UA" sz="2400" dirty="0">
                <a:latin typeface="Times New Roman" pitchFamily="18" charset="0"/>
                <a:cs typeface="Times New Roman" pitchFamily="18" charset="0"/>
              </a:rPr>
              <a:t> (від англ. </a:t>
            </a:r>
            <a:r>
              <a:rPr lang="uk-UA" sz="2400" dirty="0" err="1">
                <a:latin typeface="Times New Roman" pitchFamily="18" charset="0"/>
                <a:cs typeface="Times New Roman" pitchFamily="18" charset="0"/>
              </a:rPr>
              <a:t>Foresight</a:t>
            </a:r>
            <a:r>
              <a:rPr lang="uk-UA" sz="2400" dirty="0">
                <a:latin typeface="Times New Roman" pitchFamily="18" charset="0"/>
                <a:cs typeface="Times New Roman" pitchFamily="18" charset="0"/>
              </a:rPr>
              <a:t> – погляд у майбутнє, передбачення) – це процес систематичного виявлення нових пріоритетних напрямів інноваційного розвитку та можливих технологічних перспектив, які за умови інвестування та організації систематичної роботи зможуть у довгостроковій перспективі істотно впливати на соціально-економічний розвиток країни, регіону, галузі або корпорації.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87765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260648"/>
            <a:ext cx="6907276" cy="523220"/>
          </a:xfrm>
          <a:prstGeom prst="rect">
            <a:avLst/>
          </a:prstGeom>
        </p:spPr>
        <p:txBody>
          <a:bodyPr wrap="none">
            <a:spAutoFit/>
          </a:bodyPr>
          <a:lstStyle/>
          <a:p>
            <a:r>
              <a:rPr lang="uk-UA" sz="2800" b="1" i="1" dirty="0">
                <a:latin typeface="Times New Roman" pitchFamily="18" charset="0"/>
                <a:cs typeface="Times New Roman" pitchFamily="18" charset="0"/>
              </a:rPr>
              <a:t>Класичний </a:t>
            </a:r>
            <a:r>
              <a:rPr lang="uk-UA" sz="2800" b="1" i="1" dirty="0" err="1">
                <a:latin typeface="Times New Roman" pitchFamily="18" charset="0"/>
                <a:cs typeface="Times New Roman" pitchFamily="18" charset="0"/>
              </a:rPr>
              <a:t>форсайт</a:t>
            </a:r>
            <a:r>
              <a:rPr lang="uk-UA" sz="2800" b="1" i="1" dirty="0">
                <a:latin typeface="Times New Roman" pitchFamily="18" charset="0"/>
                <a:cs typeface="Times New Roman" pitchFamily="18" charset="0"/>
              </a:rPr>
              <a:t> включає такі етапи:</a:t>
            </a:r>
            <a:endParaRPr lang="ru-RU" sz="2800" dirty="0">
              <a:latin typeface="Times New Roman" pitchFamily="18" charset="0"/>
              <a:cs typeface="Times New Roman" pitchFamily="18" charset="0"/>
            </a:endParaRPr>
          </a:p>
        </p:txBody>
      </p:sp>
      <p:graphicFrame>
        <p:nvGraphicFramePr>
          <p:cNvPr id="3" name="Схема 2"/>
          <p:cNvGraphicFramePr/>
          <p:nvPr>
            <p:extLst>
              <p:ext uri="{D42A27DB-BD31-4B8C-83A1-F6EECF244321}">
                <p14:modId xmlns:p14="http://schemas.microsoft.com/office/powerpoint/2010/main" val="3377113429"/>
              </p:ext>
            </p:extLst>
          </p:nvPr>
        </p:nvGraphicFramePr>
        <p:xfrm>
          <a:off x="467544" y="908720"/>
          <a:ext cx="8352928"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96931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332656"/>
            <a:ext cx="7098675" cy="523220"/>
          </a:xfrm>
          <a:prstGeom prst="rect">
            <a:avLst/>
          </a:prstGeom>
        </p:spPr>
        <p:txBody>
          <a:bodyPr wrap="none">
            <a:spAutoFit/>
          </a:bodyPr>
          <a:lstStyle/>
          <a:p>
            <a:r>
              <a:rPr lang="uk-UA" sz="2800" b="1" i="1" dirty="0">
                <a:latin typeface="Times New Roman" pitchFamily="18" charset="0"/>
                <a:cs typeface="Times New Roman" pitchFamily="18" charset="0"/>
              </a:rPr>
              <a:t>До сучасних аспектів </a:t>
            </a:r>
            <a:r>
              <a:rPr lang="uk-UA" sz="2800" b="1" i="1" dirty="0" err="1">
                <a:latin typeface="Times New Roman" pitchFamily="18" charset="0"/>
                <a:cs typeface="Times New Roman" pitchFamily="18" charset="0"/>
              </a:rPr>
              <a:t>форсайту</a:t>
            </a:r>
            <a:r>
              <a:rPr lang="uk-UA" sz="2800" b="1" i="1" dirty="0">
                <a:latin typeface="Times New Roman" pitchFamily="18" charset="0"/>
                <a:cs typeface="Times New Roman" pitchFamily="18" charset="0"/>
              </a:rPr>
              <a:t> відносять:</a:t>
            </a:r>
            <a:endParaRPr lang="ru-RU" sz="2800" b="1" i="1" dirty="0">
              <a:latin typeface="Times New Roman" pitchFamily="18" charset="0"/>
              <a:cs typeface="Times New Roman" pitchFamily="18" charset="0"/>
            </a:endParaRPr>
          </a:p>
        </p:txBody>
      </p:sp>
      <p:graphicFrame>
        <p:nvGraphicFramePr>
          <p:cNvPr id="3" name="Схема 2"/>
          <p:cNvGraphicFramePr/>
          <p:nvPr>
            <p:extLst>
              <p:ext uri="{D42A27DB-BD31-4B8C-83A1-F6EECF244321}">
                <p14:modId xmlns:p14="http://schemas.microsoft.com/office/powerpoint/2010/main" val="1846512669"/>
              </p:ext>
            </p:extLst>
          </p:nvPr>
        </p:nvGraphicFramePr>
        <p:xfrm>
          <a:off x="467544" y="1052736"/>
          <a:ext cx="835292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89742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5656" y="476672"/>
            <a:ext cx="6400727" cy="523220"/>
          </a:xfrm>
          <a:prstGeom prst="rect">
            <a:avLst/>
          </a:prstGeom>
        </p:spPr>
        <p:txBody>
          <a:bodyPr wrap="none">
            <a:spAutoFit/>
          </a:bodyPr>
          <a:lstStyle/>
          <a:p>
            <a:r>
              <a:rPr lang="uk-UA" sz="2800" b="1" i="1" dirty="0">
                <a:latin typeface="Times New Roman" pitchFamily="18" charset="0"/>
                <a:cs typeface="Times New Roman" pitchFamily="18" charset="0"/>
              </a:rPr>
              <a:t>Основні аспекти </a:t>
            </a:r>
            <a:r>
              <a:rPr lang="uk-UA" sz="2800" b="1" i="1" dirty="0" err="1">
                <a:latin typeface="Times New Roman" pitchFamily="18" charset="0"/>
                <a:cs typeface="Times New Roman" pitchFamily="18" charset="0"/>
              </a:rPr>
              <a:t>форсайт-технології</a:t>
            </a:r>
            <a:r>
              <a:rPr lang="uk-UA" sz="2800" b="1" i="1" dirty="0">
                <a:latin typeface="Times New Roman" pitchFamily="18" charset="0"/>
                <a:cs typeface="Times New Roman" pitchFamily="18" charset="0"/>
              </a:rPr>
              <a:t>: </a:t>
            </a:r>
            <a:endParaRPr lang="ru-RU" sz="2800" b="1" i="1" dirty="0">
              <a:latin typeface="Times New Roman" pitchFamily="18" charset="0"/>
              <a:cs typeface="Times New Roman" pitchFamily="18" charset="0"/>
            </a:endParaRPr>
          </a:p>
        </p:txBody>
      </p:sp>
      <p:sp>
        <p:nvSpPr>
          <p:cNvPr id="3" name="Прямоугольник 2"/>
          <p:cNvSpPr/>
          <p:nvPr/>
        </p:nvSpPr>
        <p:spPr>
          <a:xfrm>
            <a:off x="449803" y="1196752"/>
            <a:ext cx="8496944" cy="3416320"/>
          </a:xfrm>
          <a:prstGeom prst="rect">
            <a:avLst/>
          </a:prstGeom>
        </p:spPr>
        <p:txBody>
          <a:bodyPr wrap="square">
            <a:spAutoFit/>
          </a:bodyPr>
          <a:lstStyle/>
          <a:p>
            <a:pPr marL="342900" indent="-342900">
              <a:buFont typeface="Wingdings" pitchFamily="2" charset="2"/>
              <a:buChar char="q"/>
            </a:pPr>
            <a:r>
              <a:rPr lang="uk-UA" sz="2400" dirty="0">
                <a:latin typeface="Times New Roman" pitchFamily="18" charset="0"/>
                <a:cs typeface="Times New Roman" pitchFamily="18" charset="0"/>
              </a:rPr>
              <a:t>– взаємодія науки, технології та суспільства не лише як мислення, розмірковування про майбутнє, а як дискусія про нього і його творення; </a:t>
            </a:r>
            <a:endParaRPr lang="ru-RU" sz="2400" dirty="0">
              <a:latin typeface="Times New Roman" pitchFamily="18" charset="0"/>
              <a:cs typeface="Times New Roman" pitchFamily="18" charset="0"/>
            </a:endParaRPr>
          </a:p>
          <a:p>
            <a:pPr marL="342900" indent="-342900">
              <a:buFont typeface="Wingdings" pitchFamily="2" charset="2"/>
              <a:buChar char="q"/>
            </a:pPr>
            <a:r>
              <a:rPr lang="uk-UA" sz="2400" dirty="0">
                <a:latin typeface="Times New Roman" pitchFamily="18" charset="0"/>
                <a:cs typeface="Times New Roman" pitchFamily="18" charset="0"/>
              </a:rPr>
              <a:t>– здійснення більш ефективного вибору за умови припущення існування різних варіантів майбутнього; </a:t>
            </a:r>
            <a:endParaRPr lang="ru-RU" sz="2400" dirty="0">
              <a:latin typeface="Times New Roman" pitchFamily="18" charset="0"/>
              <a:cs typeface="Times New Roman" pitchFamily="18" charset="0"/>
            </a:endParaRPr>
          </a:p>
          <a:p>
            <a:pPr marL="342900" indent="-342900">
              <a:buFont typeface="Wingdings" pitchFamily="2" charset="2"/>
              <a:buChar char="q"/>
            </a:pPr>
            <a:r>
              <a:rPr lang="uk-UA" sz="2400" dirty="0">
                <a:latin typeface="Times New Roman" pitchFamily="18" charset="0"/>
                <a:cs typeface="Times New Roman" pitchFamily="18" charset="0"/>
              </a:rPr>
              <a:t> – конфронтація зроблених висновків щодо розвитку науки й технології з громадською думкою для того, щоб пропоновані наукою можливості впровадження рішень відповідали суспільним потребам. </a:t>
            </a:r>
            <a:endParaRPr lang="ru-RU" sz="2400" dirty="0">
              <a:latin typeface="Times New Roman" pitchFamily="18" charset="0"/>
              <a:cs typeface="Times New Roman" pitchFamily="18" charset="0"/>
            </a:endParaRPr>
          </a:p>
        </p:txBody>
      </p:sp>
      <p:sp>
        <p:nvSpPr>
          <p:cNvPr id="4" name="Прямоугольник 3"/>
          <p:cNvSpPr/>
          <p:nvPr/>
        </p:nvSpPr>
        <p:spPr>
          <a:xfrm>
            <a:off x="426441" y="4941168"/>
            <a:ext cx="8370669" cy="1569660"/>
          </a:xfrm>
          <a:prstGeom prst="rect">
            <a:avLst/>
          </a:prstGeom>
        </p:spPr>
        <p:txBody>
          <a:bodyPr wrap="square">
            <a:spAutoFit/>
          </a:bodyPr>
          <a:lstStyle/>
          <a:p>
            <a:pPr lvl="0"/>
            <a:r>
              <a:rPr lang="uk-UA" sz="2400" b="1" i="1" dirty="0">
                <a:solidFill>
                  <a:prstClr val="black"/>
                </a:solidFill>
                <a:latin typeface="Times New Roman" pitchFamily="18" charset="0"/>
                <a:cs typeface="Times New Roman" pitchFamily="18" charset="0"/>
              </a:rPr>
              <a:t>Основною метою </a:t>
            </a:r>
            <a:r>
              <a:rPr lang="uk-UA" sz="2400" b="1" i="1" dirty="0" err="1">
                <a:solidFill>
                  <a:prstClr val="black"/>
                </a:solidFill>
                <a:latin typeface="Times New Roman" pitchFamily="18" charset="0"/>
                <a:cs typeface="Times New Roman" pitchFamily="18" charset="0"/>
              </a:rPr>
              <a:t>форсайту</a:t>
            </a:r>
            <a:r>
              <a:rPr lang="uk-UA" sz="2400" dirty="0">
                <a:solidFill>
                  <a:prstClr val="black"/>
                </a:solidFill>
                <a:latin typeface="Times New Roman" pitchFamily="18" charset="0"/>
                <a:cs typeface="Times New Roman" pitchFamily="18" charset="0"/>
              </a:rPr>
              <a:t> є підтримка прийняття стратегічних рішень шляхом підготовки й створення альтернативних сценаріїв розвитку, у яких кожен варіант майбутнього залежить від рішень, які приймаються </a:t>
            </a:r>
            <a:r>
              <a:rPr lang="uk-UA" sz="2400" dirty="0" smtClean="0">
                <a:solidFill>
                  <a:prstClr val="black"/>
                </a:solidFill>
                <a:latin typeface="Times New Roman" pitchFamily="18" charset="0"/>
                <a:cs typeface="Times New Roman" pitchFamily="18" charset="0"/>
              </a:rPr>
              <a:t>сьогодні. </a:t>
            </a:r>
            <a:endParaRPr lang="ru-RU" sz="2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1489742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1025"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20607" t="28825" r="27376" b="27402"/>
          <a:stretch>
            <a:fillRect/>
          </a:stretch>
        </p:blipFill>
        <p:spPr bwMode="auto">
          <a:xfrm>
            <a:off x="426277" y="1268760"/>
            <a:ext cx="8508755" cy="40279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1602567" y="457200"/>
            <a:ext cx="615617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2800" b="1" i="1" dirty="0">
                <a:latin typeface="Times New Roman" pitchFamily="18" charset="0"/>
                <a:cs typeface="Times New Roman" pitchFamily="18" charset="0"/>
              </a:rPr>
              <a:t>Трикутник методів </a:t>
            </a:r>
            <a:r>
              <a:rPr lang="uk-UA" sz="2800" b="1" i="1" dirty="0" err="1">
                <a:latin typeface="Times New Roman" pitchFamily="18" charset="0"/>
                <a:cs typeface="Times New Roman" pitchFamily="18" charset="0"/>
              </a:rPr>
              <a:t>Форсайту</a:t>
            </a:r>
            <a:endParaRPr lang="uk-UA" sz="2800" b="1" i="1" dirty="0">
              <a:latin typeface="Times New Roman" pitchFamily="18" charset="0"/>
              <a:cs typeface="Times New Roman" pitchFamily="18" charset="0"/>
            </a:endParaRPr>
          </a:p>
        </p:txBody>
      </p:sp>
    </p:spTree>
    <p:extLst>
      <p:ext uri="{BB962C8B-B14F-4D97-AF65-F5344CB8AC3E}">
        <p14:creationId xmlns:p14="http://schemas.microsoft.com/office/powerpoint/2010/main" val="41489742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Рисунок 2"/>
          <p:cNvPicPr>
            <a:picLocks noChangeAspect="1" noChangeArrowheads="1"/>
          </p:cNvPicPr>
          <p:nvPr/>
        </p:nvPicPr>
        <p:blipFill>
          <a:blip r:embed="rId2">
            <a:extLst>
              <a:ext uri="{28A0092B-C50C-407E-A947-70E740481C1C}">
                <a14:useLocalDpi xmlns:a14="http://schemas.microsoft.com/office/drawing/2010/main" val="0"/>
              </a:ext>
            </a:extLst>
          </a:blip>
          <a:srcRect l="32611" t="25980" r="16972" b="9966"/>
          <a:stretch>
            <a:fillRect/>
          </a:stretch>
        </p:blipFill>
        <p:spPr bwMode="auto">
          <a:xfrm>
            <a:off x="487592" y="611088"/>
            <a:ext cx="8371228" cy="598572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298056" y="87868"/>
            <a:ext cx="853244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2800" b="1" i="1" dirty="0">
                <a:latin typeface="Times New Roman" pitchFamily="18" charset="0"/>
                <a:cs typeface="Times New Roman" pitchFamily="18" charset="0"/>
              </a:rPr>
              <a:t>Ромб методів </a:t>
            </a:r>
            <a:r>
              <a:rPr lang="uk-UA" sz="2800" b="1" i="1" dirty="0" err="1">
                <a:latin typeface="Times New Roman" pitchFamily="18" charset="0"/>
                <a:cs typeface="Times New Roman" pitchFamily="18" charset="0"/>
              </a:rPr>
              <a:t>Форсайту</a:t>
            </a:r>
            <a:endParaRPr lang="uk-UA" sz="2800" b="1" i="1" dirty="0">
              <a:latin typeface="Times New Roman" pitchFamily="18" charset="0"/>
              <a:cs typeface="Times New Roman" pitchFamily="18" charset="0"/>
            </a:endParaRPr>
          </a:p>
        </p:txBody>
      </p:sp>
    </p:spTree>
    <p:extLst>
      <p:ext uri="{BB962C8B-B14F-4D97-AF65-F5344CB8AC3E}">
        <p14:creationId xmlns:p14="http://schemas.microsoft.com/office/powerpoint/2010/main" val="229870576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401</Words>
  <Application>Microsoft Office PowerPoint</Application>
  <PresentationFormat>Экран (4:3)</PresentationFormat>
  <Paragraphs>25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Владелец</dc:creator>
  <cp:lastModifiedBy>Владелец</cp:lastModifiedBy>
  <cp:revision>6</cp:revision>
  <dcterms:created xsi:type="dcterms:W3CDTF">2023-11-22T08:38:57Z</dcterms:created>
  <dcterms:modified xsi:type="dcterms:W3CDTF">2023-11-22T09:18:02Z</dcterms:modified>
</cp:coreProperties>
</file>