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5317-ED6B-41BF-8651-C4512F59F757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E703D-10EA-478A-83DE-E289CADFB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56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5317-ED6B-41BF-8651-C4512F59F757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E703D-10EA-478A-83DE-E289CADFB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913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5317-ED6B-41BF-8651-C4512F59F757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E703D-10EA-478A-83DE-E289CADFB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885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5317-ED6B-41BF-8651-C4512F59F757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E703D-10EA-478A-83DE-E289CADFB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05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5317-ED6B-41BF-8651-C4512F59F757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E703D-10EA-478A-83DE-E289CADFB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63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5317-ED6B-41BF-8651-C4512F59F757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E703D-10EA-478A-83DE-E289CADFB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56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5317-ED6B-41BF-8651-C4512F59F757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E703D-10EA-478A-83DE-E289CADFB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30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5317-ED6B-41BF-8651-C4512F59F757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E703D-10EA-478A-83DE-E289CADFB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43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5317-ED6B-41BF-8651-C4512F59F757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E703D-10EA-478A-83DE-E289CADFB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20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5317-ED6B-41BF-8651-C4512F59F757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E703D-10EA-478A-83DE-E289CADFB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59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5317-ED6B-41BF-8651-C4512F59F757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E703D-10EA-478A-83DE-E289CADFB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10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C5317-ED6B-41BF-8651-C4512F59F757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E703D-10EA-478A-83DE-E289CADFB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92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k.media/news/tse-ne-pryama-tsenzura-a-sproba-rozpochati-protses-tsenzuruvannya-petrov-i-grishin-pro-skandal-mizh-ofisom-prezidenta-i-uapershiy-2021-10-21" TargetMode="External"/><Relationship Id="rId2" Type="http://schemas.openxmlformats.org/officeDocument/2006/relationships/hyperlink" Target="https://suspilne.media/174527-u-buhti-nu-jorka-vstanovili-24-metrovu-skulpturu-dusa-vod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656183"/>
          </a:xfr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dirty="0"/>
              <a:t>Ц</a:t>
            </a:r>
            <a:r>
              <a:rPr lang="ru-RU" b="1" dirty="0" err="1"/>
              <a:t>ензура</a:t>
            </a:r>
            <a:r>
              <a:rPr lang="ru-RU" b="1" dirty="0"/>
              <a:t> як </a:t>
            </a:r>
            <a:r>
              <a:rPr lang="ru-RU" b="1" dirty="0" err="1"/>
              <a:t>знаряддя</a:t>
            </a:r>
            <a:r>
              <a:rPr lang="ru-RU" b="1" dirty="0"/>
              <a:t> </a:t>
            </a:r>
            <a:r>
              <a:rPr lang="ru-RU" b="1" dirty="0" err="1"/>
              <a:t>комунікаційного</a:t>
            </a:r>
            <a:r>
              <a:rPr lang="ru-RU" b="1" dirty="0"/>
              <a:t> </a:t>
            </a:r>
            <a:r>
              <a:rPr lang="ru-RU" b="1" dirty="0" err="1"/>
              <a:t>насильства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64904"/>
            <a:ext cx="6400800" cy="307389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Цензура - </a:t>
            </a:r>
            <a:r>
              <a:rPr lang="ru-RU" dirty="0" err="1"/>
              <a:t>це</a:t>
            </a:r>
            <a:r>
              <a:rPr lang="ru-RU" dirty="0"/>
              <a:t> контроль і </a:t>
            </a:r>
            <a:r>
              <a:rPr lang="ru-RU" dirty="0" err="1"/>
              <a:t>огранічне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комунікаційними</a:t>
            </a:r>
            <a:r>
              <a:rPr lang="ru-RU" dirty="0"/>
              <a:t> каналами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(</a:t>
            </a:r>
            <a:r>
              <a:rPr lang="ru-RU" dirty="0" err="1"/>
              <a:t>фактів</a:t>
            </a:r>
            <a:r>
              <a:rPr lang="ru-RU" dirty="0"/>
              <a:t>, </a:t>
            </a:r>
            <a:r>
              <a:rPr lang="ru-RU" dirty="0" err="1"/>
              <a:t>концепцій</a:t>
            </a:r>
            <a:r>
              <a:rPr lang="ru-RU" dirty="0"/>
              <a:t>), </a:t>
            </a:r>
            <a:r>
              <a:rPr lang="ru-RU" dirty="0" err="1"/>
              <a:t>стимулів</a:t>
            </a:r>
            <a:r>
              <a:rPr lang="ru-RU" dirty="0"/>
              <a:t> (</a:t>
            </a:r>
            <a:r>
              <a:rPr lang="ru-RU" dirty="0" err="1"/>
              <a:t>призивів</a:t>
            </a:r>
            <a:r>
              <a:rPr lang="ru-RU" dirty="0"/>
              <a:t>, </a:t>
            </a:r>
            <a:r>
              <a:rPr lang="ru-RU" dirty="0" err="1"/>
              <a:t>вольових</a:t>
            </a:r>
            <a:r>
              <a:rPr lang="ru-RU" dirty="0"/>
              <a:t> </a:t>
            </a:r>
            <a:r>
              <a:rPr lang="ru-RU" dirty="0" err="1"/>
              <a:t>впливів</a:t>
            </a:r>
            <a:r>
              <a:rPr lang="ru-RU" dirty="0"/>
              <a:t>), </a:t>
            </a:r>
            <a:r>
              <a:rPr lang="ru-RU" dirty="0" err="1"/>
              <a:t>емоційних</a:t>
            </a:r>
            <a:r>
              <a:rPr lang="ru-RU" dirty="0"/>
              <a:t> </a:t>
            </a:r>
            <a:r>
              <a:rPr lang="ru-RU" dirty="0" err="1"/>
              <a:t>настроїв</a:t>
            </a:r>
            <a:r>
              <a:rPr lang="ru-RU" dirty="0"/>
              <a:t> (</a:t>
            </a:r>
            <a:r>
              <a:rPr lang="ru-RU" dirty="0" err="1"/>
              <a:t>обурення</a:t>
            </a:r>
            <a:r>
              <a:rPr lang="ru-RU" dirty="0"/>
              <a:t>, </a:t>
            </a:r>
            <a:r>
              <a:rPr lang="ru-RU" dirty="0" err="1"/>
              <a:t>схвалення</a:t>
            </a:r>
            <a:r>
              <a:rPr lang="ru-RU" dirty="0"/>
              <a:t>, </a:t>
            </a:r>
            <a:r>
              <a:rPr lang="ru-RU" dirty="0" err="1"/>
              <a:t>скорбота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5012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8531694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45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9CC13-1231-46A1-8179-F9DC64DAA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Заборонені твори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2ADA99-EA9C-492E-8313-98685125F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Книжки: </a:t>
            </a:r>
            <a:r>
              <a:rPr lang="en-US" dirty="0"/>
              <a:t>https://www.dw.com/uk/80-%D1%80%D0%BE%D0%BA%D1%96%D0%B2-%D1%82%D0%BE%D0%BC%D1%83-%D0%B2-%D0%BD%D1%96%D0%BC%D0%B5%D1%87%D1%87%D0%B8%D0%BD%D1%96-%D0%B3%D0%BE%D1%80%D1%96%D0%BB%D0%B8-%D0%BA%D0%BD%D0%B8%D0%B6%D0%BA%D0%B8/a-16802586</a:t>
            </a:r>
            <a:endParaRPr lang="uk-UA" dirty="0"/>
          </a:p>
          <a:p>
            <a:r>
              <a:rPr lang="uk-UA" dirty="0"/>
              <a:t>Кіномистецтво: </a:t>
            </a:r>
            <a:r>
              <a:rPr lang="en-US" dirty="0"/>
              <a:t>https://www.radiosvoboda.org/a/top-zaboronenyh-ukrainskyh-filmiv/29954138.html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781639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24744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/>
              <a:t>Бібліоцид</a:t>
            </a:r>
            <a:r>
              <a:rPr lang="ru-RU" sz="4000" dirty="0"/>
              <a:t> – </a:t>
            </a:r>
            <a:r>
              <a:rPr lang="ru-RU" sz="4000" dirty="0" err="1"/>
              <a:t>повне</a:t>
            </a:r>
            <a:r>
              <a:rPr lang="ru-RU" sz="4000" dirty="0"/>
              <a:t> </a:t>
            </a:r>
            <a:r>
              <a:rPr lang="ru-RU" sz="4000" dirty="0" err="1"/>
              <a:t>знищення</a:t>
            </a:r>
            <a:r>
              <a:rPr lang="ru-RU" sz="4000" dirty="0"/>
              <a:t> тиражу </a:t>
            </a:r>
            <a:r>
              <a:rPr lang="ru-RU" sz="4000" dirty="0" err="1"/>
              <a:t>творів</a:t>
            </a:r>
            <a:r>
              <a:rPr lang="ru-RU" sz="4000" dirty="0"/>
              <a:t> </a:t>
            </a:r>
            <a:r>
              <a:rPr lang="ru-RU" sz="4000" dirty="0" err="1"/>
              <a:t>друку</a:t>
            </a:r>
            <a:r>
              <a:rPr lang="ru-RU" sz="4000" dirty="0"/>
              <a:t>, </a:t>
            </a:r>
            <a:r>
              <a:rPr lang="ru-RU" sz="4000" dirty="0" err="1"/>
              <a:t>спалення</a:t>
            </a:r>
            <a:r>
              <a:rPr lang="ru-RU" sz="4000" dirty="0"/>
              <a:t> </a:t>
            </a:r>
            <a:r>
              <a:rPr lang="ru-RU" sz="4000" dirty="0" err="1"/>
              <a:t>рукописної</a:t>
            </a:r>
            <a:r>
              <a:rPr lang="ru-RU" sz="4000" dirty="0"/>
              <a:t> книги і т.п. </a:t>
            </a:r>
          </a:p>
          <a:p>
            <a:r>
              <a:rPr lang="ru-RU" sz="4000" b="1" dirty="0"/>
              <a:t>Спецхран</a:t>
            </a:r>
            <a:r>
              <a:rPr lang="ru-RU" sz="4000" dirty="0"/>
              <a:t> – </a:t>
            </a:r>
            <a:r>
              <a:rPr lang="ru-RU" sz="4000" dirty="0" err="1"/>
              <a:t>це</a:t>
            </a:r>
            <a:r>
              <a:rPr lang="ru-RU" sz="4000" dirty="0"/>
              <a:t> «</a:t>
            </a:r>
            <a:r>
              <a:rPr lang="ru-RU" sz="4000" dirty="0" err="1"/>
              <a:t>тюремне</a:t>
            </a:r>
            <a:r>
              <a:rPr lang="ru-RU" sz="4000" dirty="0"/>
              <a:t> </a:t>
            </a:r>
            <a:r>
              <a:rPr lang="ru-RU" sz="4000" dirty="0" err="1"/>
              <a:t>ув'язнення</a:t>
            </a:r>
            <a:r>
              <a:rPr lang="ru-RU" sz="4000" dirty="0"/>
              <a:t>», коли доступ до книг </a:t>
            </a:r>
            <a:r>
              <a:rPr lang="ru-RU" sz="4000" dirty="0" err="1"/>
              <a:t>читаючої</a:t>
            </a:r>
            <a:r>
              <a:rPr lang="ru-RU" sz="4000" dirty="0"/>
              <a:t> </a:t>
            </a:r>
            <a:r>
              <a:rPr lang="ru-RU" sz="4000" dirty="0" err="1"/>
              <a:t>публіки</a:t>
            </a:r>
            <a:r>
              <a:rPr lang="ru-RU" sz="4000" dirty="0"/>
              <a:t> </a:t>
            </a:r>
            <a:r>
              <a:rPr lang="ru-RU" sz="4000" dirty="0" err="1"/>
              <a:t>обмежений</a:t>
            </a:r>
            <a:r>
              <a:rPr lang="ru-RU" sz="4000" dirty="0"/>
              <a:t> </a:t>
            </a:r>
            <a:r>
              <a:rPr lang="ru-RU" sz="4000" dirty="0" err="1"/>
              <a:t>або</a:t>
            </a:r>
            <a:r>
              <a:rPr lang="ru-RU" sz="4000" dirty="0"/>
              <a:t> </a:t>
            </a:r>
            <a:r>
              <a:rPr lang="ru-RU" sz="4000" dirty="0" err="1"/>
              <a:t>зовсім</a:t>
            </a:r>
            <a:r>
              <a:rPr lang="ru-RU" sz="4000" dirty="0"/>
              <a:t> </a:t>
            </a:r>
            <a:r>
              <a:rPr lang="ru-RU" sz="4000" dirty="0" err="1"/>
              <a:t>виключено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58763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2CB50E-25CD-4EBA-85A0-84F10CAA3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Цензура у </a:t>
            </a:r>
            <a:r>
              <a:rPr lang="ru-RU" dirty="0" err="1"/>
              <a:t>соцмережах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D349AF-913D-449A-B9CC-2C2B48ED8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https://www.youtube.com/watch?v=CoiEqlguM2A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9843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8140AC-7323-4269-80F8-0305C85CB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Цензура в сучасних реаліях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5C13C6-2AB8-49D1-960D-22B30EA34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https://suspilne.media/174527-u-buhti-nu-jorka-vstanovili-24-metrovu-skulpturu-dusa-vodi/</a:t>
            </a:r>
            <a:endParaRPr lang="uk-UA" dirty="0"/>
          </a:p>
          <a:p>
            <a:r>
              <a:rPr lang="uk-UA" dirty="0"/>
              <a:t>Чи є цензура в медіа: </a:t>
            </a:r>
            <a:r>
              <a:rPr lang="en-US" dirty="0">
                <a:hlinkClick r:id="rId3"/>
              </a:rPr>
              <a:t>https://tk.media/news/tse-ne-pryama-tsenzura-a-sproba-rozpochati-protses-tsenzuruvannya-petrov-i-grishin-pro-skandal-mizh-ofisom-prezidenta-i-uapershiy-2021-10-21</a:t>
            </a:r>
            <a:endParaRPr lang="uk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946852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253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Цензура як знаряддя комунікаційного насильства</vt:lpstr>
      <vt:lpstr>Презентация PowerPoint</vt:lpstr>
      <vt:lpstr>Заборонені твори</vt:lpstr>
      <vt:lpstr>Презентация PowerPoint</vt:lpstr>
      <vt:lpstr>Цензура у соцмережах</vt:lpstr>
      <vt:lpstr>Цензура в сучасних реаліях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Цензура як знаряддя комунікаційного насильства</dc:title>
  <dc:creator>Людмила</dc:creator>
  <cp:lastModifiedBy>Людмила Чернявская</cp:lastModifiedBy>
  <cp:revision>4</cp:revision>
  <dcterms:created xsi:type="dcterms:W3CDTF">2019-10-29T18:23:04Z</dcterms:created>
  <dcterms:modified xsi:type="dcterms:W3CDTF">2021-10-24T18:55:14Z</dcterms:modified>
</cp:coreProperties>
</file>