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3" r:id="rId4"/>
    <p:sldMasterId id="2147483721" r:id="rId5"/>
    <p:sldMasterId id="2147483739" r:id="rId6"/>
    <p:sldMasterId id="2147483757" r:id="rId7"/>
    <p:sldMasterId id="2147483769" r:id="rId8"/>
  </p:sldMasterIdLst>
  <p:sldIdLst>
    <p:sldId id="277" r:id="rId9"/>
    <p:sldId id="278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70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50A91-2DDF-47AF-818A-925DCFF0D5D1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4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0675-EE95-4EE1-9F33-D55CA31D066B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277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56DCB9-067B-42C7-A79A-22D967E4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E0E8C6F-DA30-4BFE-BF3E-022F516C35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810C0F-8E3B-4917-BF01-A28A410F4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7D336-37F2-4B07-B86A-4176A4CC8A39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B78CC-F1F1-498C-861B-6383E6AEB3ED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432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0627B90-1F9E-49C6-9255-E2CBD4276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0C94414-B965-401C-895F-506752010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2B30F-A417-4DE3-A9B6-D8D115DB3F04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B739D-D2DD-4D2B-A654-BC6913B0A222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3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7AEA3C5-5873-4429-89CD-EF8988F926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9AA04DD-519E-4C3B-8AA1-25DD8F6D4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6F1C5-A16D-4F36-BC26-080B3A258C7E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C95AA-AE58-448D-9A9E-CC9A8EA6061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093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5113-7941-4BD5-BB09-B80E3F152B1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644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0CBBA-1A4F-4277-A1A2-76D433AAD07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398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38C9-75D2-41B2-A905-29E9B1C1ED1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757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2000F-4965-4CD1-94C9-D0A95ADA4CD6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120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4C600-59D2-42F7-9340-8B5EAF2FFAFC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873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DA090-BDF8-4C24-BFF1-34ADFF366F8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377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532C-CDF8-4772-9DEF-0F53D620482A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4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B2611-D42F-4069-8B7B-10F37AE90972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956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FC0A2-624F-45C3-8A71-EAD20541ED98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55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FF22-DD2A-4268-9739-A84830427DA1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240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6C3F-2128-4073-A082-FC9A83A25F57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225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4C9AB-2C7B-46BD-A67E-C91F35F686D9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84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A027D764-6F7E-42ED-B07F-D4C7B3E761CC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9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96865-D24B-4843-A39F-8199D8285879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06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3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7B01A72F-909A-43F4-A880-5D915810760A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3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72A0-EE8E-498D-B074-3C0EFE38F94D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41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3132667"/>
            <a:ext cx="3983831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D2C8-4C30-4C54-95BD-D48B58D32EBC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11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2A981-04D6-416A-A8C3-6BD050D14057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73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F33D7-18F4-4601-B199-8B786C34322D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62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3DBB8-D33E-4CD9-8BD1-23C40F3F8C73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6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0518-7FA8-4663-ABB8-E1F838A4699A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11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AB4DD-7F66-46F9-94B7-C584511AB215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0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2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9F05E-3CC2-4029-99DA-BA91FE1A363C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8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2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7588200-7922-4BB1-9C51-F5F946660B89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69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E0FF437-384B-4B61-9909-AC54489C4F9E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7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  <a:cs typeface="Arial" pitchFamily="34" charset="0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6951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F58105ED-091E-483B-B7FB-611B1643FF09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07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4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9C60-0166-4593-9353-2AB428535B8C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822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4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46406-16B5-42FC-9FD0-17AAEA1DF652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09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A4895-3570-42FE-84E8-9CC98D16B7CB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891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6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7"/>
            <a:ext cx="615315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3DF2C9DA-ECF7-40F5-802A-09ADA8F2A5BE}" type="datetime1">
              <a:rPr lang="uk-UA" smtClean="0">
                <a:solidFill>
                  <a:prstClr val="white">
                    <a:tint val="75000"/>
                  </a:prstClr>
                </a:solidFill>
              </a:rPr>
              <a:pPr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72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928168-CA74-4D61-9550-6DD01129A8DA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0D456D-25E0-4F45-9BB3-EADF17857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70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88CE-E545-4B5F-9A05-B90B6005E878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26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E22F9F-F356-448F-80FC-9D4FBBFE9D39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D0AAD1-A676-469B-A66E-DBB85D034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288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F00C35-7214-4A40-B8F3-AD6C418C8B8D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572C31-1212-4DEA-8D72-7BC08F497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121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26B454-BB71-406C-B3A0-387E60640666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11B7EC-8217-450B-B6F6-7F750093C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171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67F7B3-216E-482F-9666-3A9DCBF2F6CE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086613-C837-4CDE-B73C-0B15BED627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42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338993-AB0F-415D-AC72-784BC7507131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290240-B26D-46AF-9AB7-2D242AF3A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861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2DF6C1-1704-4541-AF93-4C9B20B5995F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A78277-01A6-4CD6-8687-33E4C29F5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906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7DE7CF9-AB4E-41DA-86BE-C93A8EFFFB40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C9B363-7FCF-4F48-99B6-4C316276F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273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EF46640-79B0-442F-A8A4-2489D24053BE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F98D10F-84E8-4A02-AE52-CCACE3DE1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11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E60C689-79F6-40EC-9A20-9116A1240B49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024F41-5FF8-49B7-B4AB-4C828DFA0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500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40B65A6-4A60-4CE8-970D-907777BD33D6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43B4FC6-56F3-4E45-BBC5-D5C5F4C97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1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31F3D-B93C-4419-AB2B-D50234E40C8E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35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4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7F30B0-EC07-458D-ACF8-14397E3E8189}" type="datetime1">
              <a:rPr lang="uk-UA" smtClean="0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2078BCD-413F-4892-AA5E-44219F39DD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77821"/>
      </p:ext>
    </p:extLst>
  </p:cSld>
  <p:clrMapOvr>
    <a:masterClrMapping/>
  </p:clrMapOvr>
  <p:transition advClick="0" advTm="30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488" y="4314825"/>
            <a:ext cx="2182812" cy="37465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A261BA-D8D4-4319-83C6-EE918F078DD7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4350"/>
            <a:ext cx="4800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057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174C856-D600-422C-A466-CAC94ED47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11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54B29F-6CB0-45A1-9701-BBE042CDDE3F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A65CF4-5CDF-4F98-8152-269DB494B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27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6" y="753533"/>
            <a:ext cx="81152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D5BB60D-E3F1-4877-AD0D-4795192AEC22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0"/>
            <a:ext cx="5243513" cy="363538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BDA6B6-BAFD-4115-8395-E8DEB8879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5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EEC477F-C04E-4EF5-8AFF-2137B54E2549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60774B6-9F9C-485F-A0F9-7ED4A38841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987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6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3132668"/>
            <a:ext cx="3983831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8"/>
            <a:ext cx="40005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F7048C6-9635-4FD1-8934-9F31C117D8EC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7FD8B2-E9C2-4B79-9647-F4A58D8F3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54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F3689D8-8225-4099-852A-FEAC49DC373A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609D335-43A0-4291-BC71-D710853F3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1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6B0624-0F32-43AF-B0C1-1DE84518A119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3C0B4C-0AD0-4EA0-B9E5-17198DDAC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0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2"/>
            <a:ext cx="4882964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4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1959AF5-0AE7-49EA-A5BA-10FE19BB90FF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AA6DDA-A32F-4974-A762-AD8C089DF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927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6"/>
            <a:ext cx="273372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4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DC1C62-AAE0-4733-B391-07CBDD2A8900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3F8CD2A-87E2-4643-98F1-142B561E95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5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63B8-6A24-4CDD-9915-AFA831A4E5ED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02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2" y="4697379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34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47B29A1-6172-4B6E-B391-63ACA7BF3B28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6CD2BF-31BF-4F85-81A1-9B8545685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79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2"/>
            <a:ext cx="81153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5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B2E7ADE-D0A0-4294-A1FC-101678B79E22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C6745-B945-454B-B21C-E4E172FF7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04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188" y="93345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>
              <a:defRPr/>
            </a:pPr>
            <a:r>
              <a:rPr lang="en-US" sz="8000" dirty="0">
                <a:solidFill>
                  <a:prstClr val="white"/>
                </a:solidFill>
                <a:effectLst/>
                <a:cs typeface="Arial" charset="0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7538" y="27019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>
              <a:defRPr/>
            </a:pPr>
            <a:r>
              <a:rPr lang="en-US" sz="8000" dirty="0">
                <a:solidFill>
                  <a:prstClr val="white"/>
                </a:solidFill>
                <a:effectLst/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60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6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F67353-943C-4A3D-95C2-96A707DF7745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0FE0C5-BABD-4EA4-8B4C-3C21E3DCB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725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3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7" y="3648322"/>
            <a:ext cx="7608491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861050" y="379413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E32979-011E-46FF-9316-54E4F63F7421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CF1B38-2855-40EC-A5DD-E0E53DF64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202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0" y="762002"/>
            <a:ext cx="645794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AC03348-87DF-40CD-AD1C-4FE851C37799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DBA791-8889-4369-8CEC-3BD1DCA1C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1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4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5" y="4191004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5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5" y="4873783"/>
            <a:ext cx="2588687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701" y="4191004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701" y="4873782"/>
            <a:ext cx="2586701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4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400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80"/>
            <a:ext cx="2589334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E669E8-6396-47C7-8D08-09F6CC1DE34F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ADF57A-D74E-48B2-84FB-C4212E31F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893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56C472-44BF-4281-9329-99D47D924956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55FE567-C734-45D7-B446-77196042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42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6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9" y="745067"/>
            <a:ext cx="615315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1050" y="379413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CFE80F-C98C-435E-AA9F-4CFA359FC958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0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118C46B-EA79-4921-B8E5-6974FB5E2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51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488" y="4314825"/>
            <a:ext cx="2182812" cy="37465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9A241F-41CD-4D72-A10B-646E7C365FD6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4350"/>
            <a:ext cx="4800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057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FFCA9F-5D24-4586-9A7B-8D14D677B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78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8873F5C-F172-4610-8CC3-B911EBBB86BE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EC2140-D020-4854-85DB-725D4149C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8E6-5703-44EC-9AEA-BCF187AB7113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148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6" y="753533"/>
            <a:ext cx="81152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CE9DA8-368E-4B06-8210-4D71FABDC932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0"/>
            <a:ext cx="5243513" cy="363538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C74130-88E0-4136-87B7-D06C56E18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5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B5956-CD0B-4E26-98C4-F42C425C090B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5B8E872-D7C6-4F04-9366-FBF14D692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30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14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3132668"/>
            <a:ext cx="3983831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8"/>
            <a:ext cx="40005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783BF7D-A799-4CA1-96FF-C0368BFA8B90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529A8DD-9122-48D6-9E8A-2819C4DAD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108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43C254-7483-495D-B6DD-47EC7CEBA18F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10F141C-FA3C-4D22-B795-586E699A5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2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540F87-64C4-4029-B78D-6B57625A1EFB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1C5752-01F2-4990-B2DE-1A47187D5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667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2"/>
            <a:ext cx="4882964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4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BFF998-1D11-4E40-9F9E-D8CB8181C487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6BF08F-731C-4F40-881D-6117AB925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434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6"/>
            <a:ext cx="273372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4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C0E7EA-A148-4AC7-A13D-2BA406B4DB15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286C3ED-2356-444D-987E-D528C3204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8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2" y="4697375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30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C580D6-5E8B-485B-814A-EC61425BB469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05FBCC-5A7E-49C5-953C-6747C50C74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77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2"/>
            <a:ext cx="81153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5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1D77033-89F4-41D6-8EC9-18E08917F990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C0F29EC-59B8-441A-8740-7E79E783C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74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188" y="93345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>
              <a:defRPr/>
            </a:pPr>
            <a:r>
              <a:rPr lang="en-US" sz="8000" dirty="0">
                <a:solidFill>
                  <a:prstClr val="white"/>
                </a:solidFill>
                <a:effectLst/>
                <a:cs typeface="Arial" charset="0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7538" y="27019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>
              <a:defRPr/>
            </a:pPr>
            <a:r>
              <a:rPr lang="en-US" sz="8000" dirty="0">
                <a:solidFill>
                  <a:prstClr val="white"/>
                </a:solidFill>
                <a:effectLst/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60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6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0751B2C-14C9-4E99-8F75-B472B6F98780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EE42550-A899-4F18-9B50-2E1843E03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9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29095-5655-4FD4-9811-83740BD4EAA2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2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3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7" y="3648322"/>
            <a:ext cx="7608491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861050" y="379413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C8FBCD-B9FD-4524-A733-115C416127D9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D37A0EA-72E9-4AB2-8A3E-3F0233380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549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0" y="762002"/>
            <a:ext cx="645794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9D88382-1E8F-4B6D-83A7-551F9C337D9D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C855AF-1BE3-474C-8137-2B49F5411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56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4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5" y="4191004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5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5" y="4873779"/>
            <a:ext cx="2588687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701" y="4191004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701" y="4873778"/>
            <a:ext cx="2586701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4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8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76"/>
            <a:ext cx="2589334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16247D-51C0-46F2-B5CB-6ECE39035DFD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8C7F696-0909-47D4-AAE3-7252758F5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0A602C-AA84-4B63-BC04-3E3A11D34FA6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ED7CD8E-AA52-451E-903A-E10771271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45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6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7" y="745067"/>
            <a:ext cx="615315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1050" y="379413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68AC4C-B334-4136-BC8F-38F3C12F028E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0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EEFB62-96D0-4ED9-8F06-C793F18AB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549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488" y="4314825"/>
            <a:ext cx="2182812" cy="374650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5EEA42-6E7C-4175-A6F6-DB994B4A9687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4350"/>
            <a:ext cx="4800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057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3A5045-2843-4F3F-B935-C4763EFE8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47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895720-CEDD-4545-B141-4382F3D0C528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7601FA3-1E92-4130-B4C8-4C43B8D08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67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3"/>
            <a:ext cx="8115299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E490B2-96C8-4B1F-AC88-D824E0067A46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0"/>
            <a:ext cx="5243513" cy="363538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1FF5600-B138-4E75-BF92-4291A7AAB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64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A64753C-87AF-498C-8D1B-799261F304AE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119B210-F02A-457D-A9EF-5128FBBB4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58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3132667"/>
            <a:ext cx="3983831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7794CD9-EA84-4A61-A65B-7640F3CD4315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5651D8-CCAC-42ED-B1BE-107AFE012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9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696C-61DC-445D-A1CE-07FE9E04A89E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8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54AA73E-03F1-43F8-BABC-4B83C6A9ED11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EE4F0BA-FFD2-47E7-A841-19852FC68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46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F54D612-5007-446A-94D7-1508D921E83B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97F50A5-240A-4588-91A5-607F914B1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705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8A92356-74FB-49BA-B289-9761F90D54F7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E04138C-BDBE-4485-A54A-E5D7E9D13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95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C0215B-D382-4208-A5AB-890774A6856A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234B1C-1F3D-4E82-AC00-E7951AD35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108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2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E70904E-DCC4-4373-9DBD-F2287918F52A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4AAA42-BEAB-4082-B2A6-8E2CE7AAE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617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2"/>
            <a:ext cx="811530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8DE486E-1CB3-4980-AF54-DC2999E1180F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84024F-1AE9-4446-B3A2-749D72BAC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188" y="93345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>
              <a:defRPr/>
            </a:pPr>
            <a:r>
              <a:rPr lang="en-US" sz="8000" dirty="0">
                <a:solidFill>
                  <a:prstClr val="white"/>
                </a:solidFill>
                <a:effectLst/>
                <a:cs typeface="Arial" charset="0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37538" y="2701925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>
              <a:defRPr/>
            </a:pPr>
            <a:r>
              <a:rPr lang="en-US" sz="8000" dirty="0">
                <a:solidFill>
                  <a:prstClr val="white"/>
                </a:solidFill>
                <a:effectLst/>
                <a:cs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>
          <a:xfrm>
            <a:off x="5861050" y="381000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4E8E4B-B443-4219-9405-37D877CAAFA6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7786531-E258-410A-B25C-2B6D98B34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54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861050" y="379413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F7D157-04BD-4CDC-ADBB-064D8E8ECBFD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413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2B79B4-4863-44A1-8295-DB6D213BA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78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4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DEA857-C56B-497D-9107-45311FD79083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594F84-0CFD-4B16-B891-0AC04C001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980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4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0584C5-E8DE-452D-B513-1FD92B9B52EA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587E94-6DED-439F-89F6-32256E07D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7B6CCD9-1F66-4EA2-A9FA-828E44F5E128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27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3218C2-0472-4A1D-B519-A9374035E5EC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4E23F7-8DCA-41E0-814E-40E2DABEB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926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5150"/>
            <a:ext cx="9144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6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7"/>
            <a:ext cx="615315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861050" y="379413"/>
            <a:ext cx="2182813" cy="365125"/>
          </a:xfrm>
        </p:spPr>
        <p:txBody>
          <a:bodyPr/>
          <a:lstStyle>
            <a:lvl1pPr algn="r" defTabSz="914400"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2EE5C61-0C2B-40E0-8BD8-3F8AA795A6DE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0"/>
            <a:ext cx="5243513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7050" y="381000"/>
            <a:ext cx="4826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EB6791A-5375-4B78-878C-5BE287C5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611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6CEF38-E9DB-46AA-8950-5B998AD2E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EA7DF7F-6FB9-4855-BC41-9E783756E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94E7-D147-4F8A-BF6F-11C50F7F58AC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8DAE4-DC09-4BF3-91C9-23E498143E88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00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5A153E-6E5E-46AC-88E8-03840195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FBEB18-9AFD-4180-B2DC-F29393406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EC6F6-2176-48CB-B8DE-FDBA0FC88E10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7B29D-A6B4-4ABA-8EA5-3D69B839ADC1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288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5EE627-654B-429A-961B-A69069F3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88B36A9-8F44-4FAA-909A-9C216DBC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1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67230-ECF0-4B0A-94C4-BDC7CCB85AA6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3F05A-1901-4DAD-BD42-A103EBCF66B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4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25082A-4D2E-41A7-9C86-BE35EF68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CA279B-65BF-4DD2-9F46-4E7102F51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8D40518-61B4-4DBC-BE58-75928C5BA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CCE83-B391-427E-A254-CD8DF0F986A2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43233-EEE4-4217-BDCB-B54152B5B6B3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975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8A2D3C-FC83-45B3-8550-6388CA28F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D90F71-26D1-4E59-9AB8-D4B920831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F7EC61D-3073-45BB-970E-8ACECF406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2652066-7F3E-4FEF-AB7E-E2EBBC9F6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147932C-D3D9-4D6B-824D-9FFB0078D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91A59-EC1E-4B2A-A8EE-00BE14DC9EE3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A6FD9-8BA2-4CAB-AFF1-04B0A86BBE6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176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9A2DBB-05EF-48FA-A161-834B349B5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D1165-7225-46D7-A3E9-DAEFAE4B8090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A956D-E47F-4E0C-AF30-5CD4385895E6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138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47C01-4A60-444F-8EA5-7DF9A54DE9D9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8BB51-9CCC-40A2-ABAD-8D9F56BC12E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653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8EEB67-D009-45C9-BB39-F6CDD576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235EC1-8C10-4B22-882C-9D7CB1A6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8D84E98-F513-474B-931B-F03E6843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93282-31CB-4546-9A83-D031AB2961D9}" type="datetime1">
              <a:rPr lang="uk-UA" altLang="x-none" smtClean="0">
                <a:solidFill>
                  <a:srgbClr val="000000"/>
                </a:solidFill>
              </a:rPr>
              <a:pPr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CA01C-AFDF-4FAC-93AA-B3BE8CB84CF3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6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058632F0-04AA-40D8-A74C-86472BE7CE11}" type="datetime1">
              <a:rPr lang="uk-UA" smtClean="0">
                <a:solidFill>
                  <a:srgbClr val="D4D4D6">
                    <a:shade val="50000"/>
                  </a:srgbClr>
                </a:solidFill>
              </a:rPr>
              <a:pPr/>
              <a:t>12.10.2019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4D4D6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579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0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D64CD38-D2F2-4A01-847B-7891B6BBE46D}" type="datetime1">
              <a:rPr lang="uk-UA" smtClean="0">
                <a:solidFill>
                  <a:prstClr val="white">
                    <a:tint val="75000"/>
                  </a:prstClr>
                </a:solidFill>
                <a:cs typeface="Arial" pitchFamily="34" charset="0"/>
              </a:rPr>
              <a:pPr defTabSz="457200"/>
              <a:t>12.10.2019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ru-RU" smtClean="0">
                <a:solidFill>
                  <a:prstClr val="white">
                    <a:tint val="75000"/>
                  </a:prstClr>
                </a:solidFill>
                <a:cs typeface="Arial" pitchFamily="34" charset="0"/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  <a:cs typeface="Arial" pitchFamily="34" charset="0"/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911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C00574A-C206-41F4-A1C9-D8B892D6B5E4}" type="datetime1">
              <a:rPr lang="uk-UA"/>
              <a:pPr>
                <a:defRPr/>
              </a:pPr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87F08EC-1E03-4F75-8201-2883A77F8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80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3588"/>
            <a:ext cx="645795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2193925"/>
            <a:ext cx="81153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838" y="6356350"/>
            <a:ext cx="2182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4E4DB045-797F-4448-9C76-7264B26961C1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6350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1B459CF9-4371-470A-B26A-DB5CFEFA6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17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sldNum="0" hdr="0" dt="0"/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3588"/>
            <a:ext cx="645795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12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2193925"/>
            <a:ext cx="81153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838" y="6356350"/>
            <a:ext cx="2182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6A3F763A-0CEC-4D2F-B538-B36ED53A3053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6350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E19EEA24-87C8-4D01-A214-F46608D87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582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hf sldNum="0" hdr="0" dt="0"/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3588"/>
            <a:ext cx="6457950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4350" y="2193925"/>
            <a:ext cx="8115300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838" y="6356350"/>
            <a:ext cx="2182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E387FEDF-66A0-4ED2-89B6-D9A8B69C06D1}" type="datetime1">
              <a:rPr lang="uk-UA" smtClean="0"/>
              <a:pPr>
                <a:defRPr/>
              </a:pPr>
              <a:t>12.10.2019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6350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050" dirty="0">
                <a:solidFill>
                  <a:prstClr val="white">
                    <a:tint val="75000"/>
                  </a:prstClr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912955C0-0906-4C62-9C4C-0BC91842A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618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hf sldNum="0" hdr="0" dt="0"/>
  <p:txStyles>
    <p:titleStyle>
      <a:lvl1pPr algn="r" rtl="0" fontAlgn="base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2pPr>
      <a:lvl3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3pPr>
      <a:lvl4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4pPr>
      <a:lvl5pPr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C8C58F79-D334-4B50-91A7-6124E0B0EF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325636-C64E-4BCC-89C4-1DC355AA65FE}" type="datetime1">
              <a:rPr lang="uk-UA" altLang="x-non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12.10.2019</a:t>
            </a:fld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24C00F5A-D26E-4172-9E4C-0C28667028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39BF673A-0343-41FF-A59E-8F5B3D907C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D33E0B-104F-47C9-94B3-36E9DEC0C23F}" type="slidenum">
              <a:rPr lang="uk-UA" altLang="uk-UA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1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5C5D2-73D8-4226-8FF1-38AF6DA5436F}" type="datetime1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12.10.2019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DBC3C-9C55-4E5C-BF9D-CAB381BDE4E8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6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64704"/>
            <a:ext cx="9036496" cy="1944216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1. Вступ </a:t>
            </a: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інтермедіальних</a:t>
            </a: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шекспірівських студій</a:t>
            </a:r>
            <a:endParaRPr lang="uk-UA" sz="48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861047"/>
            <a:ext cx="8229600" cy="2592289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uk-UA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Лекція 2. Візуалізація образу Шекспіра і пам’ять культури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uk-UA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 flipV="1">
            <a:off x="3124200" y="5949281"/>
            <a:ext cx="2895600" cy="407070"/>
          </a:xfrm>
        </p:spPr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Объект 2"/>
          <p:cNvSpPr>
            <a:spLocks noGrp="1"/>
          </p:cNvSpPr>
          <p:nvPr>
            <p:ph idx="4294967295"/>
          </p:nvPr>
        </p:nvSpPr>
        <p:spPr>
          <a:xfrm>
            <a:off x="0" y="5940425"/>
            <a:ext cx="9144000" cy="728663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   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Вестмінстерське абатство (1740. Вільям </a:t>
            </a:r>
            <a:r>
              <a:rPr lang="uk-UA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Кент</a:t>
            </a:r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6077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7" r="23627"/>
          <a:stretch>
            <a:fillRect/>
          </a:stretch>
        </p:blipFill>
        <p:spPr bwMode="auto">
          <a:xfrm>
            <a:off x="2555875" y="-6350"/>
            <a:ext cx="4176366" cy="559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>
            <a:fillRect/>
          </a:stretch>
        </p:blipFill>
        <p:spPr>
          <a:xfrm>
            <a:off x="5868144" y="864633"/>
            <a:ext cx="2960687" cy="54673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396552" y="260648"/>
            <a:ext cx="5976664" cy="3339802"/>
          </a:xfrm>
        </p:spPr>
        <p:txBody>
          <a:bodyPr rtlCol="0">
            <a:normAutofit/>
          </a:bodyPr>
          <a:lstStyle/>
          <a:p>
            <a:pPr lvl="1" algn="ctr" fontAlgn="auto">
              <a:lnSpc>
                <a:spcPct val="200000"/>
              </a:lnSpc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Statue in Central Park, New York, </a:t>
            </a:r>
            <a:r>
              <a:rPr lang="uk-UA" sz="28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1872</a:t>
            </a:r>
            <a:r>
              <a:rPr lang="uk-UA" sz="28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Quincy Adams </a:t>
            </a:r>
            <a:r>
              <a:rPr lang="en-US" sz="28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uk-UA" sz="28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err="1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uk-UA" sz="2800" b="1" dirty="0" smtClean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179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8" y="2564904"/>
            <a:ext cx="42164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56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88641"/>
            <a:ext cx="8640960" cy="1080120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Веймар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(1904. </a:t>
            </a:r>
            <a:r>
              <a:rPr lang="uk-UA" b="1" cap="none" dirty="0" smtClean="0">
                <a:latin typeface="Times New Roman" pitchFamily="18" charset="0"/>
                <a:cs typeface="Times New Roman" pitchFamily="18" charset="0"/>
              </a:rPr>
              <a:t>Отто </a:t>
            </a:r>
            <a:r>
              <a:rPr lang="uk-UA" b="1" cap="none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b="1" cap="none" dirty="0" smtClean="0">
                <a:latin typeface="Times New Roman" pitchFamily="18" charset="0"/>
                <a:cs typeface="Times New Roman" pitchFamily="18" charset="0"/>
              </a:rPr>
              <a:t>ессінг)</a:t>
            </a:r>
            <a:endParaRPr lang="uk-UA" b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039" y="1479232"/>
            <a:ext cx="2798763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2625042" cy="524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01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352928" cy="12922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cap="none" dirty="0" smtClean="0">
                <a:latin typeface="Times New Roman" pitchFamily="18" charset="0"/>
                <a:cs typeface="Times New Roman" pitchFamily="18" charset="0"/>
              </a:rPr>
              <a:t>Львів, Україна</a:t>
            </a:r>
            <a:endParaRPr lang="ru-RU" sz="5400" b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867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2205038"/>
            <a:ext cx="4000500" cy="4000500"/>
          </a:xfrm>
        </p:spPr>
      </p:pic>
      <p:pic>
        <p:nvPicPr>
          <p:cNvPr id="16486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9663" y="2474913"/>
            <a:ext cx="3944937" cy="3481387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Торкут Н.М., д.філол.н.,проф. "Інтермедіальний Шекспір"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83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 smtClean="0">
                <a:latin typeface="Times New Roman" pitchFamily="18" charset="0"/>
                <a:cs typeface="Times New Roman" pitchFamily="18" charset="0"/>
              </a:rPr>
              <a:t>Могила Шекспіра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" y="1274440"/>
            <a:ext cx="9144000" cy="558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3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274638"/>
            <a:ext cx="8512497" cy="114300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Будинок  Джона  Шекспіра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AutoShape 2" descr="ÐÐ¾Ð¼-Ð¼ÑÐ·ÐµÐ¹ Ð¨ÐµÐºÑÐ¿Ð¸Ñ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>
              <a:solidFill>
                <a:prstClr val="white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02" y="1484784"/>
            <a:ext cx="6789828" cy="515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5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/>
          <a:lstStyle/>
          <a:p>
            <a:pPr algn="ctr"/>
            <a:r>
              <a:rPr lang="uk-UA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Церква  </a:t>
            </a:r>
            <a:r>
              <a:rPr lang="uk-UA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Святої </a:t>
            </a:r>
            <a:r>
              <a:rPr lang="uk-UA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Трійці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00268"/>
            <a:ext cx="7200668" cy="539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260350"/>
            <a:ext cx="864096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Shakespeare Institute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Documents and Settings\609a\Рабочий стол\index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2" y="1700808"/>
            <a:ext cx="9174162" cy="4320480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7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532590" cy="1321568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 smtClean="0">
                <a:latin typeface="Georgia" pitchFamily="18" charset="0"/>
              </a:rPr>
              <a:t>Фолджерівська</a:t>
            </a:r>
            <a:r>
              <a:rPr lang="uk-UA" b="1" dirty="0" smtClean="0">
                <a:latin typeface="Georgia" pitchFamily="18" charset="0"/>
              </a:rPr>
              <a:t> бібліотека</a:t>
            </a:r>
            <a:endParaRPr lang="uk-UA" b="1" dirty="0"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1568"/>
            <a:ext cx="4402116" cy="549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4223437"/>
            <a:ext cx="3914222" cy="25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439" y="1396293"/>
            <a:ext cx="3811671" cy="267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8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Шекспірівські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театральні фестивалі </a:t>
            </a:r>
            <a:endParaRPr lang="uk-UA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7467600" cy="4680520"/>
          </a:xfrm>
        </p:spPr>
        <p:txBody>
          <a:bodyPr/>
          <a:lstStyle/>
          <a:p>
            <a:r>
              <a:rPr lang="uk-UA" b="1" dirty="0" err="1" smtClean="0"/>
              <a:t>Стретфорд-на</a:t>
            </a:r>
            <a:r>
              <a:rPr lang="uk-UA" b="1" dirty="0" err="1"/>
              <a:t>-</a:t>
            </a:r>
            <a:r>
              <a:rPr lang="uk-UA" b="1" dirty="0" err="1" smtClean="0"/>
              <a:t>Ейвоні</a:t>
            </a:r>
            <a:r>
              <a:rPr lang="uk-UA" b="1" dirty="0" smtClean="0"/>
              <a:t> (Англія, Девід </a:t>
            </a:r>
            <a:r>
              <a:rPr lang="uk-UA" b="1" dirty="0" err="1" smtClean="0"/>
              <a:t>Гаррік</a:t>
            </a:r>
            <a:r>
              <a:rPr lang="uk-UA" b="1" dirty="0"/>
              <a:t>)</a:t>
            </a:r>
            <a:r>
              <a:rPr lang="uk-UA" b="1" dirty="0" smtClean="0"/>
              <a:t> - 1769 р. </a:t>
            </a:r>
          </a:p>
          <a:p>
            <a:r>
              <a:rPr lang="uk-UA" b="1" dirty="0" err="1" smtClean="0"/>
              <a:t>Гельсінгер</a:t>
            </a:r>
            <a:r>
              <a:rPr lang="uk-UA" b="1" dirty="0" smtClean="0"/>
              <a:t>. Замок </a:t>
            </a:r>
            <a:r>
              <a:rPr lang="uk-UA" b="1" dirty="0" err="1" smtClean="0"/>
              <a:t>Кронборг</a:t>
            </a:r>
            <a:r>
              <a:rPr lang="uk-UA" b="1" dirty="0" smtClean="0"/>
              <a:t> (Данія) – 1816 р.</a:t>
            </a:r>
          </a:p>
          <a:p>
            <a:r>
              <a:rPr lang="uk-UA" b="1" dirty="0" smtClean="0"/>
              <a:t>Техас (США) – 1986 р.</a:t>
            </a:r>
          </a:p>
          <a:p>
            <a:r>
              <a:rPr lang="uk-UA" b="1" dirty="0" err="1" smtClean="0"/>
              <a:t>Нойс</a:t>
            </a:r>
            <a:r>
              <a:rPr lang="uk-UA" b="1" dirty="0" smtClean="0"/>
              <a:t> (</a:t>
            </a:r>
            <a:r>
              <a:rPr lang="uk-UA" b="1" dirty="0"/>
              <a:t>Н</a:t>
            </a:r>
            <a:r>
              <a:rPr lang="uk-UA" b="1" dirty="0" smtClean="0"/>
              <a:t>імеччина) – 1991 р.</a:t>
            </a:r>
          </a:p>
          <a:p>
            <a:r>
              <a:rPr lang="uk-UA" b="1" dirty="0" smtClean="0"/>
              <a:t>Крайова (Румунія) – 1994 р.</a:t>
            </a:r>
          </a:p>
          <a:p>
            <a:r>
              <a:rPr lang="uk-UA" b="1" dirty="0" smtClean="0"/>
              <a:t>Гданськ (Польща) – 2014 р.</a:t>
            </a:r>
            <a:endParaRPr lang="uk-UA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7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uk-UA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571184" cy="4525963"/>
          </a:xfrm>
        </p:spPr>
        <p:txBody>
          <a:bodyPr>
            <a:normAutofit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Шекспірівська портретна галерея.</a:t>
            </a:r>
          </a:p>
          <a:p>
            <a:pPr marL="742950" indent="-742950">
              <a:buFont typeface="+mj-lt"/>
              <a:buAutoNum type="arabicPeriod"/>
            </a:pP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Пам'ятники Шекспіру.</a:t>
            </a:r>
          </a:p>
          <a:p>
            <a:pPr marL="742950" indent="-742950">
              <a:buFont typeface="+mj-lt"/>
              <a:buAutoNum type="arabicPeriod"/>
            </a:pP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Меморіальні місця та інституції.</a:t>
            </a:r>
          </a:p>
          <a:p>
            <a:pPr marL="742950" indent="-742950">
              <a:buFont typeface="+mj-lt"/>
              <a:buAutoNum type="arabicPeriod"/>
            </a:pPr>
            <a:r>
              <a:rPr lang="uk-UA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Шекспірівські театральні фестивалі</a:t>
            </a:r>
          </a:p>
          <a:p>
            <a:pPr marL="742950" indent="-742950">
              <a:buFont typeface="+mj-lt"/>
              <a:buAutoNum type="arabicPeriod"/>
            </a:pP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>
                <a:solidFill>
                  <a:prstClr val="black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21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 noChangeArrowheads="1"/>
          </p:cNvSpPr>
          <p:nvPr>
            <p:ph idx="1"/>
          </p:nvPr>
        </p:nvSpPr>
        <p:spPr>
          <a:xfrm>
            <a:off x="390525" y="496888"/>
            <a:ext cx="8362950" cy="5864225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uk-UA" sz="8800" b="1" smtClean="0">
                <a:latin typeface="Times New Roman" pitchFamily="18" charset="0"/>
                <a:cs typeface="Times New Roman" pitchFamily="18" charset="0"/>
              </a:rPr>
              <a:t>THANK YOU!</a:t>
            </a:r>
          </a:p>
          <a:p>
            <a:pPr marL="0" indent="0" algn="ctr" eaLnBrk="1" hangingPunct="1">
              <a:buFontTx/>
              <a:buNone/>
            </a:pPr>
            <a:endParaRPr lang="uk-UA" altLang="uk-UA" sz="88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4" descr="Image result for ÑÐºÑÐ°ÑÐ½Ð° ÑÐµÑÐ´Ñ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524133"/>
            <a:ext cx="4791075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uk-UA" altLang="x-none" smtClean="0">
                <a:solidFill>
                  <a:srgbClr val="000000"/>
                </a:solidFill>
              </a:rPr>
              <a:t>Торкут Н.М., д.філол.н.,проф. "Інтермедіальний Шекспір"</a:t>
            </a:r>
            <a:endParaRPr lang="uk-UA" altLang="x-non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Портрети Вільяма Шекспіра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9124"/>
            <a:ext cx="8755888" cy="561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94122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Дройсхутівський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6749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1430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Чандосівський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34" y="1680270"/>
            <a:ext cx="9204853" cy="517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04856" cy="93610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Коббівський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610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980728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Сандерсівський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320"/>
            <a:ext cx="9144000" cy="609749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75240" cy="93610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>
                <a:latin typeface="Times New Roman" pitchFamily="18" charset="0"/>
                <a:cs typeface="Times New Roman" pitchFamily="18" charset="0"/>
              </a:rPr>
              <a:t>Флауерівський</a:t>
            </a: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76255"/>
            <a:ext cx="4608512" cy="5481745"/>
          </a:xfr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srgbClr val="D4D4D6">
                    <a:shade val="50000"/>
                  </a:srgbClr>
                </a:solidFill>
              </a:rPr>
              <a:t>Торкут Н.М., д.філол.н.,проф. "Інтермедіальний Шекспір"</a:t>
            </a:r>
            <a:endParaRPr lang="ru-RU">
              <a:solidFill>
                <a:srgbClr val="D4D4D6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0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"/>
            <a:ext cx="9289032" cy="1556792"/>
          </a:xfrm>
        </p:spPr>
        <p:txBody>
          <a:bodyPr/>
          <a:lstStyle/>
          <a:p>
            <a:pPr algn="l"/>
            <a:r>
              <a:rPr lang="en-US" sz="3600" b="1" cap="none" dirty="0" smtClean="0"/>
              <a:t>“Thou are a monument without a tomb”</a:t>
            </a:r>
            <a:br>
              <a:rPr lang="en-US" sz="3600" b="1" cap="none" dirty="0" smtClean="0"/>
            </a:br>
            <a:r>
              <a:rPr lang="uk-UA" sz="3600" b="1" cap="none" dirty="0" smtClean="0"/>
              <a:t>                                           </a:t>
            </a:r>
            <a:r>
              <a:rPr lang="en-US" sz="3200" b="1" i="1" cap="none" dirty="0" smtClean="0"/>
              <a:t>(</a:t>
            </a:r>
            <a:r>
              <a:rPr lang="uk-UA" sz="3200" b="1" i="1" cap="none" dirty="0" smtClean="0"/>
              <a:t>Бен Джонсон)</a:t>
            </a:r>
            <a:endParaRPr lang="uk-UA" sz="3200" b="1" i="1" cap="none" dirty="0"/>
          </a:p>
        </p:txBody>
      </p:sp>
      <p:pic>
        <p:nvPicPr>
          <p:cNvPr id="5" name="Содержимое 3" descr="mw910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56792"/>
            <a:ext cx="3178244" cy="5014981"/>
          </a:xfrm>
        </p:spPr>
      </p:pic>
      <p:pic>
        <p:nvPicPr>
          <p:cNvPr id="6" name="Объект 5" descr="Shakespeare-memorial-Holy-Trinity-Church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700808"/>
            <a:ext cx="4525919" cy="4805462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white">
                    <a:tint val="75000"/>
                  </a:prstClr>
                </a:solidFill>
              </a:rPr>
              <a:t>Торкут Н.М., д.філол.н.,проф. "Інтермедіальний Шекспір"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Техническая">
  <a:themeElements>
    <a:clrScheme name="Другая 2">
      <a:dk1>
        <a:sysClr val="windowText" lastClr="000000"/>
      </a:dk1>
      <a:lt1>
        <a:sysClr val="window" lastClr="FFFFFF"/>
      </a:lt1>
      <a:dk2>
        <a:srgbClr val="542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5.xml><?xml version="1.0" encoding="utf-8"?>
<a:theme xmlns:a="http://schemas.openxmlformats.org/drawingml/2006/main" name="4_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6.xml><?xml version="1.0" encoding="utf-8"?>
<a:theme xmlns:a="http://schemas.openxmlformats.org/drawingml/2006/main" name="5_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7.xml><?xml version="1.0" encoding="utf-8"?>
<a:theme xmlns:a="http://schemas.openxmlformats.org/drawingml/2006/main" name="1_Оформлення за замовчуванням">
  <a:themeElements>
    <a:clrScheme name="Оформлення за замовчуванням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ня за замовчуванням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369</Words>
  <Application>Microsoft Office PowerPoint</Application>
  <PresentationFormat>Экран (4:3)</PresentationFormat>
  <Paragraphs>51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5_Техническая</vt:lpstr>
      <vt:lpstr>3_След самолета</vt:lpstr>
      <vt:lpstr>5_Тема Office</vt:lpstr>
      <vt:lpstr>След самолета</vt:lpstr>
      <vt:lpstr>4_След самолета</vt:lpstr>
      <vt:lpstr>5_След самолета</vt:lpstr>
      <vt:lpstr>1_Оформлення за замовчуванням</vt:lpstr>
      <vt:lpstr>1_Тема Office</vt:lpstr>
      <vt:lpstr>Тема 1. Вступ до інтермедіальних шекспірівських студій</vt:lpstr>
      <vt:lpstr>План</vt:lpstr>
      <vt:lpstr>Портрети Вільяма Шекспіра</vt:lpstr>
      <vt:lpstr>Дройсхутівський</vt:lpstr>
      <vt:lpstr>Чандосівський</vt:lpstr>
      <vt:lpstr>Коббівський</vt:lpstr>
      <vt:lpstr>Сандерсівський</vt:lpstr>
      <vt:lpstr>Флауерівський</vt:lpstr>
      <vt:lpstr>“Thou are a monument without a tomb”                                            (Бен Джонсон)</vt:lpstr>
      <vt:lpstr>Презентация PowerPoint</vt:lpstr>
      <vt:lpstr>Презентация PowerPoint</vt:lpstr>
      <vt:lpstr>Веймар (1904. Отто Лессінг)</vt:lpstr>
      <vt:lpstr>Львів, Україна</vt:lpstr>
      <vt:lpstr>Могила Шекспіра</vt:lpstr>
      <vt:lpstr>Будинок  Джона  Шекспіра</vt:lpstr>
      <vt:lpstr>Церква  Святої  Трійці</vt:lpstr>
      <vt:lpstr>Shakespeare Institute</vt:lpstr>
      <vt:lpstr>Фолджерівська бібліотека</vt:lpstr>
      <vt:lpstr>Шекспірівські театральні фестивалі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1. Леція 2.  Візуалізація образу автора і пам’ять культури.</dc:title>
  <dc:creator>User</dc:creator>
  <cp:lastModifiedBy>User</cp:lastModifiedBy>
  <cp:revision>4</cp:revision>
  <dcterms:created xsi:type="dcterms:W3CDTF">2019-10-12T18:02:33Z</dcterms:created>
  <dcterms:modified xsi:type="dcterms:W3CDTF">2019-10-12T19:01:37Z</dcterms:modified>
</cp:coreProperties>
</file>