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DC7B9C-AE64-43BC-A465-6BE68B25AC1A}" type="doc">
      <dgm:prSet loTypeId="urn:microsoft.com/office/officeart/2005/8/layout/cycle8" loCatId="cycle" qsTypeId="urn:microsoft.com/office/officeart/2005/8/quickstyle/3d1" qsCatId="3D" csTypeId="urn:microsoft.com/office/officeart/2005/8/colors/colorful5" csCatId="colorful" phldr="1"/>
      <dgm:spPr/>
    </dgm:pt>
    <dgm:pt modelId="{E565A0C3-7FE1-48C0-A9A0-608161412C6E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Georgia" pitchFamily="18" charset="0"/>
            </a:rPr>
            <a:t>Виконання завдань практичного заняття </a:t>
          </a:r>
          <a:endParaRPr lang="ru-RU" b="1" dirty="0">
            <a:solidFill>
              <a:schemeClr val="tx1"/>
            </a:solidFill>
            <a:latin typeface="Georgia" pitchFamily="18" charset="0"/>
          </a:endParaRPr>
        </a:p>
      </dgm:t>
    </dgm:pt>
    <dgm:pt modelId="{9BF6947F-35F9-4EBA-9209-63228B1E5262}" type="parTrans" cxnId="{90FAF14B-2255-4433-BF2B-1D733C0460FD}">
      <dgm:prSet/>
      <dgm:spPr/>
      <dgm:t>
        <a:bodyPr/>
        <a:lstStyle/>
        <a:p>
          <a:endParaRPr lang="ru-RU"/>
        </a:p>
      </dgm:t>
    </dgm:pt>
    <dgm:pt modelId="{4D1E7C65-4623-431D-A5D4-3F259976D4C5}" type="sibTrans" cxnId="{90FAF14B-2255-4433-BF2B-1D733C0460FD}">
      <dgm:prSet/>
      <dgm:spPr/>
      <dgm:t>
        <a:bodyPr/>
        <a:lstStyle/>
        <a:p>
          <a:endParaRPr lang="ru-RU"/>
        </a:p>
      </dgm:t>
    </dgm:pt>
    <dgm:pt modelId="{DEAA1E7B-4A4E-4B02-837D-9C8E33AA5A71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Georgia" pitchFamily="18" charset="0"/>
            </a:rPr>
            <a:t>Атестаційна контрольна робота</a:t>
          </a:r>
          <a:endParaRPr lang="ru-RU" b="1" dirty="0">
            <a:solidFill>
              <a:schemeClr val="tx1"/>
            </a:solidFill>
            <a:latin typeface="Georgia" pitchFamily="18" charset="0"/>
          </a:endParaRPr>
        </a:p>
      </dgm:t>
    </dgm:pt>
    <dgm:pt modelId="{658B1ABA-4ED6-4BC2-8EB8-CB344091E4A5}" type="parTrans" cxnId="{DA97DA3B-812E-48E2-9927-D5DC9D400021}">
      <dgm:prSet/>
      <dgm:spPr/>
      <dgm:t>
        <a:bodyPr/>
        <a:lstStyle/>
        <a:p>
          <a:endParaRPr lang="ru-RU"/>
        </a:p>
      </dgm:t>
    </dgm:pt>
    <dgm:pt modelId="{9AB1FB55-5E29-430F-8D5C-8DEB8F7BDD95}" type="sibTrans" cxnId="{DA97DA3B-812E-48E2-9927-D5DC9D400021}">
      <dgm:prSet/>
      <dgm:spPr/>
      <dgm:t>
        <a:bodyPr/>
        <a:lstStyle/>
        <a:p>
          <a:endParaRPr lang="ru-RU"/>
        </a:p>
      </dgm:t>
    </dgm:pt>
    <dgm:pt modelId="{D9B0182B-913C-43EA-9B10-DC121DFCDA8A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Georgia" pitchFamily="18" charset="0"/>
            </a:rPr>
            <a:t>Самостійне проходження тестів за матеріалом у СЕЗН ЗНУ</a:t>
          </a:r>
          <a:endParaRPr lang="ru-RU" b="1" dirty="0">
            <a:solidFill>
              <a:schemeClr val="tx1"/>
            </a:solidFill>
            <a:latin typeface="Georgia" pitchFamily="18" charset="0"/>
          </a:endParaRPr>
        </a:p>
      </dgm:t>
    </dgm:pt>
    <dgm:pt modelId="{E9F82C87-8D15-452B-9B2C-82482ED1313A}" type="parTrans" cxnId="{44E7154B-96EF-43BD-95D8-F4944921B1A9}">
      <dgm:prSet/>
      <dgm:spPr/>
      <dgm:t>
        <a:bodyPr/>
        <a:lstStyle/>
        <a:p>
          <a:endParaRPr lang="ru-RU"/>
        </a:p>
      </dgm:t>
    </dgm:pt>
    <dgm:pt modelId="{B81DCB26-6516-408F-B8AB-DC765FAE0C99}" type="sibTrans" cxnId="{44E7154B-96EF-43BD-95D8-F4944921B1A9}">
      <dgm:prSet/>
      <dgm:spPr/>
      <dgm:t>
        <a:bodyPr/>
        <a:lstStyle/>
        <a:p>
          <a:endParaRPr lang="ru-RU"/>
        </a:p>
      </dgm:t>
    </dgm:pt>
    <dgm:pt modelId="{4463D3E7-D196-40B4-9369-B5413BD21519}" type="pres">
      <dgm:prSet presAssocID="{4DDC7B9C-AE64-43BC-A465-6BE68B25AC1A}" presName="compositeShape" presStyleCnt="0">
        <dgm:presLayoutVars>
          <dgm:chMax val="7"/>
          <dgm:dir/>
          <dgm:resizeHandles val="exact"/>
        </dgm:presLayoutVars>
      </dgm:prSet>
      <dgm:spPr/>
    </dgm:pt>
    <dgm:pt modelId="{B2856AEB-ED08-4F30-8900-E7A3EDF26D9F}" type="pres">
      <dgm:prSet presAssocID="{4DDC7B9C-AE64-43BC-A465-6BE68B25AC1A}" presName="wedge1" presStyleLbl="node1" presStyleIdx="0" presStyleCnt="3"/>
      <dgm:spPr/>
      <dgm:t>
        <a:bodyPr/>
        <a:lstStyle/>
        <a:p>
          <a:endParaRPr lang="ru-RU"/>
        </a:p>
      </dgm:t>
    </dgm:pt>
    <dgm:pt modelId="{EA9512E3-8750-4E5A-A9C1-28E931441682}" type="pres">
      <dgm:prSet presAssocID="{4DDC7B9C-AE64-43BC-A465-6BE68B25AC1A}" presName="dummy1a" presStyleCnt="0"/>
      <dgm:spPr/>
    </dgm:pt>
    <dgm:pt modelId="{AFEB8917-8429-410D-B49B-BCA9B6079C3D}" type="pres">
      <dgm:prSet presAssocID="{4DDC7B9C-AE64-43BC-A465-6BE68B25AC1A}" presName="dummy1b" presStyleCnt="0"/>
      <dgm:spPr/>
    </dgm:pt>
    <dgm:pt modelId="{79B3380F-5A58-41B7-A76D-BEB45A283478}" type="pres">
      <dgm:prSet presAssocID="{4DDC7B9C-AE64-43BC-A465-6BE68B25AC1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F27953-EF99-4450-B9B2-E7D395A81FA0}" type="pres">
      <dgm:prSet presAssocID="{4DDC7B9C-AE64-43BC-A465-6BE68B25AC1A}" presName="wedge2" presStyleLbl="node1" presStyleIdx="1" presStyleCnt="3"/>
      <dgm:spPr/>
      <dgm:t>
        <a:bodyPr/>
        <a:lstStyle/>
        <a:p>
          <a:endParaRPr lang="ru-RU"/>
        </a:p>
      </dgm:t>
    </dgm:pt>
    <dgm:pt modelId="{4D053CA0-3F73-41B2-BB0E-7D73974602F5}" type="pres">
      <dgm:prSet presAssocID="{4DDC7B9C-AE64-43BC-A465-6BE68B25AC1A}" presName="dummy2a" presStyleCnt="0"/>
      <dgm:spPr/>
    </dgm:pt>
    <dgm:pt modelId="{24CEC999-85FC-4835-B214-42EE053BBB98}" type="pres">
      <dgm:prSet presAssocID="{4DDC7B9C-AE64-43BC-A465-6BE68B25AC1A}" presName="dummy2b" presStyleCnt="0"/>
      <dgm:spPr/>
    </dgm:pt>
    <dgm:pt modelId="{9812EDA9-CC8D-4123-BAD2-5E4135FC8DE8}" type="pres">
      <dgm:prSet presAssocID="{4DDC7B9C-AE64-43BC-A465-6BE68B25AC1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CAAD5E-5036-4EEA-9D49-4CAA03781DCB}" type="pres">
      <dgm:prSet presAssocID="{4DDC7B9C-AE64-43BC-A465-6BE68B25AC1A}" presName="wedge3" presStyleLbl="node1" presStyleIdx="2" presStyleCnt="3"/>
      <dgm:spPr/>
      <dgm:t>
        <a:bodyPr/>
        <a:lstStyle/>
        <a:p>
          <a:endParaRPr lang="ru-RU"/>
        </a:p>
      </dgm:t>
    </dgm:pt>
    <dgm:pt modelId="{8AE44EB1-CCD4-42C3-8926-F0C07CC534A9}" type="pres">
      <dgm:prSet presAssocID="{4DDC7B9C-AE64-43BC-A465-6BE68B25AC1A}" presName="dummy3a" presStyleCnt="0"/>
      <dgm:spPr/>
    </dgm:pt>
    <dgm:pt modelId="{DE8742BC-EA86-4B5B-B0C2-43BAF48314EE}" type="pres">
      <dgm:prSet presAssocID="{4DDC7B9C-AE64-43BC-A465-6BE68B25AC1A}" presName="dummy3b" presStyleCnt="0"/>
      <dgm:spPr/>
    </dgm:pt>
    <dgm:pt modelId="{8DB63F20-1DA8-4EB3-A830-FCDB9238D2FA}" type="pres">
      <dgm:prSet presAssocID="{4DDC7B9C-AE64-43BC-A465-6BE68B25AC1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240B37-B950-40A7-A5A6-A6110008E383}" type="pres">
      <dgm:prSet presAssocID="{4D1E7C65-4623-431D-A5D4-3F259976D4C5}" presName="arrowWedge1" presStyleLbl="fgSibTrans2D1" presStyleIdx="0" presStyleCnt="3"/>
      <dgm:spPr/>
    </dgm:pt>
    <dgm:pt modelId="{CAB1C86C-0675-4792-8C4E-F673CC3696D0}" type="pres">
      <dgm:prSet presAssocID="{9AB1FB55-5E29-430F-8D5C-8DEB8F7BDD95}" presName="arrowWedge2" presStyleLbl="fgSibTrans2D1" presStyleIdx="1" presStyleCnt="3"/>
      <dgm:spPr/>
    </dgm:pt>
    <dgm:pt modelId="{0D5A880E-4A25-41B2-94BC-70DC800FCFD5}" type="pres">
      <dgm:prSet presAssocID="{B81DCB26-6516-408F-B8AB-DC765FAE0C99}" presName="arrowWedge3" presStyleLbl="fgSibTrans2D1" presStyleIdx="2" presStyleCnt="3"/>
      <dgm:spPr/>
    </dgm:pt>
  </dgm:ptLst>
  <dgm:cxnLst>
    <dgm:cxn modelId="{F2DE02E8-B036-4D7A-9B98-55561AA33FA1}" type="presOf" srcId="{E565A0C3-7FE1-48C0-A9A0-608161412C6E}" destId="{B2856AEB-ED08-4F30-8900-E7A3EDF26D9F}" srcOrd="0" destOrd="0" presId="urn:microsoft.com/office/officeart/2005/8/layout/cycle8"/>
    <dgm:cxn modelId="{DB79F388-4FCF-484A-A875-86B2EA43A55F}" type="presOf" srcId="{4DDC7B9C-AE64-43BC-A465-6BE68B25AC1A}" destId="{4463D3E7-D196-40B4-9369-B5413BD21519}" srcOrd="0" destOrd="0" presId="urn:microsoft.com/office/officeart/2005/8/layout/cycle8"/>
    <dgm:cxn modelId="{0F91F6EB-386A-40A3-BEE7-08D959141B8B}" type="presOf" srcId="{E565A0C3-7FE1-48C0-A9A0-608161412C6E}" destId="{79B3380F-5A58-41B7-A76D-BEB45A283478}" srcOrd="1" destOrd="0" presId="urn:microsoft.com/office/officeart/2005/8/layout/cycle8"/>
    <dgm:cxn modelId="{B558FA7E-D296-4AB0-9CC2-5043D12A0577}" type="presOf" srcId="{DEAA1E7B-4A4E-4B02-837D-9C8E33AA5A71}" destId="{9812EDA9-CC8D-4123-BAD2-5E4135FC8DE8}" srcOrd="1" destOrd="0" presId="urn:microsoft.com/office/officeart/2005/8/layout/cycle8"/>
    <dgm:cxn modelId="{B1E1C166-CB1A-4FC4-B019-80EB37952F21}" type="presOf" srcId="{D9B0182B-913C-43EA-9B10-DC121DFCDA8A}" destId="{A1CAAD5E-5036-4EEA-9D49-4CAA03781DCB}" srcOrd="0" destOrd="0" presId="urn:microsoft.com/office/officeart/2005/8/layout/cycle8"/>
    <dgm:cxn modelId="{01191271-C6B2-46D5-B434-39B5603A41D4}" type="presOf" srcId="{DEAA1E7B-4A4E-4B02-837D-9C8E33AA5A71}" destId="{26F27953-EF99-4450-B9B2-E7D395A81FA0}" srcOrd="0" destOrd="0" presId="urn:microsoft.com/office/officeart/2005/8/layout/cycle8"/>
    <dgm:cxn modelId="{90FAF14B-2255-4433-BF2B-1D733C0460FD}" srcId="{4DDC7B9C-AE64-43BC-A465-6BE68B25AC1A}" destId="{E565A0C3-7FE1-48C0-A9A0-608161412C6E}" srcOrd="0" destOrd="0" parTransId="{9BF6947F-35F9-4EBA-9209-63228B1E5262}" sibTransId="{4D1E7C65-4623-431D-A5D4-3F259976D4C5}"/>
    <dgm:cxn modelId="{7D1D108E-E78A-4DF6-875E-9DEA08D7987A}" type="presOf" srcId="{D9B0182B-913C-43EA-9B10-DC121DFCDA8A}" destId="{8DB63F20-1DA8-4EB3-A830-FCDB9238D2FA}" srcOrd="1" destOrd="0" presId="urn:microsoft.com/office/officeart/2005/8/layout/cycle8"/>
    <dgm:cxn modelId="{44E7154B-96EF-43BD-95D8-F4944921B1A9}" srcId="{4DDC7B9C-AE64-43BC-A465-6BE68B25AC1A}" destId="{D9B0182B-913C-43EA-9B10-DC121DFCDA8A}" srcOrd="2" destOrd="0" parTransId="{E9F82C87-8D15-452B-9B2C-82482ED1313A}" sibTransId="{B81DCB26-6516-408F-B8AB-DC765FAE0C99}"/>
    <dgm:cxn modelId="{DA97DA3B-812E-48E2-9927-D5DC9D400021}" srcId="{4DDC7B9C-AE64-43BC-A465-6BE68B25AC1A}" destId="{DEAA1E7B-4A4E-4B02-837D-9C8E33AA5A71}" srcOrd="1" destOrd="0" parTransId="{658B1ABA-4ED6-4BC2-8EB8-CB344091E4A5}" sibTransId="{9AB1FB55-5E29-430F-8D5C-8DEB8F7BDD95}"/>
    <dgm:cxn modelId="{D43E3FE5-D426-4437-B951-C47F7C511F5E}" type="presParOf" srcId="{4463D3E7-D196-40B4-9369-B5413BD21519}" destId="{B2856AEB-ED08-4F30-8900-E7A3EDF26D9F}" srcOrd="0" destOrd="0" presId="urn:microsoft.com/office/officeart/2005/8/layout/cycle8"/>
    <dgm:cxn modelId="{7901674F-E272-4EE7-BDED-21DBF13D122C}" type="presParOf" srcId="{4463D3E7-D196-40B4-9369-B5413BD21519}" destId="{EA9512E3-8750-4E5A-A9C1-28E931441682}" srcOrd="1" destOrd="0" presId="urn:microsoft.com/office/officeart/2005/8/layout/cycle8"/>
    <dgm:cxn modelId="{131074BC-8F00-4A34-8399-38A264C270BC}" type="presParOf" srcId="{4463D3E7-D196-40B4-9369-B5413BD21519}" destId="{AFEB8917-8429-410D-B49B-BCA9B6079C3D}" srcOrd="2" destOrd="0" presId="urn:microsoft.com/office/officeart/2005/8/layout/cycle8"/>
    <dgm:cxn modelId="{1F810BDE-86BE-437E-886A-F4BD404571F0}" type="presParOf" srcId="{4463D3E7-D196-40B4-9369-B5413BD21519}" destId="{79B3380F-5A58-41B7-A76D-BEB45A283478}" srcOrd="3" destOrd="0" presId="urn:microsoft.com/office/officeart/2005/8/layout/cycle8"/>
    <dgm:cxn modelId="{3452F495-FF51-452D-9D67-FEDC6EBD8BC3}" type="presParOf" srcId="{4463D3E7-D196-40B4-9369-B5413BD21519}" destId="{26F27953-EF99-4450-B9B2-E7D395A81FA0}" srcOrd="4" destOrd="0" presId="urn:microsoft.com/office/officeart/2005/8/layout/cycle8"/>
    <dgm:cxn modelId="{47ACBFBF-9E9F-4D74-9C54-57B212621335}" type="presParOf" srcId="{4463D3E7-D196-40B4-9369-B5413BD21519}" destId="{4D053CA0-3F73-41B2-BB0E-7D73974602F5}" srcOrd="5" destOrd="0" presId="urn:microsoft.com/office/officeart/2005/8/layout/cycle8"/>
    <dgm:cxn modelId="{16D1F68C-4BEE-46FF-B5DF-7A30696D8010}" type="presParOf" srcId="{4463D3E7-D196-40B4-9369-B5413BD21519}" destId="{24CEC999-85FC-4835-B214-42EE053BBB98}" srcOrd="6" destOrd="0" presId="urn:microsoft.com/office/officeart/2005/8/layout/cycle8"/>
    <dgm:cxn modelId="{EFA1FF73-DE53-4B41-8725-CC1AB90725CD}" type="presParOf" srcId="{4463D3E7-D196-40B4-9369-B5413BD21519}" destId="{9812EDA9-CC8D-4123-BAD2-5E4135FC8DE8}" srcOrd="7" destOrd="0" presId="urn:microsoft.com/office/officeart/2005/8/layout/cycle8"/>
    <dgm:cxn modelId="{A94DAFCA-55F1-4823-AE5D-1FB77394432D}" type="presParOf" srcId="{4463D3E7-D196-40B4-9369-B5413BD21519}" destId="{A1CAAD5E-5036-4EEA-9D49-4CAA03781DCB}" srcOrd="8" destOrd="0" presId="urn:microsoft.com/office/officeart/2005/8/layout/cycle8"/>
    <dgm:cxn modelId="{5199A3AF-2A3C-4464-8834-02317EE0AA7A}" type="presParOf" srcId="{4463D3E7-D196-40B4-9369-B5413BD21519}" destId="{8AE44EB1-CCD4-42C3-8926-F0C07CC534A9}" srcOrd="9" destOrd="0" presId="urn:microsoft.com/office/officeart/2005/8/layout/cycle8"/>
    <dgm:cxn modelId="{AC495D89-B59F-46D9-BCCF-9E94916DA38A}" type="presParOf" srcId="{4463D3E7-D196-40B4-9369-B5413BD21519}" destId="{DE8742BC-EA86-4B5B-B0C2-43BAF48314EE}" srcOrd="10" destOrd="0" presId="urn:microsoft.com/office/officeart/2005/8/layout/cycle8"/>
    <dgm:cxn modelId="{3A0B52A7-7569-4C08-B744-5ECC23138EC1}" type="presParOf" srcId="{4463D3E7-D196-40B4-9369-B5413BD21519}" destId="{8DB63F20-1DA8-4EB3-A830-FCDB9238D2FA}" srcOrd="11" destOrd="0" presId="urn:microsoft.com/office/officeart/2005/8/layout/cycle8"/>
    <dgm:cxn modelId="{2AC9A8CD-9CE6-4E8A-BDB2-FD56CF5DC138}" type="presParOf" srcId="{4463D3E7-D196-40B4-9369-B5413BD21519}" destId="{C0240B37-B950-40A7-A5A6-A6110008E383}" srcOrd="12" destOrd="0" presId="urn:microsoft.com/office/officeart/2005/8/layout/cycle8"/>
    <dgm:cxn modelId="{0951373E-54A9-4DDB-89C2-CCEB24072901}" type="presParOf" srcId="{4463D3E7-D196-40B4-9369-B5413BD21519}" destId="{CAB1C86C-0675-4792-8C4E-F673CC3696D0}" srcOrd="13" destOrd="0" presId="urn:microsoft.com/office/officeart/2005/8/layout/cycle8"/>
    <dgm:cxn modelId="{D83A1408-6D95-43B7-A3D9-D27C316A93DA}" type="presParOf" srcId="{4463D3E7-D196-40B4-9369-B5413BD21519}" destId="{0D5A880E-4A25-41B2-94BC-70DC800FCFD5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A06EA4-E886-4602-BF61-E8F1BB9ADF5C}" type="doc">
      <dgm:prSet loTypeId="urn:microsoft.com/office/officeart/2005/8/layout/chart3" loCatId="relationship" qsTypeId="urn:microsoft.com/office/officeart/2005/8/quickstyle/3d1" qsCatId="3D" csTypeId="urn:microsoft.com/office/officeart/2005/8/colors/colorful3" csCatId="colorful" phldr="1"/>
      <dgm:spPr/>
    </dgm:pt>
    <dgm:pt modelId="{6B23CE76-D6A9-4806-B3AB-A31E31E9F1AE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  <a:latin typeface="Georgia" pitchFamily="18" charset="0"/>
            </a:rPr>
            <a:t>Тестовий контроль в СЕЗН ЗНУ</a:t>
          </a:r>
          <a:endParaRPr lang="ru-RU" sz="1600" b="1" dirty="0">
            <a:solidFill>
              <a:schemeClr val="tx1"/>
            </a:solidFill>
            <a:latin typeface="Georgia" pitchFamily="18" charset="0"/>
          </a:endParaRPr>
        </a:p>
      </dgm:t>
    </dgm:pt>
    <dgm:pt modelId="{1A966E0F-460B-4842-86F9-ABC418BB7BCA}" type="parTrans" cxnId="{758163B1-F24F-46D3-AEAE-6C84FDABC5E6}">
      <dgm:prSet/>
      <dgm:spPr/>
      <dgm:t>
        <a:bodyPr/>
        <a:lstStyle/>
        <a:p>
          <a:endParaRPr lang="ru-RU"/>
        </a:p>
      </dgm:t>
    </dgm:pt>
    <dgm:pt modelId="{A7F39C58-678D-46D6-AE64-ACF2A1CDA2F7}" type="sibTrans" cxnId="{758163B1-F24F-46D3-AEAE-6C84FDABC5E6}">
      <dgm:prSet/>
      <dgm:spPr/>
      <dgm:t>
        <a:bodyPr/>
        <a:lstStyle/>
        <a:p>
          <a:endParaRPr lang="ru-RU"/>
        </a:p>
      </dgm:t>
    </dgm:pt>
    <dgm:pt modelId="{FBE1C982-C46D-477F-98F2-078F7C0E573F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  <a:latin typeface="Georgia" pitchFamily="18" charset="0"/>
            </a:rPr>
            <a:t>Екзаменаційне випробування за білетами в письмовій формі</a:t>
          </a:r>
          <a:endParaRPr lang="ru-RU" sz="1600" b="1" dirty="0">
            <a:solidFill>
              <a:schemeClr val="tx1"/>
            </a:solidFill>
            <a:latin typeface="Georgia" pitchFamily="18" charset="0"/>
          </a:endParaRPr>
        </a:p>
      </dgm:t>
    </dgm:pt>
    <dgm:pt modelId="{9426BB34-BB9E-4F0F-800E-E7B5A3CCFA7C}" type="parTrans" cxnId="{F4EF08C3-68D9-4AD6-B3A0-A0F96D60BE6B}">
      <dgm:prSet/>
      <dgm:spPr/>
      <dgm:t>
        <a:bodyPr/>
        <a:lstStyle/>
        <a:p>
          <a:endParaRPr lang="ru-RU"/>
        </a:p>
      </dgm:t>
    </dgm:pt>
    <dgm:pt modelId="{2CA6B5E3-F2D7-40FA-B8E3-29E0473BB753}" type="sibTrans" cxnId="{F4EF08C3-68D9-4AD6-B3A0-A0F96D60BE6B}">
      <dgm:prSet/>
      <dgm:spPr/>
      <dgm:t>
        <a:bodyPr/>
        <a:lstStyle/>
        <a:p>
          <a:endParaRPr lang="ru-RU"/>
        </a:p>
      </dgm:t>
    </dgm:pt>
    <dgm:pt modelId="{C20BA5CA-5000-42C5-9E20-DC008FF141A9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  <a:latin typeface="Georgia" pitchFamily="18" charset="0"/>
            </a:rPr>
            <a:t>Індиві-дуальне практичне завдання</a:t>
          </a:r>
          <a:endParaRPr lang="ru-RU" sz="1600" b="1" dirty="0">
            <a:solidFill>
              <a:schemeClr val="tx1"/>
            </a:solidFill>
            <a:latin typeface="Georgia" pitchFamily="18" charset="0"/>
          </a:endParaRPr>
        </a:p>
      </dgm:t>
    </dgm:pt>
    <dgm:pt modelId="{30EA1AA6-73B5-4E63-8818-403C71485C8C}" type="parTrans" cxnId="{7B9BC3B3-36C6-4C61-B680-FE713BD9E37E}">
      <dgm:prSet/>
      <dgm:spPr/>
      <dgm:t>
        <a:bodyPr/>
        <a:lstStyle/>
        <a:p>
          <a:endParaRPr lang="ru-RU"/>
        </a:p>
      </dgm:t>
    </dgm:pt>
    <dgm:pt modelId="{F95901AA-C32F-447E-8F89-18990A277B70}" type="sibTrans" cxnId="{7B9BC3B3-36C6-4C61-B680-FE713BD9E37E}">
      <dgm:prSet/>
      <dgm:spPr/>
      <dgm:t>
        <a:bodyPr/>
        <a:lstStyle/>
        <a:p>
          <a:endParaRPr lang="ru-RU"/>
        </a:p>
      </dgm:t>
    </dgm:pt>
    <dgm:pt modelId="{361399E4-2A7E-46A5-834A-082C9BEBEBC8}" type="pres">
      <dgm:prSet presAssocID="{E9A06EA4-E886-4602-BF61-E8F1BB9ADF5C}" presName="compositeShape" presStyleCnt="0">
        <dgm:presLayoutVars>
          <dgm:chMax val="7"/>
          <dgm:dir/>
          <dgm:resizeHandles val="exact"/>
        </dgm:presLayoutVars>
      </dgm:prSet>
      <dgm:spPr/>
    </dgm:pt>
    <dgm:pt modelId="{6913A841-8F36-409D-87F1-D36443DFDBCD}" type="pres">
      <dgm:prSet presAssocID="{E9A06EA4-E886-4602-BF61-E8F1BB9ADF5C}" presName="wedge1" presStyleLbl="node1" presStyleIdx="0" presStyleCnt="3"/>
      <dgm:spPr/>
      <dgm:t>
        <a:bodyPr/>
        <a:lstStyle/>
        <a:p>
          <a:endParaRPr lang="ru-RU"/>
        </a:p>
      </dgm:t>
    </dgm:pt>
    <dgm:pt modelId="{87B9875A-935F-44F4-84BD-17E21E2686FB}" type="pres">
      <dgm:prSet presAssocID="{E9A06EA4-E886-4602-BF61-E8F1BB9ADF5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9A1424-592B-432C-9944-EA2FD8070B3C}" type="pres">
      <dgm:prSet presAssocID="{E9A06EA4-E886-4602-BF61-E8F1BB9ADF5C}" presName="wedge2" presStyleLbl="node1" presStyleIdx="1" presStyleCnt="3"/>
      <dgm:spPr/>
      <dgm:t>
        <a:bodyPr/>
        <a:lstStyle/>
        <a:p>
          <a:endParaRPr lang="ru-RU"/>
        </a:p>
      </dgm:t>
    </dgm:pt>
    <dgm:pt modelId="{C797DA84-7257-4823-8A31-7D1FD2EE1983}" type="pres">
      <dgm:prSet presAssocID="{E9A06EA4-E886-4602-BF61-E8F1BB9ADF5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820DA1-8AEF-48AF-8195-7B630922FB13}" type="pres">
      <dgm:prSet presAssocID="{E9A06EA4-E886-4602-BF61-E8F1BB9ADF5C}" presName="wedge3" presStyleLbl="node1" presStyleIdx="2" presStyleCnt="3"/>
      <dgm:spPr/>
      <dgm:t>
        <a:bodyPr/>
        <a:lstStyle/>
        <a:p>
          <a:endParaRPr lang="ru-RU"/>
        </a:p>
      </dgm:t>
    </dgm:pt>
    <dgm:pt modelId="{4AB4013E-0E00-47AA-ABCD-2CC9C9956368}" type="pres">
      <dgm:prSet presAssocID="{E9A06EA4-E886-4602-BF61-E8F1BB9ADF5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133734-7DA6-4954-86C3-E3CF4EF035C0}" type="presOf" srcId="{FBE1C982-C46D-477F-98F2-078F7C0E573F}" destId="{489A1424-592B-432C-9944-EA2FD8070B3C}" srcOrd="0" destOrd="0" presId="urn:microsoft.com/office/officeart/2005/8/layout/chart3"/>
    <dgm:cxn modelId="{CC28F48F-2624-4CFF-976C-859AD987D9F5}" type="presOf" srcId="{C20BA5CA-5000-42C5-9E20-DC008FF141A9}" destId="{4AB4013E-0E00-47AA-ABCD-2CC9C9956368}" srcOrd="1" destOrd="0" presId="urn:microsoft.com/office/officeart/2005/8/layout/chart3"/>
    <dgm:cxn modelId="{7B9BC3B3-36C6-4C61-B680-FE713BD9E37E}" srcId="{E9A06EA4-E886-4602-BF61-E8F1BB9ADF5C}" destId="{C20BA5CA-5000-42C5-9E20-DC008FF141A9}" srcOrd="2" destOrd="0" parTransId="{30EA1AA6-73B5-4E63-8818-403C71485C8C}" sibTransId="{F95901AA-C32F-447E-8F89-18990A277B70}"/>
    <dgm:cxn modelId="{EF486A40-8E1A-4449-AA8D-A5C4907C7E53}" type="presOf" srcId="{C20BA5CA-5000-42C5-9E20-DC008FF141A9}" destId="{9F820DA1-8AEF-48AF-8195-7B630922FB13}" srcOrd="0" destOrd="0" presId="urn:microsoft.com/office/officeart/2005/8/layout/chart3"/>
    <dgm:cxn modelId="{23C128F3-6C84-43E8-AA65-176AC835B263}" type="presOf" srcId="{6B23CE76-D6A9-4806-B3AB-A31E31E9F1AE}" destId="{6913A841-8F36-409D-87F1-D36443DFDBCD}" srcOrd="0" destOrd="0" presId="urn:microsoft.com/office/officeart/2005/8/layout/chart3"/>
    <dgm:cxn modelId="{758163B1-F24F-46D3-AEAE-6C84FDABC5E6}" srcId="{E9A06EA4-E886-4602-BF61-E8F1BB9ADF5C}" destId="{6B23CE76-D6A9-4806-B3AB-A31E31E9F1AE}" srcOrd="0" destOrd="0" parTransId="{1A966E0F-460B-4842-86F9-ABC418BB7BCA}" sibTransId="{A7F39C58-678D-46D6-AE64-ACF2A1CDA2F7}"/>
    <dgm:cxn modelId="{F4EF08C3-68D9-4AD6-B3A0-A0F96D60BE6B}" srcId="{E9A06EA4-E886-4602-BF61-E8F1BB9ADF5C}" destId="{FBE1C982-C46D-477F-98F2-078F7C0E573F}" srcOrd="1" destOrd="0" parTransId="{9426BB34-BB9E-4F0F-800E-E7B5A3CCFA7C}" sibTransId="{2CA6B5E3-F2D7-40FA-B8E3-29E0473BB753}"/>
    <dgm:cxn modelId="{2BE87A09-7463-4E81-80A9-FD20FACDD16B}" type="presOf" srcId="{E9A06EA4-E886-4602-BF61-E8F1BB9ADF5C}" destId="{361399E4-2A7E-46A5-834A-082C9BEBEBC8}" srcOrd="0" destOrd="0" presId="urn:microsoft.com/office/officeart/2005/8/layout/chart3"/>
    <dgm:cxn modelId="{164A89EB-5C94-453A-87C0-237FBF7AA0CD}" type="presOf" srcId="{6B23CE76-D6A9-4806-B3AB-A31E31E9F1AE}" destId="{87B9875A-935F-44F4-84BD-17E21E2686FB}" srcOrd="1" destOrd="0" presId="urn:microsoft.com/office/officeart/2005/8/layout/chart3"/>
    <dgm:cxn modelId="{261F3E8B-D847-4E51-BCCB-BA9A2F3A7394}" type="presOf" srcId="{FBE1C982-C46D-477F-98F2-078F7C0E573F}" destId="{C797DA84-7257-4823-8A31-7D1FD2EE1983}" srcOrd="1" destOrd="0" presId="urn:microsoft.com/office/officeart/2005/8/layout/chart3"/>
    <dgm:cxn modelId="{2A5F8990-B0EB-415F-85D1-5F08F6046AD3}" type="presParOf" srcId="{361399E4-2A7E-46A5-834A-082C9BEBEBC8}" destId="{6913A841-8F36-409D-87F1-D36443DFDBCD}" srcOrd="0" destOrd="0" presId="urn:microsoft.com/office/officeart/2005/8/layout/chart3"/>
    <dgm:cxn modelId="{9CEA729C-8765-46FD-94E9-206AF9C2B890}" type="presParOf" srcId="{361399E4-2A7E-46A5-834A-082C9BEBEBC8}" destId="{87B9875A-935F-44F4-84BD-17E21E2686FB}" srcOrd="1" destOrd="0" presId="urn:microsoft.com/office/officeart/2005/8/layout/chart3"/>
    <dgm:cxn modelId="{CEC44835-F4E7-4A0E-9F32-6520FF342921}" type="presParOf" srcId="{361399E4-2A7E-46A5-834A-082C9BEBEBC8}" destId="{489A1424-592B-432C-9944-EA2FD8070B3C}" srcOrd="2" destOrd="0" presId="urn:microsoft.com/office/officeart/2005/8/layout/chart3"/>
    <dgm:cxn modelId="{55B05382-8DF8-4198-B395-A6E4826C70A2}" type="presParOf" srcId="{361399E4-2A7E-46A5-834A-082C9BEBEBC8}" destId="{C797DA84-7257-4823-8A31-7D1FD2EE1983}" srcOrd="3" destOrd="0" presId="urn:microsoft.com/office/officeart/2005/8/layout/chart3"/>
    <dgm:cxn modelId="{4643D42A-D903-4FB5-A6C7-F22CE36DA69C}" type="presParOf" srcId="{361399E4-2A7E-46A5-834A-082C9BEBEBC8}" destId="{9F820DA1-8AEF-48AF-8195-7B630922FB13}" srcOrd="4" destOrd="0" presId="urn:microsoft.com/office/officeart/2005/8/layout/chart3"/>
    <dgm:cxn modelId="{6E23F99D-FB5F-410C-915C-1D1BB60D1A37}" type="presParOf" srcId="{361399E4-2A7E-46A5-834A-082C9BEBEBC8}" destId="{4AB4013E-0E00-47AA-ABCD-2CC9C9956368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856AEB-ED08-4F30-8900-E7A3EDF26D9F}">
      <dsp:nvSpPr>
        <dsp:cNvPr id="0" name=""/>
        <dsp:cNvSpPr/>
      </dsp:nvSpPr>
      <dsp:spPr>
        <a:xfrm>
          <a:off x="2292194" y="294187"/>
          <a:ext cx="3801808" cy="3801808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  <a:latin typeface="Georgia" pitchFamily="18" charset="0"/>
            </a:rPr>
            <a:t>Виконання завдань практичного заняття </a:t>
          </a:r>
          <a:endParaRPr lang="ru-RU" sz="1400" b="1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4295838" y="1099809"/>
        <a:ext cx="1357788" cy="1131490"/>
      </dsp:txXfrm>
    </dsp:sp>
    <dsp:sp modelId="{26F27953-EF99-4450-B9B2-E7D395A81FA0}">
      <dsp:nvSpPr>
        <dsp:cNvPr id="0" name=""/>
        <dsp:cNvSpPr/>
      </dsp:nvSpPr>
      <dsp:spPr>
        <a:xfrm>
          <a:off x="2213895" y="429966"/>
          <a:ext cx="3801808" cy="3801808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  <a:latin typeface="Georgia" pitchFamily="18" charset="0"/>
            </a:rPr>
            <a:t>Атестаційна контрольна робота</a:t>
          </a:r>
          <a:endParaRPr lang="ru-RU" sz="1400" b="1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3119088" y="2896616"/>
        <a:ext cx="2036683" cy="995711"/>
      </dsp:txXfrm>
    </dsp:sp>
    <dsp:sp modelId="{A1CAAD5E-5036-4EEA-9D49-4CAA03781DCB}">
      <dsp:nvSpPr>
        <dsp:cNvPr id="0" name=""/>
        <dsp:cNvSpPr/>
      </dsp:nvSpPr>
      <dsp:spPr>
        <a:xfrm>
          <a:off x="2135596" y="294187"/>
          <a:ext cx="3801808" cy="3801808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  <a:latin typeface="Georgia" pitchFamily="18" charset="0"/>
            </a:rPr>
            <a:t>Самостійне проходження тестів за матеріалом у СЕЗН ЗНУ</a:t>
          </a:r>
          <a:endParaRPr lang="ru-RU" sz="1400" b="1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2575972" y="1099809"/>
        <a:ext cx="1357788" cy="1131490"/>
      </dsp:txXfrm>
    </dsp:sp>
    <dsp:sp modelId="{C0240B37-B950-40A7-A5A6-A6110008E383}">
      <dsp:nvSpPr>
        <dsp:cNvPr id="0" name=""/>
        <dsp:cNvSpPr/>
      </dsp:nvSpPr>
      <dsp:spPr>
        <a:xfrm>
          <a:off x="2057158" y="58837"/>
          <a:ext cx="4272509" cy="427250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B1C86C-0675-4792-8C4E-F673CC3696D0}">
      <dsp:nvSpPr>
        <dsp:cNvPr id="0" name=""/>
        <dsp:cNvSpPr/>
      </dsp:nvSpPr>
      <dsp:spPr>
        <a:xfrm>
          <a:off x="1978545" y="194376"/>
          <a:ext cx="4272509" cy="427250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5A880E-4A25-41B2-94BC-70DC800FCFD5}">
      <dsp:nvSpPr>
        <dsp:cNvPr id="0" name=""/>
        <dsp:cNvSpPr/>
      </dsp:nvSpPr>
      <dsp:spPr>
        <a:xfrm>
          <a:off x="1899932" y="58837"/>
          <a:ext cx="4272509" cy="427250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13A841-8F36-409D-87F1-D36443DFDBCD}">
      <dsp:nvSpPr>
        <dsp:cNvPr id="0" name=""/>
        <dsp:cNvSpPr/>
      </dsp:nvSpPr>
      <dsp:spPr>
        <a:xfrm>
          <a:off x="2311882" y="305502"/>
          <a:ext cx="3801808" cy="3801808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  <a:latin typeface="Georgia" pitchFamily="18" charset="0"/>
            </a:rPr>
            <a:t>Тестовий контроль в СЕЗН ЗНУ</a:t>
          </a:r>
          <a:endParaRPr lang="ru-RU" sz="1600" b="1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4378889" y="1007026"/>
        <a:ext cx="1289899" cy="1267269"/>
      </dsp:txXfrm>
    </dsp:sp>
    <dsp:sp modelId="{489A1424-592B-432C-9944-EA2FD8070B3C}">
      <dsp:nvSpPr>
        <dsp:cNvPr id="0" name=""/>
        <dsp:cNvSpPr/>
      </dsp:nvSpPr>
      <dsp:spPr>
        <a:xfrm>
          <a:off x="2115908" y="418651"/>
          <a:ext cx="3801808" cy="3801808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  <a:latin typeface="Georgia" pitchFamily="18" charset="0"/>
            </a:rPr>
            <a:t>Екзаменаційне випробування за білетами в письмовій формі</a:t>
          </a:r>
          <a:endParaRPr lang="ru-RU" sz="1600" b="1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3156879" y="2817411"/>
        <a:ext cx="1719865" cy="1176750"/>
      </dsp:txXfrm>
    </dsp:sp>
    <dsp:sp modelId="{9F820DA1-8AEF-48AF-8195-7B630922FB13}">
      <dsp:nvSpPr>
        <dsp:cNvPr id="0" name=""/>
        <dsp:cNvSpPr/>
      </dsp:nvSpPr>
      <dsp:spPr>
        <a:xfrm>
          <a:off x="2115908" y="418651"/>
          <a:ext cx="3801808" cy="3801808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  <a:latin typeface="Georgia" pitchFamily="18" charset="0"/>
            </a:rPr>
            <a:t>Індиві-дуальне практичне завдання</a:t>
          </a:r>
          <a:endParaRPr lang="ru-RU" sz="1600" b="1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2523245" y="1165435"/>
        <a:ext cx="1289899" cy="1267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latin typeface="Georgia" pitchFamily="18" charset="0"/>
              </a:rPr>
              <a:t>МЕТОДИКА ВИКЛАДАННЯ ХІМІЇ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>
                <a:latin typeface="Georgia" pitchFamily="18" charset="0"/>
              </a:rPr>
              <a:t>Мета та завдання навчальної </a:t>
            </a:r>
            <a:r>
              <a:rPr lang="uk-UA" sz="3600" b="1" dirty="0" smtClean="0">
                <a:latin typeface="Georgia" pitchFamily="18" charset="0"/>
              </a:rPr>
              <a:t>дисципліни</a:t>
            </a:r>
            <a:endParaRPr lang="ru-RU" sz="36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b="1" dirty="0" smtClean="0"/>
              <a:t>		</a:t>
            </a:r>
            <a:r>
              <a:rPr lang="uk-UA" b="1" dirty="0" smtClean="0">
                <a:latin typeface="Georgia" pitchFamily="18" charset="0"/>
              </a:rPr>
              <a:t>Метою</a:t>
            </a:r>
            <a:r>
              <a:rPr lang="uk-UA" dirty="0" smtClean="0">
                <a:latin typeface="Georgia" pitchFamily="18" charset="0"/>
              </a:rPr>
              <a:t> </a:t>
            </a:r>
            <a:r>
              <a:rPr lang="uk-UA" dirty="0" smtClean="0">
                <a:latin typeface="Georgia" pitchFamily="18" charset="0"/>
              </a:rPr>
              <a:t>вивчення навчальної дисципліни «Методика вивчення хімії» є формування у студентів теоретичних знань і практичних умінь їх застосування для вирішення методичних завдань, для самостійного проведення уроків усіх типів та інших організаційних форм навчання хімії.</a:t>
            </a:r>
            <a:endParaRPr lang="ru-RU" dirty="0" smtClean="0">
              <a:latin typeface="Georgia" pitchFamily="18" charset="0"/>
            </a:endParaRPr>
          </a:p>
          <a:p>
            <a:pPr>
              <a:buNone/>
            </a:pPr>
            <a:r>
              <a:rPr lang="uk-UA" dirty="0" smtClean="0">
                <a:latin typeface="Georgia" pitchFamily="18" charset="0"/>
              </a:rPr>
              <a:t>		Основними </a:t>
            </a:r>
            <a:r>
              <a:rPr lang="uk-UA" b="1" dirty="0" smtClean="0">
                <a:latin typeface="Georgia" pitchFamily="18" charset="0"/>
              </a:rPr>
              <a:t>завданнями</a:t>
            </a:r>
            <a:r>
              <a:rPr lang="uk-UA" dirty="0" smtClean="0">
                <a:latin typeface="Georgia" pitchFamily="18" charset="0"/>
              </a:rPr>
              <a:t> вивчення дисципліни «Методика вивчення хімії» є:</a:t>
            </a:r>
            <a:endParaRPr lang="ru-RU" dirty="0" smtClean="0">
              <a:latin typeface="Georgia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dirty="0" smtClean="0">
                <a:latin typeface="Georgia" pitchFamily="18" charset="0"/>
              </a:rPr>
              <a:t>навчитися використовувати при проведенні уроків хімічні знання, здобуті протягом навчання в університеті;</a:t>
            </a:r>
            <a:endParaRPr lang="ru-RU" dirty="0" smtClean="0">
              <a:latin typeface="Georgia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dirty="0" smtClean="0">
                <a:latin typeface="Georgia" pitchFamily="18" charset="0"/>
              </a:rPr>
              <a:t>засвоїти знання щодо різноманітних форм, методів і засобів навчання хімії, а також методів контролю навчальних досягнень учнів з хімії, інноваційних педагогічних технологій і набути вмінь їх застосування в своїй педагогічній діяльності;</a:t>
            </a:r>
            <a:endParaRPr lang="ru-RU" dirty="0" smtClean="0">
              <a:latin typeface="Georgia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dirty="0" smtClean="0">
                <a:latin typeface="Georgia" pitchFamily="18" charset="0"/>
              </a:rPr>
              <a:t>ознайомитися з досвідом вчителів у навчанні хімії в ЗЗСО;</a:t>
            </a:r>
            <a:endParaRPr lang="ru-RU" dirty="0" smtClean="0">
              <a:latin typeface="Georgia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dirty="0" smtClean="0">
                <a:latin typeface="Georgia" pitchFamily="18" charset="0"/>
              </a:rPr>
              <a:t>набути вмінь проведення імітаційних уроків різних тем шкільного курсу хімії.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Вчитель </a:t>
            </a:r>
            <a:r>
              <a:rPr lang="uk-UA" sz="3200" b="1" dirty="0" smtClean="0">
                <a:latin typeface="Georgia" pitchFamily="18" charset="0"/>
              </a:rPr>
              <a:t>хімії</a:t>
            </a:r>
            <a:r>
              <a:rPr lang="uk-UA" sz="3200" b="1" dirty="0" smtClean="0">
                <a:latin typeface="Georgia" pitchFamily="18" charset="0"/>
              </a:rPr>
              <a:t/>
            </a:r>
            <a:br>
              <a:rPr lang="uk-UA" sz="3200" b="1" dirty="0" smtClean="0">
                <a:latin typeface="Georgia" pitchFamily="18" charset="0"/>
              </a:rPr>
            </a:br>
            <a:r>
              <a:rPr lang="uk-UA" sz="3200" b="1" dirty="0" smtClean="0">
                <a:latin typeface="Georgia" pitchFamily="18" charset="0"/>
              </a:rPr>
              <a:t>в ЗЗСО</a:t>
            </a:r>
            <a:endParaRPr lang="ru-RU" sz="3200" b="1" dirty="0"/>
          </a:p>
        </p:txBody>
      </p:sp>
      <p:pic>
        <p:nvPicPr>
          <p:cNvPr id="6" name="Содержимое 5" descr="Рисунок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8493" y="1802966"/>
            <a:ext cx="4195005" cy="406621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Поточні контрольні заходи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7931224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dirty="0" smtClean="0">
                <a:latin typeface="Georgia" pitchFamily="18" charset="0"/>
              </a:rPr>
              <a:t>Індивідуальне практичне завдання</a:t>
            </a:r>
            <a:endParaRPr lang="ru-RU" sz="3200" dirty="0"/>
          </a:p>
        </p:txBody>
      </p:sp>
      <p:pic>
        <p:nvPicPr>
          <p:cNvPr id="7" name="Содержимое 6" descr="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3928" y="2276872"/>
            <a:ext cx="4403077" cy="2520280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322712" cy="4691063"/>
          </a:xfrm>
        </p:spPr>
        <p:txBody>
          <a:bodyPr anchor="ctr">
            <a:noAutofit/>
          </a:bodyPr>
          <a:lstStyle/>
          <a:p>
            <a:r>
              <a:rPr lang="uk-UA" sz="2400" dirty="0">
                <a:latin typeface="Georgia" pitchFamily="18" charset="0"/>
              </a:rPr>
              <a:t>Індивідуальне практичне завдання – виконання ролі «вчителя </a:t>
            </a:r>
            <a:r>
              <a:rPr lang="uk-UA" sz="2400" dirty="0" smtClean="0">
                <a:latin typeface="Georgia" pitchFamily="18" charset="0"/>
              </a:rPr>
              <a:t>хімії» </a:t>
            </a:r>
            <a:r>
              <a:rPr lang="uk-UA" sz="2400" dirty="0">
                <a:latin typeface="Georgia" pitchFamily="18" charset="0"/>
              </a:rPr>
              <a:t>на практичному занятті або розробка плану-конспекту уроку </a:t>
            </a:r>
            <a:r>
              <a:rPr lang="uk-UA" sz="2400" dirty="0" smtClean="0">
                <a:latin typeface="Georgia" pitchFamily="18" charset="0"/>
              </a:rPr>
              <a:t>хімії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Підсумкові контрольні заходи: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Autofit/>
          </a:bodyPr>
          <a:lstStyle/>
          <a:p>
            <a:r>
              <a:rPr lang="uk-UA" sz="3200" b="1" dirty="0">
                <a:latin typeface="Georgia" pitchFamily="18" charset="0"/>
              </a:rPr>
              <a:t>Навчальна дисципліна «</a:t>
            </a:r>
            <a:r>
              <a:rPr lang="uk-UA" sz="3200" b="1" dirty="0" smtClean="0">
                <a:latin typeface="Georgia" pitchFamily="18" charset="0"/>
              </a:rPr>
              <a:t>Методика викладання хімії» </a:t>
            </a:r>
            <a:r>
              <a:rPr lang="uk-UA" sz="3200" b="1" dirty="0" smtClean="0">
                <a:latin typeface="Georgia" pitchFamily="18" charset="0"/>
              </a:rPr>
              <a:t>сприяє </a:t>
            </a:r>
            <a:r>
              <a:rPr lang="uk-UA" sz="3200" b="1" dirty="0">
                <a:latin typeface="Georgia" pitchFamily="18" charset="0"/>
              </a:rPr>
              <a:t>успішності проходження студентами </a:t>
            </a:r>
            <a:r>
              <a:rPr lang="uk-UA" sz="3200" b="1" dirty="0" smtClean="0">
                <a:latin typeface="Georgia" pitchFamily="18" charset="0"/>
              </a:rPr>
              <a:t>виробничої </a:t>
            </a:r>
            <a:r>
              <a:rPr lang="uk-UA" sz="3200" b="1" dirty="0">
                <a:latin typeface="Georgia" pitchFamily="18" charset="0"/>
              </a:rPr>
              <a:t>педагогічної практики, а також подальшої професійної діяльності</a:t>
            </a:r>
            <a:endParaRPr lang="ru-RU" sz="3200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Виробнича педагогічна практика</a:t>
            </a:r>
            <a:endParaRPr lang="ru-RU" sz="3200" b="1" dirty="0">
              <a:latin typeface="Georgia" pitchFamily="18" charset="0"/>
            </a:endParaRPr>
          </a:p>
        </p:txBody>
      </p:sp>
      <p:pic>
        <p:nvPicPr>
          <p:cNvPr id="4" name="Содержимое 3" descr="00z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70935" y="1600200"/>
            <a:ext cx="3211129" cy="4525963"/>
          </a:xfrm>
        </p:spPr>
      </p:pic>
      <p:pic>
        <p:nvPicPr>
          <p:cNvPr id="7" name="Содержимое 6" descr="Рисунок1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70919" y="1600200"/>
            <a:ext cx="3393161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91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МЕТОДИКА ВИКЛАДАННЯ ХІМІЇ</vt:lpstr>
      <vt:lpstr>Мета та завдання навчальної дисципліни</vt:lpstr>
      <vt:lpstr>Вчитель хімії в ЗЗСО</vt:lpstr>
      <vt:lpstr>Поточні контрольні заходи</vt:lpstr>
      <vt:lpstr>Індивідуальне практичне завдання</vt:lpstr>
      <vt:lpstr>Підсумкові контрольні заходи:</vt:lpstr>
      <vt:lpstr>Навчальна дисципліна «Методика викладання хімії» сприяє успішності проходження студентами виробничої педагогічної практики, а також подальшої професійної діяльності</vt:lpstr>
      <vt:lpstr>Виробнича педагогічна практика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МЕТОДИКИ НАВЧАННЯ БІОЛОГІЇ ТА ОСНОВ ЗДОРОВ’Я</dc:title>
  <dc:creator>User</dc:creator>
  <cp:lastModifiedBy>User</cp:lastModifiedBy>
  <cp:revision>16</cp:revision>
  <dcterms:created xsi:type="dcterms:W3CDTF">2021-02-03T20:55:37Z</dcterms:created>
  <dcterms:modified xsi:type="dcterms:W3CDTF">2021-02-04T21:17:52Z</dcterms:modified>
</cp:coreProperties>
</file>