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8" r:id="rId13"/>
    <p:sldId id="317" r:id="rId14"/>
    <p:sldId id="316" r:id="rId15"/>
    <p:sldId id="298" r:id="rId16"/>
    <p:sldId id="319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3F5E-5A4E-485A-9989-FE68B8B88516}" type="datetimeFigureOut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C8816-9DDA-4A59-80B8-E25172D1EAE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532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3274-3CAC-46EC-9D6D-025982A51F2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BD0-A092-4F8F-873B-422DB98552FB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D6D6-A8E3-43D3-84CE-573CF3B58518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31FB-EE0B-4459-BB47-D8ED2BCFD71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55DE-B1F3-4DE2-B6B9-16A23FDB13B5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2973-E8B2-43C9-B230-B00DDEE62D2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DBAF-BF46-49C9-8C0A-6CB3BB28CE8C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004A-8818-40C3-881B-FE679282F753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9151-353E-4643-A807-237950E04976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11E4-BFF4-4FC3-94C9-8EF4EB6C86A9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E255-E54B-43FD-B83A-B6D7D33DC8F0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501F3-D121-458A-906F-4628AF6F344A}" type="datetime1">
              <a:rPr lang="uk-UA" smtClean="0"/>
              <a:pPr/>
              <a:t>25.01.2016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F34DA7-2007-4CAC-8462-4638A22545C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uk-UA" b="1" i="1" u="sng" dirty="0">
                <a:latin typeface="Book Antiqua" panose="02040602050305030304" pitchFamily="18" charset="0"/>
              </a:rPr>
              <a:t>Лекція </a:t>
            </a:r>
            <a:r>
              <a:rPr lang="uk-UA" b="1" i="1" u="sng">
                <a:latin typeface="Book Antiqua" panose="02040602050305030304" pitchFamily="18" charset="0"/>
              </a:rPr>
              <a:t>№ </a:t>
            </a:r>
            <a:r>
              <a:rPr lang="uk-UA" b="1" i="1" u="sng" smtClean="0">
                <a:latin typeface="Book Antiqua" panose="02040602050305030304" pitchFamily="18" charset="0"/>
              </a:rPr>
              <a:t>11</a:t>
            </a:r>
            <a:endParaRPr lang="uk-UA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1752600"/>
          </a:xfrm>
        </p:spPr>
        <p:txBody>
          <a:bodyPr>
            <a:noAutofit/>
          </a:bodyPr>
          <a:lstStyle/>
          <a:p>
            <a:r>
              <a:rPr lang="uk-UA" sz="4400" b="1" i="1" u="sng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Принцип </a:t>
            </a:r>
            <a:r>
              <a:rPr lang="uk-UA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максимуму </a:t>
            </a:r>
            <a:r>
              <a:rPr lang="uk-UA" sz="4400" b="1" i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Понтрягіна</a:t>
            </a:r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uk-UA" sz="4400" b="1" i="1" u="sng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</a:t>
            </a:fld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636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10</a:t>
            </a:fld>
            <a:endParaRPr lang="uk-UA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304256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03848" y="5486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Рис. 5.1. Схема горизонтального </a:t>
            </a:r>
            <a:r>
              <a:rPr lang="ru-RU" dirty="0" err="1"/>
              <a:t>руху</a:t>
            </a:r>
            <a:r>
              <a:rPr lang="ru-RU" dirty="0"/>
              <a:t> кранового </a:t>
            </a:r>
            <a:r>
              <a:rPr lang="ru-RU" dirty="0" err="1"/>
              <a:t>візка</a:t>
            </a:r>
            <a:r>
              <a:rPr lang="ru-RU" dirty="0"/>
              <a:t> з </a:t>
            </a:r>
            <a:r>
              <a:rPr lang="ru-RU" dirty="0" err="1"/>
              <a:t>жорстким</a:t>
            </a:r>
            <a:r>
              <a:rPr lang="ru-RU" dirty="0"/>
              <a:t> </a:t>
            </a:r>
            <a:r>
              <a:rPr lang="ru-RU" dirty="0" err="1"/>
              <a:t>підвісом</a:t>
            </a:r>
            <a:r>
              <a:rPr lang="ru-RU" dirty="0"/>
              <a:t> </a:t>
            </a:r>
            <a:r>
              <a:rPr lang="ru-RU" dirty="0" err="1"/>
              <a:t>вантажу</a:t>
            </a:r>
            <a:endParaRPr lang="uk-UA" dirty="0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996952"/>
            <a:ext cx="651726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11</a:t>
            </a:fld>
            <a:endParaRPr lang="uk-UA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824679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12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8201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Оптимальним за швидкодією при обмеженнях рушійної і гальмівної сили приводу є режим руху кранового візка, який складається з ділянок рівноприскореного руху і рівносповільненого гальмування (рис. 5.2).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276600" cy="29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888432" y="201798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Рис. 5.2.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/>
              <a:t>х, </a:t>
            </a:r>
            <a:r>
              <a:rPr lang="ru-RU" dirty="0" err="1"/>
              <a:t>швидкості</a:t>
            </a:r>
            <a:r>
              <a:rPr lang="ru-RU" dirty="0"/>
              <a:t>   і </a:t>
            </a:r>
            <a:r>
              <a:rPr lang="ru-RU" dirty="0" err="1" smtClean="0"/>
              <a:t>прискорення</a:t>
            </a:r>
            <a:r>
              <a:rPr lang="ru-RU" dirty="0" smtClean="0"/>
              <a:t>   </a:t>
            </a:r>
            <a:r>
              <a:rPr lang="ru-RU" dirty="0" err="1"/>
              <a:t>візка</a:t>
            </a:r>
            <a:r>
              <a:rPr lang="ru-RU" dirty="0"/>
              <a:t> при оптимальному за </a:t>
            </a:r>
            <a:r>
              <a:rPr lang="ru-RU" dirty="0" err="1" smtClean="0"/>
              <a:t>швидкодією</a:t>
            </a:r>
            <a:r>
              <a:rPr lang="ru-RU" dirty="0" smtClean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при </a:t>
            </a:r>
            <a:r>
              <a:rPr lang="ru-RU" dirty="0" err="1"/>
              <a:t>обме¬женнях</a:t>
            </a:r>
            <a:r>
              <a:rPr lang="ru-RU" dirty="0"/>
              <a:t> на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сили</a:t>
            </a:r>
            <a:endParaRPr lang="ru-RU" dirty="0"/>
          </a:p>
          <a:p>
            <a:endParaRPr lang="ru-RU" dirty="0"/>
          </a:p>
        </p:txBody>
      </p:sp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7" y="5301209"/>
            <a:ext cx="7629525" cy="58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125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13</a:t>
            </a:fld>
            <a:endParaRPr lang="uk-UA"/>
          </a:p>
        </p:txBody>
      </p:sp>
      <p:pic>
        <p:nvPicPr>
          <p:cNvPr id="11366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46920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29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14</a:t>
            </a:fld>
            <a:endParaRPr lang="uk-UA"/>
          </a:p>
        </p:txBody>
      </p:sp>
      <p:pic>
        <p:nvPicPr>
          <p:cNvPr id="11468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8519"/>
            <a:ext cx="7502483" cy="562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4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15</a:t>
            </a:fld>
            <a:endParaRPr lang="uk-UA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335" y="836712"/>
            <a:ext cx="4324350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3"/>
            <a:ext cx="7765775" cy="81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30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600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608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84005" name="Прямоугольник 84004"/>
          <p:cNvSpPr/>
          <p:nvPr/>
        </p:nvSpPr>
        <p:spPr>
          <a:xfrm>
            <a:off x="827584" y="476672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hangingPunct="0"/>
            <a:r>
              <a:rPr lang="uk-UA" sz="2400" b="1" i="1" u="sng" dirty="0" smtClean="0"/>
              <a:t>5.1.1. Формулювання </a:t>
            </a:r>
            <a:r>
              <a:rPr lang="uk-UA" sz="2400" b="1" i="1" u="sng" dirty="0"/>
              <a:t>принципу максимуму</a:t>
            </a:r>
          </a:p>
        </p:txBody>
      </p:sp>
      <p:pic>
        <p:nvPicPr>
          <p:cNvPr id="84035" name="Picture 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036" y="1268761"/>
            <a:ext cx="706466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006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3</a:t>
            </a:fld>
            <a:endParaRPr lang="uk-UA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5748"/>
            <a:ext cx="6480719" cy="638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4</a:t>
            </a:fld>
            <a:endParaRPr lang="uk-UA"/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88"/>
            <a:ext cx="6801942" cy="5670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5</a:t>
            </a:fld>
            <a:endParaRPr lang="uk-UA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6444"/>
            <a:ext cx="728096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6</a:t>
            </a:fld>
            <a:endParaRPr lang="uk-UA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992888" cy="318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7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4046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hangingPunct="0"/>
            <a:r>
              <a:rPr lang="uk-UA" sz="2400" b="1" i="1" u="sng" dirty="0" smtClean="0"/>
              <a:t>5.1.2. Про </a:t>
            </a:r>
            <a:r>
              <a:rPr lang="uk-UA" sz="2400" b="1" i="1" u="sng" dirty="0"/>
              <a:t>методи розв‘язування задач оптимального керування</a:t>
            </a:r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05" y="1637928"/>
            <a:ext cx="782240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8</a:t>
            </a:fld>
            <a:endParaRPr lang="uk-UA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3"/>
            <a:ext cx="7488832" cy="589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4DA7-2007-4CAC-8462-4638A22545CC}" type="slidenum">
              <a:rPr lang="uk-UA" smtClean="0"/>
              <a:pPr/>
              <a:t>9</a:t>
            </a:fld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 hangingPunct="0"/>
            <a:r>
              <a:rPr lang="ru-RU" sz="2400" b="1" i="1" u="sng" dirty="0" smtClean="0"/>
              <a:t>5.1.3. </a:t>
            </a:r>
            <a:r>
              <a:rPr lang="ru-RU" sz="2400" b="1" i="1" u="sng" dirty="0" err="1" smtClean="0"/>
              <a:t>Використання</a:t>
            </a:r>
            <a:r>
              <a:rPr lang="ru-RU" sz="2400" b="1" i="1" u="sng" dirty="0" smtClean="0"/>
              <a:t> </a:t>
            </a:r>
            <a:r>
              <a:rPr lang="ru-RU" sz="2400" b="1" i="1" u="sng" dirty="0"/>
              <a:t>принципа максимуму</a:t>
            </a:r>
            <a:endParaRPr lang="uk-UA" sz="2400" b="1" i="1" u="sng" dirty="0"/>
          </a:p>
          <a:p>
            <a:pPr algn="ctr" hangingPunct="0"/>
            <a:r>
              <a:rPr lang="ru-RU" sz="2400" b="1" i="1" u="sng" dirty="0"/>
              <a:t>для оптимального </a:t>
            </a:r>
            <a:r>
              <a:rPr lang="ru-RU" sz="2400" b="1" i="1" u="sng" dirty="0" err="1"/>
              <a:t>керування</a:t>
            </a:r>
            <a:r>
              <a:rPr lang="ru-RU" sz="2400" b="1" i="1" u="sng" dirty="0"/>
              <a:t> </a:t>
            </a:r>
            <a:r>
              <a:rPr lang="ru-RU" sz="2400" b="1" i="1" u="sng" dirty="0" err="1"/>
              <a:t>механічними</a:t>
            </a:r>
            <a:r>
              <a:rPr lang="ru-RU" sz="2400" b="1" i="1" u="sng" dirty="0"/>
              <a:t> системами</a:t>
            </a:r>
            <a:endParaRPr lang="uk-UA" sz="24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50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Використання</a:t>
            </a:r>
            <a:r>
              <a:rPr lang="ru-RU" dirty="0"/>
              <a:t> принципа максимуму для оптимального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механічними</a:t>
            </a:r>
            <a:r>
              <a:rPr lang="ru-RU" dirty="0"/>
              <a:t> системами </a:t>
            </a:r>
            <a:r>
              <a:rPr lang="ru-RU" dirty="0" err="1"/>
              <a:t>розглянемо</a:t>
            </a:r>
            <a:r>
              <a:rPr lang="ru-RU" dirty="0"/>
              <a:t> на </a:t>
            </a:r>
            <a:r>
              <a:rPr lang="ru-RU" dirty="0" err="1"/>
              <a:t>конкретних</a:t>
            </a:r>
            <a:r>
              <a:rPr lang="ru-RU" dirty="0"/>
              <a:t> прикладах.</a:t>
            </a:r>
            <a:endParaRPr lang="uk-UA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79" y="2704404"/>
            <a:ext cx="7704857" cy="185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57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607</TotalTime>
  <Words>129</Words>
  <Application>Microsoft Office PowerPoint</Application>
  <PresentationFormat>Экран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Лекція № 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Дякую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1</dc:title>
  <dc:creator>Petr</dc:creator>
  <cp:lastModifiedBy>WORK</cp:lastModifiedBy>
  <cp:revision>58</cp:revision>
  <dcterms:created xsi:type="dcterms:W3CDTF">2014-05-12T08:14:55Z</dcterms:created>
  <dcterms:modified xsi:type="dcterms:W3CDTF">2016-01-24T22:01:09Z</dcterms:modified>
</cp:coreProperties>
</file>