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313" r:id="rId7"/>
    <p:sldId id="301" r:id="rId8"/>
    <p:sldId id="286" r:id="rId9"/>
    <p:sldId id="302" r:id="rId10"/>
    <p:sldId id="287" r:id="rId11"/>
    <p:sldId id="303" r:id="rId12"/>
    <p:sldId id="288" r:id="rId13"/>
    <p:sldId id="304" r:id="rId14"/>
    <p:sldId id="289" r:id="rId15"/>
    <p:sldId id="305" r:id="rId16"/>
    <p:sldId id="290" r:id="rId17"/>
    <p:sldId id="306" r:id="rId18"/>
    <p:sldId id="291" r:id="rId19"/>
    <p:sldId id="310" r:id="rId20"/>
    <p:sldId id="295" r:id="rId21"/>
    <p:sldId id="314" r:id="rId22"/>
    <p:sldId id="268" r:id="rId23"/>
    <p:sldId id="270" r:id="rId24"/>
    <p:sldId id="265" r:id="rId25"/>
    <p:sldId id="272" r:id="rId26"/>
    <p:sldId id="267" r:id="rId27"/>
    <p:sldId id="271" r:id="rId28"/>
    <p:sldId id="273" r:id="rId29"/>
    <p:sldId id="269" r:id="rId30"/>
    <p:sldId id="274" r:id="rId31"/>
    <p:sldId id="275" r:id="rId32"/>
    <p:sldId id="259" r:id="rId33"/>
    <p:sldId id="276" r:id="rId34"/>
    <p:sldId id="277" r:id="rId35"/>
    <p:sldId id="278" r:id="rId36"/>
    <p:sldId id="280" r:id="rId37"/>
    <p:sldId id="260" r:id="rId38"/>
    <p:sldId id="279" r:id="rId39"/>
    <p:sldId id="263" r:id="rId40"/>
    <p:sldId id="282" r:id="rId41"/>
    <p:sldId id="284" r:id="rId42"/>
    <p:sldId id="308" r:id="rId43"/>
    <p:sldId id="293" r:id="rId44"/>
    <p:sldId id="312" r:id="rId45"/>
    <p:sldId id="297" r:id="rId46"/>
    <p:sldId id="315" r:id="rId47"/>
    <p:sldId id="285" r:id="rId48"/>
    <p:sldId id="25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33"/>
    <a:srgbClr val="8A9E6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>
        <p:scale>
          <a:sx n="84" d="100"/>
          <a:sy n="84" d="100"/>
        </p:scale>
        <p:origin x="204" y="-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на Пыркова" userId="33a1ab403d083c58" providerId="LiveId" clId="{FC91A12C-69FC-440D-8367-87F193685A3E}"/>
    <pc:docChg chg="undo custSel addSld delSld modSld sldOrd">
      <pc:chgData name="Иванна Пыркова" userId="33a1ab403d083c58" providerId="LiveId" clId="{FC91A12C-69FC-440D-8367-87F193685A3E}" dt="2023-03-22T08:01:22.254" v="21333" actId="207"/>
      <pc:docMkLst>
        <pc:docMk/>
      </pc:docMkLst>
      <pc:sldChg chg="addSp delSp modSp mod">
        <pc:chgData name="Иванна Пыркова" userId="33a1ab403d083c58" providerId="LiveId" clId="{FC91A12C-69FC-440D-8367-87F193685A3E}" dt="2023-03-21T10:57:29.709" v="17732"/>
        <pc:sldMkLst>
          <pc:docMk/>
          <pc:sldMk cId="1848580924" sldId="256"/>
        </pc:sldMkLst>
        <pc:spChg chg="del">
          <ac:chgData name="Иванна Пыркова" userId="33a1ab403d083c58" providerId="LiveId" clId="{FC91A12C-69FC-440D-8367-87F193685A3E}" dt="2023-02-13T16:52:20.142" v="0" actId="478"/>
          <ac:spMkLst>
            <pc:docMk/>
            <pc:sldMk cId="1848580924" sldId="256"/>
            <ac:spMk id="2" creationId="{1B4CBBDD-C086-4D7C-BD72-91305C32664C}"/>
          </ac:spMkLst>
        </pc:spChg>
        <pc:spChg chg="add del mod">
          <ac:chgData name="Иванна Пыркова" userId="33a1ab403d083c58" providerId="LiveId" clId="{FC91A12C-69FC-440D-8367-87F193685A3E}" dt="2023-03-21T10:57:29.709" v="17732"/>
          <ac:spMkLst>
            <pc:docMk/>
            <pc:sldMk cId="1848580924" sldId="256"/>
            <ac:spMk id="2" creationId="{6189F14C-22CC-2C88-DA68-3C01D5C6BA08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2" creationId="{659EA0E5-9A3B-359B-D0CF-651AF5BD5790}"/>
          </ac:spMkLst>
        </pc:spChg>
        <pc:spChg chg="del">
          <ac:chgData name="Иванна Пыркова" userId="33a1ab403d083c58" providerId="LiveId" clId="{FC91A12C-69FC-440D-8367-87F193685A3E}" dt="2023-02-13T16:52:23.700" v="2" actId="478"/>
          <ac:spMkLst>
            <pc:docMk/>
            <pc:sldMk cId="1848580924" sldId="256"/>
            <ac:spMk id="3" creationId="{2BC59EAC-753B-4FDE-80C6-4FCCDC3902D5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3" creationId="{2C7B01AF-BDEC-4B81-5BEA-F556D6110612}"/>
          </ac:spMkLst>
        </pc:spChg>
        <pc:spChg chg="add del mod">
          <ac:chgData name="Иванна Пыркова" userId="33a1ab403d083c58" providerId="LiveId" clId="{FC91A12C-69FC-440D-8367-87F193685A3E}" dt="2023-03-21T10:57:29.709" v="17732"/>
          <ac:spMkLst>
            <pc:docMk/>
            <pc:sldMk cId="1848580924" sldId="256"/>
            <ac:spMk id="3" creationId="{A3336BA3-C20B-90F7-4D2C-BB1269787681}"/>
          </ac:spMkLst>
        </pc:spChg>
        <pc:spChg chg="add del mod">
          <ac:chgData name="Иванна Пыркова" userId="33a1ab403d083c58" providerId="LiveId" clId="{FC91A12C-69FC-440D-8367-87F193685A3E}" dt="2023-03-21T10:57:29.709" v="17732"/>
          <ac:spMkLst>
            <pc:docMk/>
            <pc:sldMk cId="1848580924" sldId="256"/>
            <ac:spMk id="4" creationId="{7E908538-CCFE-EFE4-7A55-B17CDDC2DB0C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4" creationId="{CBBF34A1-F9A9-C8E1-F1F8-F9A99B815D50}"/>
          </ac:spMkLst>
        </pc:spChg>
        <pc:spChg chg="add del mod">
          <ac:chgData name="Иванна Пыркова" userId="33a1ab403d083c58" providerId="LiveId" clId="{FC91A12C-69FC-440D-8367-87F193685A3E}" dt="2023-03-21T10:57:29.709" v="17732"/>
          <ac:spMkLst>
            <pc:docMk/>
            <pc:sldMk cId="1848580924" sldId="256"/>
            <ac:spMk id="5" creationId="{7DC39B76-7665-7AF7-1A9D-D1B35D215A26}"/>
          </ac:spMkLst>
        </pc:spChg>
        <pc:spChg chg="add del mod">
          <ac:chgData name="Иванна Пыркова" userId="33a1ab403d083c58" providerId="LiveId" clId="{FC91A12C-69FC-440D-8367-87F193685A3E}" dt="2023-02-13T16:52:21.515" v="1" actId="478"/>
          <ac:spMkLst>
            <pc:docMk/>
            <pc:sldMk cId="1848580924" sldId="256"/>
            <ac:spMk id="5" creationId="{9B180352-4B37-0285-952A-0A87FCC52629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5" creationId="{B5627EA9-41BB-EF24-3F09-A29B4260DF70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6" creationId="{7E35BA7C-8ED9-950D-8073-275D2AA9492E}"/>
          </ac:spMkLst>
        </pc:spChg>
        <pc:spChg chg="add del mod">
          <ac:chgData name="Иванна Пыркова" userId="33a1ab403d083c58" providerId="LiveId" clId="{FC91A12C-69FC-440D-8367-87F193685A3E}" dt="2023-03-21T10:57:29.709" v="17732"/>
          <ac:spMkLst>
            <pc:docMk/>
            <pc:sldMk cId="1848580924" sldId="256"/>
            <ac:spMk id="6" creationId="{8FF92B81-A8CD-8F2E-9DE3-710391C6BC55}"/>
          </ac:spMkLst>
        </pc:spChg>
        <pc:spChg chg="add del mod">
          <ac:chgData name="Иванна Пыркова" userId="33a1ab403d083c58" providerId="LiveId" clId="{FC91A12C-69FC-440D-8367-87F193685A3E}" dt="2023-02-13T16:52:25.629" v="3" actId="478"/>
          <ac:spMkLst>
            <pc:docMk/>
            <pc:sldMk cId="1848580924" sldId="256"/>
            <ac:spMk id="7" creationId="{720080F5-FFBC-CA16-4466-76006119BEE1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7" creationId="{79F9C491-10EC-4C37-8CB8-6F59A132F0C5}"/>
          </ac:spMkLst>
        </pc:spChg>
        <pc:spChg chg="add del mod">
          <ac:chgData name="Иванна Пыркова" userId="33a1ab403d083c58" providerId="LiveId" clId="{FC91A12C-69FC-440D-8367-87F193685A3E}" dt="2023-03-21T10:55:54.400" v="17706"/>
          <ac:spMkLst>
            <pc:docMk/>
            <pc:sldMk cId="1848580924" sldId="256"/>
            <ac:spMk id="7" creationId="{88BB810A-A0FF-D164-754E-7579BC095870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8" creationId="{6300709D-D5F0-B608-371E-A63FDDF54766}"/>
          </ac:spMkLst>
        </pc:spChg>
        <pc:spChg chg="add del mod">
          <ac:chgData name="Иванна Пыркова" userId="33a1ab403d083c58" providerId="LiveId" clId="{FC91A12C-69FC-440D-8367-87F193685A3E}" dt="2023-03-21T10:57:26.734" v="17728"/>
          <ac:spMkLst>
            <pc:docMk/>
            <pc:sldMk cId="1848580924" sldId="256"/>
            <ac:spMk id="8" creationId="{7CA095B5-8CA5-0084-B6E3-F59F087B02B8}"/>
          </ac:spMkLst>
        </pc:spChg>
        <pc:spChg chg="add del mod">
          <ac:chgData name="Иванна Пыркова" userId="33a1ab403d083c58" providerId="LiveId" clId="{FC91A12C-69FC-440D-8367-87F193685A3E}" dt="2023-03-21T10:57:27.417" v="17729" actId="21"/>
          <ac:spMkLst>
            <pc:docMk/>
            <pc:sldMk cId="1848580924" sldId="256"/>
            <ac:spMk id="9" creationId="{03166E9B-0A65-3BBF-B861-916433879FDD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10" creationId="{1A4D40DE-B218-0CFF-5942-278D257006BE}"/>
          </ac:spMkLst>
        </pc:spChg>
        <pc:spChg chg="add mod">
          <ac:chgData name="Иванна Пыркова" userId="33a1ab403d083c58" providerId="LiveId" clId="{FC91A12C-69FC-440D-8367-87F193685A3E}" dt="2023-03-21T08:14:27.147" v="17364" actId="1076"/>
          <ac:spMkLst>
            <pc:docMk/>
            <pc:sldMk cId="1848580924" sldId="256"/>
            <ac:spMk id="11" creationId="{D2A26D7C-C72A-F752-E27F-28D3A5A094B7}"/>
          </ac:spMkLst>
        </pc:spChg>
        <pc:spChg chg="add mod">
          <ac:chgData name="Иванна Пыркова" userId="33a1ab403d083c58" providerId="LiveId" clId="{FC91A12C-69FC-440D-8367-87F193685A3E}" dt="2023-03-15T06:52:08.030" v="16031" actId="14100"/>
          <ac:spMkLst>
            <pc:docMk/>
            <pc:sldMk cId="1848580924" sldId="256"/>
            <ac:spMk id="12" creationId="{F4EA54BE-181F-AAD1-4C48-7D1483F673C1}"/>
          </ac:spMkLst>
        </pc:spChg>
        <pc:spChg chg="add mod">
          <ac:chgData name="Иванна Пыркова" userId="33a1ab403d083c58" providerId="LiveId" clId="{FC91A12C-69FC-440D-8367-87F193685A3E}" dt="2023-03-15T06:52:08.030" v="16031" actId="14100"/>
          <ac:spMkLst>
            <pc:docMk/>
            <pc:sldMk cId="1848580924" sldId="256"/>
            <ac:spMk id="13" creationId="{D0F4CC7B-8444-59D2-6EA8-BEEDEB90D251}"/>
          </ac:spMkLst>
        </pc:spChg>
        <pc:spChg chg="add del mod">
          <ac:chgData name="Иванна Пыркова" userId="33a1ab403d083c58" providerId="LiveId" clId="{FC91A12C-69FC-440D-8367-87F193685A3E}" dt="2023-02-13T17:19:35.902" v="515" actId="478"/>
          <ac:spMkLst>
            <pc:docMk/>
            <pc:sldMk cId="1848580924" sldId="256"/>
            <ac:spMk id="14" creationId="{292C7CF9-1096-7238-1F0D-BFDC0483DD3B}"/>
          </ac:spMkLst>
        </pc:spChg>
        <pc:spChg chg="add del mod">
          <ac:chgData name="Иванна Пыркова" userId="33a1ab403d083c58" providerId="LiveId" clId="{FC91A12C-69FC-440D-8367-87F193685A3E}" dt="2023-03-07T11:56:42.714" v="5907"/>
          <ac:spMkLst>
            <pc:docMk/>
            <pc:sldMk cId="1848580924" sldId="256"/>
            <ac:spMk id="14" creationId="{EAD9CC79-C02E-78CF-8A70-E3CA6D6A9DC2}"/>
          </ac:spMkLst>
        </pc:spChg>
      </pc:sldChg>
      <pc:sldChg chg="addSp delSp modSp mod">
        <pc:chgData name="Иванна Пыркова" userId="33a1ab403d083c58" providerId="LiveId" clId="{FC91A12C-69FC-440D-8367-87F193685A3E}" dt="2023-02-18T14:55:14.557" v="1223" actId="1035"/>
        <pc:sldMkLst>
          <pc:docMk/>
          <pc:sldMk cId="3429479211" sldId="257"/>
        </pc:sldMkLst>
        <pc:spChg chg="del">
          <ac:chgData name="Иванна Пыркова" userId="33a1ab403d083c58" providerId="LiveId" clId="{FC91A12C-69FC-440D-8367-87F193685A3E}" dt="2023-02-13T17:02:47.541" v="7" actId="478"/>
          <ac:spMkLst>
            <pc:docMk/>
            <pc:sldMk cId="3429479211" sldId="257"/>
            <ac:spMk id="2" creationId="{2FCBECC8-0B40-41F5-8781-F0A9D6B712A1}"/>
          </ac:spMkLst>
        </pc:spChg>
        <pc:spChg chg="add mod">
          <ac:chgData name="Иванна Пыркова" userId="33a1ab403d083c58" providerId="LiveId" clId="{FC91A12C-69FC-440D-8367-87F193685A3E}" dt="2023-02-18T14:55:14.557" v="1223" actId="1035"/>
          <ac:spMkLst>
            <pc:docMk/>
            <pc:sldMk cId="3429479211" sldId="257"/>
            <ac:spMk id="2" creationId="{5DD00D8C-B666-4C81-6385-8FEF67D4EF1E}"/>
          </ac:spMkLst>
        </pc:spChg>
        <pc:spChg chg="add mod">
          <ac:chgData name="Иванна Пыркова" userId="33a1ab403d083c58" providerId="LiveId" clId="{FC91A12C-69FC-440D-8367-87F193685A3E}" dt="2023-02-18T14:55:02.389" v="1221" actId="2085"/>
          <ac:spMkLst>
            <pc:docMk/>
            <pc:sldMk cId="3429479211" sldId="257"/>
            <ac:spMk id="3" creationId="{2CC7D2FA-DF75-F8AE-C809-FBCE4678CE3D}"/>
          </ac:spMkLst>
        </pc:spChg>
        <pc:spChg chg="add mod">
          <ac:chgData name="Иванна Пыркова" userId="33a1ab403d083c58" providerId="LiveId" clId="{FC91A12C-69FC-440D-8367-87F193685A3E}" dt="2023-02-18T14:53:24.131" v="1074" actId="2085"/>
          <ac:spMkLst>
            <pc:docMk/>
            <pc:sldMk cId="3429479211" sldId="257"/>
            <ac:spMk id="8" creationId="{FF981A2A-2FD7-3FF4-E8DF-A0FF56DA4C8E}"/>
          </ac:spMkLst>
        </pc:spChg>
        <pc:spChg chg="add mod">
          <ac:chgData name="Иванна Пыркова" userId="33a1ab403d083c58" providerId="LiveId" clId="{FC91A12C-69FC-440D-8367-87F193685A3E}" dt="2023-02-18T14:53:26.330" v="1075" actId="2085"/>
          <ac:spMkLst>
            <pc:docMk/>
            <pc:sldMk cId="3429479211" sldId="257"/>
            <ac:spMk id="9" creationId="{BD9263BE-937A-C815-A321-FFAFFADB232C}"/>
          </ac:spMkLst>
        </pc:spChg>
        <pc:spChg chg="add mod">
          <ac:chgData name="Иванна Пыркова" userId="33a1ab403d083c58" providerId="LiveId" clId="{FC91A12C-69FC-440D-8367-87F193685A3E}" dt="2023-02-18T14:53:28.295" v="1076" actId="2085"/>
          <ac:spMkLst>
            <pc:docMk/>
            <pc:sldMk cId="3429479211" sldId="257"/>
            <ac:spMk id="10" creationId="{64BB020E-8340-712A-39BC-78B4E2E7F340}"/>
          </ac:spMkLst>
        </pc:spChg>
        <pc:spChg chg="del mod">
          <ac:chgData name="Иванна Пыркова" userId="33a1ab403d083c58" providerId="LiveId" clId="{FC91A12C-69FC-440D-8367-87F193685A3E}" dt="2023-02-13T17:03:00.470" v="11" actId="21"/>
          <ac:spMkLst>
            <pc:docMk/>
            <pc:sldMk cId="3429479211" sldId="257"/>
            <ac:spMk id="10" creationId="{DF464204-A25E-4020-A94C-0CCF50FCA1E0}"/>
          </ac:spMkLst>
        </pc:spChg>
        <pc:spChg chg="mod">
          <ac:chgData name="Иванна Пыркова" userId="33a1ab403d083c58" providerId="LiveId" clId="{FC91A12C-69FC-440D-8367-87F193685A3E}" dt="2023-02-13T17:03:00.470" v="11" actId="21"/>
          <ac:spMkLst>
            <pc:docMk/>
            <pc:sldMk cId="3429479211" sldId="257"/>
            <ac:spMk id="11" creationId="{3EA3A4AD-8489-4F22-8CDE-E27199F0B87B}"/>
          </ac:spMkLst>
        </pc:spChg>
        <pc:spChg chg="add mod">
          <ac:chgData name="Иванна Пыркова" userId="33a1ab403d083c58" providerId="LiveId" clId="{FC91A12C-69FC-440D-8367-87F193685A3E}" dt="2023-02-18T14:53:30.494" v="1077" actId="2085"/>
          <ac:spMkLst>
            <pc:docMk/>
            <pc:sldMk cId="3429479211" sldId="257"/>
            <ac:spMk id="11" creationId="{BB59C233-BEC4-8D6C-86A1-BE2DEA97D19D}"/>
          </ac:spMkLst>
        </pc:spChg>
        <pc:spChg chg="add mod">
          <ac:chgData name="Иванна Пыркова" userId="33a1ab403d083c58" providerId="LiveId" clId="{FC91A12C-69FC-440D-8367-87F193685A3E}" dt="2023-02-18T14:53:33.802" v="1078" actId="2085"/>
          <ac:spMkLst>
            <pc:docMk/>
            <pc:sldMk cId="3429479211" sldId="257"/>
            <ac:spMk id="12" creationId="{17E0945A-65E8-9760-D98F-C543AC42F83D}"/>
          </ac:spMkLst>
        </pc:spChg>
        <pc:spChg chg="mod">
          <ac:chgData name="Иванна Пыркова" userId="33a1ab403d083c58" providerId="LiveId" clId="{FC91A12C-69FC-440D-8367-87F193685A3E}" dt="2023-02-13T17:03:00.470" v="11" actId="21"/>
          <ac:spMkLst>
            <pc:docMk/>
            <pc:sldMk cId="3429479211" sldId="257"/>
            <ac:spMk id="12" creationId="{A83B2BD7-C9C9-419A-9F94-FF332DCFD3A7}"/>
          </ac:spMkLst>
        </pc:spChg>
        <pc:spChg chg="mod">
          <ac:chgData name="Иванна Пыркова" userId="33a1ab403d083c58" providerId="LiveId" clId="{FC91A12C-69FC-440D-8367-87F193685A3E}" dt="2023-02-13T17:03:00.470" v="11" actId="21"/>
          <ac:spMkLst>
            <pc:docMk/>
            <pc:sldMk cId="3429479211" sldId="257"/>
            <ac:spMk id="13" creationId="{4EB0550F-2245-4AAF-8943-0B70B819B24F}"/>
          </ac:spMkLst>
        </pc:spChg>
        <pc:spChg chg="add mod">
          <ac:chgData name="Иванна Пыркова" userId="33a1ab403d083c58" providerId="LiveId" clId="{FC91A12C-69FC-440D-8367-87F193685A3E}" dt="2023-02-18T14:53:36.382" v="1080" actId="2085"/>
          <ac:spMkLst>
            <pc:docMk/>
            <pc:sldMk cId="3429479211" sldId="257"/>
            <ac:spMk id="13" creationId="{C19B9CCE-C748-7C46-E3AB-B0B701083FFB}"/>
          </ac:spMkLst>
        </pc:spChg>
        <pc:spChg chg="add mod">
          <ac:chgData name="Иванна Пыркова" userId="33a1ab403d083c58" providerId="LiveId" clId="{FC91A12C-69FC-440D-8367-87F193685A3E}" dt="2023-02-18T14:53:38.545" v="1081" actId="2085"/>
          <ac:spMkLst>
            <pc:docMk/>
            <pc:sldMk cId="3429479211" sldId="257"/>
            <ac:spMk id="14" creationId="{10FAE280-8AA7-2515-8D48-9C32E2E6BAFF}"/>
          </ac:spMkLst>
        </pc:spChg>
        <pc:spChg chg="add mod">
          <ac:chgData name="Иванна Пыркова" userId="33a1ab403d083c58" providerId="LiveId" clId="{FC91A12C-69FC-440D-8367-87F193685A3E}" dt="2023-02-18T14:53:41.138" v="1083" actId="2085"/>
          <ac:spMkLst>
            <pc:docMk/>
            <pc:sldMk cId="3429479211" sldId="257"/>
            <ac:spMk id="15" creationId="{CF99FBD6-237D-EAE7-9F35-38F33E466C10}"/>
          </ac:spMkLst>
        </pc:spChg>
        <pc:spChg chg="add mod">
          <ac:chgData name="Иванна Пыркова" userId="33a1ab403d083c58" providerId="LiveId" clId="{FC91A12C-69FC-440D-8367-87F193685A3E}" dt="2023-02-18T14:53:43.866" v="1084" actId="2085"/>
          <ac:spMkLst>
            <pc:docMk/>
            <pc:sldMk cId="3429479211" sldId="257"/>
            <ac:spMk id="16" creationId="{ACD3B08C-12C8-8B42-A94F-EF2313BE777F}"/>
          </ac:spMkLst>
        </pc:spChg>
        <pc:spChg chg="add mod">
          <ac:chgData name="Иванна Пыркова" userId="33a1ab403d083c58" providerId="LiveId" clId="{FC91A12C-69FC-440D-8367-87F193685A3E}" dt="2023-02-18T14:53:46.231" v="1085" actId="2085"/>
          <ac:spMkLst>
            <pc:docMk/>
            <pc:sldMk cId="3429479211" sldId="257"/>
            <ac:spMk id="17" creationId="{2A7B8810-2EAE-FE43-6F1E-D19E1F87E1C1}"/>
          </ac:spMkLst>
        </pc:spChg>
        <pc:spChg chg="add mod">
          <ac:chgData name="Иванна Пыркова" userId="33a1ab403d083c58" providerId="LiveId" clId="{FC91A12C-69FC-440D-8367-87F193685A3E}" dt="2023-02-18T14:53:48.782" v="1086" actId="2085"/>
          <ac:spMkLst>
            <pc:docMk/>
            <pc:sldMk cId="3429479211" sldId="257"/>
            <ac:spMk id="18" creationId="{9650C076-A9A7-7449-1F18-52189531FAD7}"/>
          </ac:spMkLst>
        </pc:spChg>
        <pc:spChg chg="add mod">
          <ac:chgData name="Иванна Пыркова" userId="33a1ab403d083c58" providerId="LiveId" clId="{FC91A12C-69FC-440D-8367-87F193685A3E}" dt="2023-02-18T14:53:51.186" v="1087" actId="2085"/>
          <ac:spMkLst>
            <pc:docMk/>
            <pc:sldMk cId="3429479211" sldId="257"/>
            <ac:spMk id="19" creationId="{51C7D063-4EFF-23EB-209C-041C6A7F29C5}"/>
          </ac:spMkLst>
        </pc:spChg>
        <pc:spChg chg="add del mod">
          <ac:chgData name="Иванна Пыркова" userId="33a1ab403d083c58" providerId="LiveId" clId="{FC91A12C-69FC-440D-8367-87F193685A3E}" dt="2023-02-18T14:36:54.603" v="761" actId="478"/>
          <ac:spMkLst>
            <pc:docMk/>
            <pc:sldMk cId="3429479211" sldId="257"/>
            <ac:spMk id="20" creationId="{3D6FE4E6-FC07-D278-59E8-6A2E7E401E50}"/>
          </ac:spMkLst>
        </pc:spChg>
        <pc:spChg chg="add mod">
          <ac:chgData name="Иванна Пыркова" userId="33a1ab403d083c58" providerId="LiveId" clId="{FC91A12C-69FC-440D-8367-87F193685A3E}" dt="2023-02-18T14:52:32.656" v="1069" actId="1076"/>
          <ac:spMkLst>
            <pc:docMk/>
            <pc:sldMk cId="3429479211" sldId="257"/>
            <ac:spMk id="21" creationId="{03F00DC8-DD8C-3F16-A184-1772BC09FE89}"/>
          </ac:spMkLst>
        </pc:spChg>
        <pc:spChg chg="add del mod">
          <ac:chgData name="Иванна Пыркова" userId="33a1ab403d083c58" providerId="LiveId" clId="{FC91A12C-69FC-440D-8367-87F193685A3E}" dt="2023-02-18T14:38:13.202" v="790" actId="478"/>
          <ac:spMkLst>
            <pc:docMk/>
            <pc:sldMk cId="3429479211" sldId="257"/>
            <ac:spMk id="22" creationId="{700C68F1-E9A8-B2BF-273F-C3C336470D78}"/>
          </ac:spMkLst>
        </pc:spChg>
        <pc:spChg chg="add del mod">
          <ac:chgData name="Иванна Пыркова" userId="33a1ab403d083c58" providerId="LiveId" clId="{FC91A12C-69FC-440D-8367-87F193685A3E}" dt="2023-02-18T14:45:24.280" v="937" actId="478"/>
          <ac:spMkLst>
            <pc:docMk/>
            <pc:sldMk cId="3429479211" sldId="257"/>
            <ac:spMk id="23" creationId="{529050FC-9C19-D473-CF2C-7F9F9216A15F}"/>
          </ac:spMkLst>
        </pc:spChg>
        <pc:spChg chg="add del mod">
          <ac:chgData name="Иванна Пыркова" userId="33a1ab403d083c58" providerId="LiveId" clId="{FC91A12C-69FC-440D-8367-87F193685A3E}" dt="2023-02-13T17:02:48.599" v="8" actId="478"/>
          <ac:spMkLst>
            <pc:docMk/>
            <pc:sldMk cId="3429479211" sldId="257"/>
            <ac:spMk id="29" creationId="{98EB030A-C468-FDC0-41FC-3ADF139C2C77}"/>
          </ac:spMkLst>
        </pc:spChg>
        <pc:spChg chg="add del mod">
          <ac:chgData name="Иванна Пыркова" userId="33a1ab403d083c58" providerId="LiveId" clId="{FC91A12C-69FC-440D-8367-87F193685A3E}" dt="2023-02-18T14:38:29.841" v="796" actId="478"/>
          <ac:spMkLst>
            <pc:docMk/>
            <pc:sldMk cId="3429479211" sldId="257"/>
            <ac:spMk id="30" creationId="{64C10DE5-A44B-CFE3-6E2C-CCC0D4759515}"/>
          </ac:spMkLst>
        </pc:spChg>
        <pc:spChg chg="add mod">
          <ac:chgData name="Иванна Пыркова" userId="33a1ab403d083c58" providerId="LiveId" clId="{FC91A12C-69FC-440D-8367-87F193685A3E}" dt="2023-02-18T14:51:06.525" v="1040" actId="1076"/>
          <ac:spMkLst>
            <pc:docMk/>
            <pc:sldMk cId="3429479211" sldId="257"/>
            <ac:spMk id="36" creationId="{CB270887-9436-66BF-B694-D31AE76F5D51}"/>
          </ac:spMkLst>
        </pc:spChg>
        <pc:spChg chg="add mod">
          <ac:chgData name="Иванна Пыркова" userId="33a1ab403d083c58" providerId="LiveId" clId="{FC91A12C-69FC-440D-8367-87F193685A3E}" dt="2023-02-18T14:51:03.997" v="1039" actId="1076"/>
          <ac:spMkLst>
            <pc:docMk/>
            <pc:sldMk cId="3429479211" sldId="257"/>
            <ac:spMk id="37" creationId="{1720739A-DDC5-B8E1-7CC1-28F0D33CABE7}"/>
          </ac:spMkLst>
        </pc:spChg>
        <pc:spChg chg="add mod">
          <ac:chgData name="Иванна Пыркова" userId="33a1ab403d083c58" providerId="LiveId" clId="{FC91A12C-69FC-440D-8367-87F193685A3E}" dt="2023-02-18T14:51:01.184" v="1038" actId="1076"/>
          <ac:spMkLst>
            <pc:docMk/>
            <pc:sldMk cId="3429479211" sldId="257"/>
            <ac:spMk id="38" creationId="{2DA7121D-71E8-FC97-8969-0A76DCFBA615}"/>
          </ac:spMkLst>
        </pc:spChg>
        <pc:spChg chg="add mod">
          <ac:chgData name="Иванна Пыркова" userId="33a1ab403d083c58" providerId="LiveId" clId="{FC91A12C-69FC-440D-8367-87F193685A3E}" dt="2023-02-18T14:51:34.516" v="1050" actId="1076"/>
          <ac:spMkLst>
            <pc:docMk/>
            <pc:sldMk cId="3429479211" sldId="257"/>
            <ac:spMk id="39" creationId="{2B64ABA2-D6EC-7DCE-187B-4DE86E57EC11}"/>
          </ac:spMkLst>
        </pc:spChg>
        <pc:spChg chg="add mod">
          <ac:chgData name="Иванна Пыркова" userId="33a1ab403d083c58" providerId="LiveId" clId="{FC91A12C-69FC-440D-8367-87F193685A3E}" dt="2023-02-18T14:51:28.360" v="1049" actId="1076"/>
          <ac:spMkLst>
            <pc:docMk/>
            <pc:sldMk cId="3429479211" sldId="257"/>
            <ac:spMk id="40" creationId="{6F4FBABA-E5AA-DB01-2C37-33AFA42D71AE}"/>
          </ac:spMkLst>
        </pc:spChg>
        <pc:spChg chg="add mod">
          <ac:chgData name="Иванна Пыркова" userId="33a1ab403d083c58" providerId="LiveId" clId="{FC91A12C-69FC-440D-8367-87F193685A3E}" dt="2023-02-18T14:52:48.605" v="1071" actId="1076"/>
          <ac:spMkLst>
            <pc:docMk/>
            <pc:sldMk cId="3429479211" sldId="257"/>
            <ac:spMk id="41" creationId="{5C79B15A-59BF-465C-CAF0-BE22216E32C8}"/>
          </ac:spMkLst>
        </pc:spChg>
        <pc:spChg chg="add mod">
          <ac:chgData name="Иванна Пыркова" userId="33a1ab403d083c58" providerId="LiveId" clId="{FC91A12C-69FC-440D-8367-87F193685A3E}" dt="2023-02-18T14:52:00.018" v="1057" actId="1076"/>
          <ac:spMkLst>
            <pc:docMk/>
            <pc:sldMk cId="3429479211" sldId="257"/>
            <ac:spMk id="42" creationId="{E849D0F3-D75B-63DF-E8CA-7167C5855F5A}"/>
          </ac:spMkLst>
        </pc:spChg>
        <pc:spChg chg="add mod">
          <ac:chgData name="Иванна Пыркова" userId="33a1ab403d083c58" providerId="LiveId" clId="{FC91A12C-69FC-440D-8367-87F193685A3E}" dt="2023-02-18T14:51:53.217" v="1056" actId="1036"/>
          <ac:spMkLst>
            <pc:docMk/>
            <pc:sldMk cId="3429479211" sldId="257"/>
            <ac:spMk id="43" creationId="{15E99E3D-7FC3-686E-B1A7-5082DCFE8CB4}"/>
          </ac:spMkLst>
        </pc:spChg>
        <pc:spChg chg="add mod">
          <ac:chgData name="Иванна Пыркова" userId="33a1ab403d083c58" providerId="LiveId" clId="{FC91A12C-69FC-440D-8367-87F193685A3E}" dt="2023-02-18T14:51:44.936" v="1054" actId="1076"/>
          <ac:spMkLst>
            <pc:docMk/>
            <pc:sldMk cId="3429479211" sldId="257"/>
            <ac:spMk id="44" creationId="{923FD225-FC58-1F4E-E74E-B508FCB744DD}"/>
          </ac:spMkLst>
        </pc:spChg>
        <pc:spChg chg="add mod">
          <ac:chgData name="Иванна Пыркова" userId="33a1ab403d083c58" providerId="LiveId" clId="{FC91A12C-69FC-440D-8367-87F193685A3E}" dt="2023-02-18T14:52:28.877" v="1068" actId="1076"/>
          <ac:spMkLst>
            <pc:docMk/>
            <pc:sldMk cId="3429479211" sldId="257"/>
            <ac:spMk id="45" creationId="{9FE03733-7399-FDA3-12C3-E8BA5185C834}"/>
          </ac:spMkLst>
        </pc:spChg>
        <pc:spChg chg="add mod">
          <ac:chgData name="Иванна Пыркова" userId="33a1ab403d083c58" providerId="LiveId" clId="{FC91A12C-69FC-440D-8367-87F193685A3E}" dt="2023-02-18T14:52:24.828" v="1067" actId="1076"/>
          <ac:spMkLst>
            <pc:docMk/>
            <pc:sldMk cId="3429479211" sldId="257"/>
            <ac:spMk id="46" creationId="{EEBDCA13-0F61-EE0A-D0EB-F9B09A1AB908}"/>
          </ac:spMkLst>
        </pc:spChg>
        <pc:grpChg chg="del">
          <ac:chgData name="Иванна Пыркова" userId="33a1ab403d083c58" providerId="LiveId" clId="{FC91A12C-69FC-440D-8367-87F193685A3E}" dt="2023-02-13T17:03:11.396" v="17" actId="478"/>
          <ac:grpSpMkLst>
            <pc:docMk/>
            <pc:sldMk cId="3429479211" sldId="257"/>
            <ac:grpSpMk id="4" creationId="{C1E4FE54-2D24-4BE9-A69C-18CA95627B49}"/>
          </ac:grpSpMkLst>
        </pc:grpChg>
        <pc:grpChg chg="del mod">
          <ac:chgData name="Иванна Пыркова" userId="33a1ab403d083c58" providerId="LiveId" clId="{FC91A12C-69FC-440D-8367-87F193685A3E}" dt="2023-02-13T17:03:05.770" v="14" actId="478"/>
          <ac:grpSpMkLst>
            <pc:docMk/>
            <pc:sldMk cId="3429479211" sldId="257"/>
            <ac:grpSpMk id="9" creationId="{C47BD1EC-11E9-4D14-9994-B20673A5DEDC}"/>
          </ac:grpSpMkLst>
        </pc:grpChg>
        <pc:grpChg chg="del">
          <ac:chgData name="Иванна Пыркова" userId="33a1ab403d083c58" providerId="LiveId" clId="{FC91A12C-69FC-440D-8367-87F193685A3E}" dt="2023-02-13T17:03:07.366" v="15" actId="478"/>
          <ac:grpSpMkLst>
            <pc:docMk/>
            <pc:sldMk cId="3429479211" sldId="257"/>
            <ac:grpSpMk id="14" creationId="{398BBD0E-CA9F-4ECA-A13D-D3A96FBE1487}"/>
          </ac:grpSpMkLst>
        </pc:grpChg>
        <pc:grpChg chg="del">
          <ac:chgData name="Иванна Пыркова" userId="33a1ab403d083c58" providerId="LiveId" clId="{FC91A12C-69FC-440D-8367-87F193685A3E}" dt="2023-02-13T17:03:08.812" v="16" actId="478"/>
          <ac:grpSpMkLst>
            <pc:docMk/>
            <pc:sldMk cId="3429479211" sldId="257"/>
            <ac:grpSpMk id="19" creationId="{74FE45C5-A41A-4CC7-9EBD-15A14C240D54}"/>
          </ac:grpSpMkLst>
        </pc:grpChg>
        <pc:grpChg chg="del">
          <ac:chgData name="Иванна Пыркова" userId="33a1ab403d083c58" providerId="LiveId" clId="{FC91A12C-69FC-440D-8367-87F193685A3E}" dt="2023-02-13T17:03:14.038" v="18" actId="478"/>
          <ac:grpSpMkLst>
            <pc:docMk/>
            <pc:sldMk cId="3429479211" sldId="257"/>
            <ac:grpSpMk id="24" creationId="{E54B5A94-FA5F-4497-A720-85C83A01C8B6}"/>
          </ac:grpSpMkLst>
        </pc:grpChg>
        <pc:picChg chg="add del mod">
          <ac:chgData name="Иванна Пыркова" userId="33a1ab403d083c58" providerId="LiveId" clId="{FC91A12C-69FC-440D-8367-87F193685A3E}" dt="2023-02-18T14:26:05.584" v="573" actId="478"/>
          <ac:picMkLst>
            <pc:docMk/>
            <pc:sldMk cId="3429479211" sldId="257"/>
            <ac:picMk id="5" creationId="{9BB913C3-1C0E-9D7F-1D6D-67F044DEA034}"/>
          </ac:picMkLst>
        </pc:picChg>
        <pc:picChg chg="add mod">
          <ac:chgData name="Иванна Пыркова" userId="33a1ab403d083c58" providerId="LiveId" clId="{FC91A12C-69FC-440D-8367-87F193685A3E}" dt="2023-02-18T14:45:21.838" v="936" actId="1037"/>
          <ac:picMkLst>
            <pc:docMk/>
            <pc:sldMk cId="3429479211" sldId="257"/>
            <ac:picMk id="7" creationId="{B372BFD2-2144-9B75-F46A-F825267C5720}"/>
          </ac:picMkLst>
        </pc:picChg>
        <pc:picChg chg="add mod">
          <ac:chgData name="Иванна Пыркова" userId="33a1ab403d083c58" providerId="LiveId" clId="{FC91A12C-69FC-440D-8367-87F193685A3E}" dt="2023-02-18T14:46:07.684" v="943" actId="1076"/>
          <ac:picMkLst>
            <pc:docMk/>
            <pc:sldMk cId="3429479211" sldId="257"/>
            <ac:picMk id="24" creationId="{149012EE-DFE3-449F-51C0-9D4DE0B77F8E}"/>
          </ac:picMkLst>
        </pc:picChg>
        <pc:picChg chg="add mod">
          <ac:chgData name="Иванна Пыркова" userId="33a1ab403d083c58" providerId="LiveId" clId="{FC91A12C-69FC-440D-8367-87F193685A3E}" dt="2023-02-18T14:45:59.308" v="942" actId="1076"/>
          <ac:picMkLst>
            <pc:docMk/>
            <pc:sldMk cId="3429479211" sldId="257"/>
            <ac:picMk id="25" creationId="{AEACBB11-8D6B-D727-542B-CBE3C453C08B}"/>
          </ac:picMkLst>
        </pc:picChg>
        <pc:picChg chg="add mod">
          <ac:chgData name="Иванна Пыркова" userId="33a1ab403d083c58" providerId="LiveId" clId="{FC91A12C-69FC-440D-8367-87F193685A3E}" dt="2023-02-18T14:46:24.247" v="946" actId="1076"/>
          <ac:picMkLst>
            <pc:docMk/>
            <pc:sldMk cId="3429479211" sldId="257"/>
            <ac:picMk id="26" creationId="{3AA7E342-89DF-EDE3-D721-5B908D8457D4}"/>
          </ac:picMkLst>
        </pc:picChg>
        <pc:picChg chg="add mod">
          <ac:chgData name="Иванна Пыркова" userId="33a1ab403d083c58" providerId="LiveId" clId="{FC91A12C-69FC-440D-8367-87F193685A3E}" dt="2023-02-18T14:46:33.975" v="948" actId="1076"/>
          <ac:picMkLst>
            <pc:docMk/>
            <pc:sldMk cId="3429479211" sldId="257"/>
            <ac:picMk id="27" creationId="{E0D2EE60-599C-AB02-91D3-53AAD9608054}"/>
          </ac:picMkLst>
        </pc:picChg>
        <pc:picChg chg="add mod">
          <ac:chgData name="Иванна Пыркова" userId="33a1ab403d083c58" providerId="LiveId" clId="{FC91A12C-69FC-440D-8367-87F193685A3E}" dt="2023-02-18T14:48:45.022" v="1033" actId="1076"/>
          <ac:picMkLst>
            <pc:docMk/>
            <pc:sldMk cId="3429479211" sldId="257"/>
            <ac:picMk id="28" creationId="{766584A0-29F2-2AD7-A952-FEE191AA06BD}"/>
          </ac:picMkLst>
        </pc:picChg>
        <pc:picChg chg="add mod">
          <ac:chgData name="Иванна Пыркова" userId="33a1ab403d083c58" providerId="LiveId" clId="{FC91A12C-69FC-440D-8367-87F193685A3E}" dt="2023-02-18T14:46:56.066" v="952" actId="1076"/>
          <ac:picMkLst>
            <pc:docMk/>
            <pc:sldMk cId="3429479211" sldId="257"/>
            <ac:picMk id="29" creationId="{7E53FE84-DF02-CCA4-C87F-F3DD14F20729}"/>
          </ac:picMkLst>
        </pc:picChg>
        <pc:picChg chg="add mod">
          <ac:chgData name="Иванна Пыркова" userId="33a1ab403d083c58" providerId="LiveId" clId="{FC91A12C-69FC-440D-8367-87F193685A3E}" dt="2023-02-18T14:47:22.330" v="962" actId="1076"/>
          <ac:picMkLst>
            <pc:docMk/>
            <pc:sldMk cId="3429479211" sldId="257"/>
            <ac:picMk id="31" creationId="{ED18C85C-40FD-51E4-E1D3-DF204D6CF98E}"/>
          </ac:picMkLst>
        </pc:picChg>
        <pc:picChg chg="add mod">
          <ac:chgData name="Иванна Пыркова" userId="33a1ab403d083c58" providerId="LiveId" clId="{FC91A12C-69FC-440D-8367-87F193685A3E}" dt="2023-02-18T14:47:41.196" v="992" actId="1076"/>
          <ac:picMkLst>
            <pc:docMk/>
            <pc:sldMk cId="3429479211" sldId="257"/>
            <ac:picMk id="32" creationId="{7CF31A95-0399-69DB-172A-D92B5814D340}"/>
          </ac:picMkLst>
        </pc:picChg>
        <pc:picChg chg="add mod">
          <ac:chgData name="Иванна Пыркова" userId="33a1ab403d083c58" providerId="LiveId" clId="{FC91A12C-69FC-440D-8367-87F193685A3E}" dt="2023-02-18T14:47:53.991" v="1010" actId="1076"/>
          <ac:picMkLst>
            <pc:docMk/>
            <pc:sldMk cId="3429479211" sldId="257"/>
            <ac:picMk id="33" creationId="{EF56A9BD-511A-6E36-BFF0-9C9ECFAA041C}"/>
          </ac:picMkLst>
        </pc:picChg>
        <pc:picChg chg="add mod">
          <ac:chgData name="Иванна Пыркова" userId="33a1ab403d083c58" providerId="LiveId" clId="{FC91A12C-69FC-440D-8367-87F193685A3E}" dt="2023-02-18T14:48:05.182" v="1012" actId="1076"/>
          <ac:picMkLst>
            <pc:docMk/>
            <pc:sldMk cId="3429479211" sldId="257"/>
            <ac:picMk id="34" creationId="{7FE31508-0681-0EB7-1976-3A7430466AEE}"/>
          </ac:picMkLst>
        </pc:picChg>
        <pc:picChg chg="add mod">
          <ac:chgData name="Иванна Пыркова" userId="33a1ab403d083c58" providerId="LiveId" clId="{FC91A12C-69FC-440D-8367-87F193685A3E}" dt="2023-02-18T14:48:28.255" v="1032" actId="1076"/>
          <ac:picMkLst>
            <pc:docMk/>
            <pc:sldMk cId="3429479211" sldId="257"/>
            <ac:picMk id="35" creationId="{0F858570-D7F6-E96E-14F0-94376981A6A5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8T13:25:03.467" v="17262" actId="20577"/>
        <pc:sldMkLst>
          <pc:docMk/>
          <pc:sldMk cId="129058344" sldId="258"/>
        </pc:sldMkLst>
        <pc:spChg chg="del">
          <ac:chgData name="Иванна Пыркова" userId="33a1ab403d083c58" providerId="LiveId" clId="{FC91A12C-69FC-440D-8367-87F193685A3E}" dt="2023-02-13T17:07:35.399" v="246" actId="478"/>
          <ac:spMkLst>
            <pc:docMk/>
            <pc:sldMk cId="129058344" sldId="258"/>
            <ac:spMk id="2" creationId="{E851EAAC-CB12-DFF5-82D0-F29E9D14805A}"/>
          </ac:spMkLst>
        </pc:spChg>
        <pc:spChg chg="del">
          <ac:chgData name="Иванна Пыркова" userId="33a1ab403d083c58" providerId="LiveId" clId="{FC91A12C-69FC-440D-8367-87F193685A3E}" dt="2023-02-13T17:07:34.713" v="245" actId="478"/>
          <ac:spMkLst>
            <pc:docMk/>
            <pc:sldMk cId="129058344" sldId="258"/>
            <ac:spMk id="3" creationId="{1839AA9A-018B-CCA8-A0D1-A7CB0641BE54}"/>
          </ac:spMkLst>
        </pc:spChg>
        <pc:spChg chg="add mod">
          <ac:chgData name="Иванна Пыркова" userId="33a1ab403d083c58" providerId="LiveId" clId="{FC91A12C-69FC-440D-8367-87F193685A3E}" dt="2023-03-18T13:25:03.467" v="17262" actId="20577"/>
          <ac:spMkLst>
            <pc:docMk/>
            <pc:sldMk cId="129058344" sldId="258"/>
            <ac:spMk id="5" creationId="{452BC174-ED6B-7399-13A2-102267B77A49}"/>
          </ac:spMkLst>
        </pc:spChg>
        <pc:spChg chg="add mod">
          <ac:chgData name="Иванна Пыркова" userId="33a1ab403d083c58" providerId="LiveId" clId="{FC91A12C-69FC-440D-8367-87F193685A3E}" dt="2023-02-13T17:14:09.675" v="399" actId="207"/>
          <ac:spMkLst>
            <pc:docMk/>
            <pc:sldMk cId="129058344" sldId="258"/>
            <ac:spMk id="6" creationId="{C7F7DFED-015D-378E-46B1-625DEE919962}"/>
          </ac:spMkLst>
        </pc:spChg>
        <pc:spChg chg="add mod">
          <ac:chgData name="Иванна Пыркова" userId="33a1ab403d083c58" providerId="LiveId" clId="{FC91A12C-69FC-440D-8367-87F193685A3E}" dt="2023-02-13T17:14:13.541" v="400" actId="207"/>
          <ac:spMkLst>
            <pc:docMk/>
            <pc:sldMk cId="129058344" sldId="258"/>
            <ac:spMk id="7" creationId="{959A6783-C8E7-7F88-DD57-100533BF3315}"/>
          </ac:spMkLst>
        </pc:spChg>
        <pc:spChg chg="add del mod">
          <ac:chgData name="Иванна Пыркова" userId="33a1ab403d083c58" providerId="LiveId" clId="{FC91A12C-69FC-440D-8367-87F193685A3E}" dt="2023-02-13T17:13:12.328" v="396" actId="478"/>
          <ac:spMkLst>
            <pc:docMk/>
            <pc:sldMk cId="129058344" sldId="258"/>
            <ac:spMk id="8" creationId="{C968D988-6E5A-291E-420F-64D6E602067C}"/>
          </ac:spMkLst>
        </pc:spChg>
      </pc:sldChg>
      <pc:sldChg chg="addSp delSp modSp new mod">
        <pc:chgData name="Иванна Пыркова" userId="33a1ab403d083c58" providerId="LiveId" clId="{FC91A12C-69FC-440D-8367-87F193685A3E}" dt="2023-03-07T12:02:06.868" v="5930" actId="1076"/>
        <pc:sldMkLst>
          <pc:docMk/>
          <pc:sldMk cId="3470365596" sldId="259"/>
        </pc:sldMkLst>
        <pc:spChg chg="add del mod">
          <ac:chgData name="Иванна Пыркова" userId="33a1ab403d083c58" providerId="LiveId" clId="{FC91A12C-69FC-440D-8367-87F193685A3E}" dt="2023-03-07T12:01:52.638" v="5927" actId="478"/>
          <ac:spMkLst>
            <pc:docMk/>
            <pc:sldMk cId="3470365596" sldId="259"/>
            <ac:spMk id="2" creationId="{FF774761-A0A8-6FA0-B970-FEE2F9DB2000}"/>
          </ac:spMkLst>
        </pc:spChg>
        <pc:spChg chg="add mod">
          <ac:chgData name="Иванна Пыркова" userId="33a1ab403d083c58" providerId="LiveId" clId="{FC91A12C-69FC-440D-8367-87F193685A3E}" dt="2023-03-07T12:02:06.868" v="5930" actId="1076"/>
          <ac:spMkLst>
            <pc:docMk/>
            <pc:sldMk cId="3470365596" sldId="259"/>
            <ac:spMk id="3" creationId="{9F64A495-004B-460D-FF88-422884C9356F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4" creationId="{A0732403-6E79-103D-50FD-CDB8C527DD3F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5" creationId="{976B5EEC-220E-3589-4C2F-5D9556713C9D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6" creationId="{9878D59C-3F85-6929-D9AE-73D013EA85AD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7" creationId="{692315D5-1877-39A3-F99C-781FC4B826C5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8" creationId="{24519333-A7A1-757F-0FD6-DBB018AF1AAB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9" creationId="{8DB1A761-26F9-786C-B7EA-B315830AA766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10" creationId="{E625D276-4521-F9FE-BB15-E27A2EBA7883}"/>
          </ac:spMkLst>
        </pc:spChg>
        <pc:spChg chg="add mod">
          <ac:chgData name="Иванна Пыркова" userId="33a1ab403d083c58" providerId="LiveId" clId="{FC91A12C-69FC-440D-8367-87F193685A3E}" dt="2023-03-07T12:01:48.952" v="5926"/>
          <ac:spMkLst>
            <pc:docMk/>
            <pc:sldMk cId="3470365596" sldId="259"/>
            <ac:spMk id="11" creationId="{2AA624DB-44B0-DEB8-A0FD-96F2CBB59FD9}"/>
          </ac:spMkLst>
        </pc:spChg>
      </pc:sldChg>
      <pc:sldChg chg="addSp delSp modSp new mod">
        <pc:chgData name="Иванна Пыркова" userId="33a1ab403d083c58" providerId="LiveId" clId="{FC91A12C-69FC-440D-8367-87F193685A3E}" dt="2023-03-07T12:02:53.018" v="5938" actId="1076"/>
        <pc:sldMkLst>
          <pc:docMk/>
          <pc:sldMk cId="1302554144" sldId="260"/>
        </pc:sldMkLst>
        <pc:spChg chg="add del mod">
          <ac:chgData name="Иванна Пыркова" userId="33a1ab403d083c58" providerId="LiveId" clId="{FC91A12C-69FC-440D-8367-87F193685A3E}" dt="2023-03-07T12:02:28.183" v="5933" actId="478"/>
          <ac:spMkLst>
            <pc:docMk/>
            <pc:sldMk cId="1302554144" sldId="260"/>
            <ac:spMk id="2" creationId="{05A5B6D0-D022-A156-0FA4-2B5DA569EAF5}"/>
          </ac:spMkLst>
        </pc:spChg>
        <pc:spChg chg="add mod">
          <ac:chgData name="Иванна Пыркова" userId="33a1ab403d083c58" providerId="LiveId" clId="{FC91A12C-69FC-440D-8367-87F193685A3E}" dt="2023-03-07T12:02:53.018" v="5938" actId="1076"/>
          <ac:spMkLst>
            <pc:docMk/>
            <pc:sldMk cId="1302554144" sldId="260"/>
            <ac:spMk id="3" creationId="{B5474538-DC2B-B34D-56E0-ED6D8A0B9FA8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4" creationId="{C4CD0788-E0B5-21FD-0EF5-50EC24F1F6AF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5" creationId="{F41809AC-0956-D15E-38E9-06EAF627DF36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6" creationId="{B0FE182D-F19A-F12B-EDD3-46C6032DD9C5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7" creationId="{6F4165B6-ED2F-1A10-5EC8-E1C40E8C8216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8" creationId="{A5EDCC81-226E-44E3-003F-410C9CA08255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9" creationId="{15910F48-BB88-210C-AC61-D23C3FAC149E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10" creationId="{EBC8704D-5120-D9B9-4006-AFB3BF3F8188}"/>
          </ac:spMkLst>
        </pc:spChg>
        <pc:spChg chg="add mod">
          <ac:chgData name="Иванна Пыркова" userId="33a1ab403d083c58" providerId="LiveId" clId="{FC91A12C-69FC-440D-8367-87F193685A3E}" dt="2023-03-07T12:02:25.074" v="5932"/>
          <ac:spMkLst>
            <pc:docMk/>
            <pc:sldMk cId="1302554144" sldId="260"/>
            <ac:spMk id="11" creationId="{BC6E8A46-7F53-E6EA-F616-62581E75E6B5}"/>
          </ac:spMkLst>
        </pc:spChg>
      </pc:sldChg>
      <pc:sldChg chg="addSp delSp modSp new mod">
        <pc:chgData name="Иванна Пыркова" userId="33a1ab403d083c58" providerId="LiveId" clId="{FC91A12C-69FC-440D-8367-87F193685A3E}" dt="2023-02-19T09:29:36.688" v="2525" actId="167"/>
        <pc:sldMkLst>
          <pc:docMk/>
          <pc:sldMk cId="131424284" sldId="261"/>
        </pc:sldMkLst>
        <pc:spChg chg="add del mod">
          <ac:chgData name="Иванна Пыркова" userId="33a1ab403d083c58" providerId="LiveId" clId="{FC91A12C-69FC-440D-8367-87F193685A3E}" dt="2023-02-18T14:54:13.422" v="1089" actId="478"/>
          <ac:spMkLst>
            <pc:docMk/>
            <pc:sldMk cId="131424284" sldId="261"/>
            <ac:spMk id="2" creationId="{20770AC6-4836-3831-4526-568B0FE080BC}"/>
          </ac:spMkLst>
        </pc:spChg>
        <pc:spChg chg="add del mod">
          <ac:chgData name="Иванна Пыркова" userId="33a1ab403d083c58" providerId="LiveId" clId="{FC91A12C-69FC-440D-8367-87F193685A3E}" dt="2023-02-18T14:56:25.206" v="1228" actId="478"/>
          <ac:spMkLst>
            <pc:docMk/>
            <pc:sldMk cId="131424284" sldId="261"/>
            <ac:spMk id="3" creationId="{34BFC669-D06B-C37C-C2BC-C68764B4A41F}"/>
          </ac:spMkLst>
        </pc:spChg>
        <pc:spChg chg="add del mod">
          <ac:chgData name="Иванна Пыркова" userId="33a1ab403d083c58" providerId="LiveId" clId="{FC91A12C-69FC-440D-8367-87F193685A3E}" dt="2023-02-18T14:29:56.523" v="642" actId="478"/>
          <ac:spMkLst>
            <pc:docMk/>
            <pc:sldMk cId="131424284" sldId="261"/>
            <ac:spMk id="3" creationId="{642EA2F8-377B-7279-74D3-9DE4DA49FA42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3" creationId="{DE16325F-B404-9CAC-17DF-CC01F331BC3A}"/>
          </ac:spMkLst>
        </pc:spChg>
        <pc:spChg chg="add del mod">
          <ac:chgData name="Иванна Пыркова" userId="33a1ab403d083c58" providerId="LiveId" clId="{FC91A12C-69FC-440D-8367-87F193685A3E}" dt="2023-02-18T14:54:34.360" v="1175" actId="21"/>
          <ac:spMkLst>
            <pc:docMk/>
            <pc:sldMk cId="131424284" sldId="261"/>
            <ac:spMk id="4" creationId="{15111265-CF5A-7237-2C74-6985F333C49D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5" creationId="{1B3826AB-4D82-2100-3EEA-500502AF643D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5" creationId="{23F4007E-3CFD-FF6C-7C6D-0E5EAC4DC540}"/>
          </ac:spMkLst>
        </pc:spChg>
        <pc:spChg chg="add del mod">
          <ac:chgData name="Иванна Пыркова" userId="33a1ab403d083c58" providerId="LiveId" clId="{FC91A12C-69FC-440D-8367-87F193685A3E}" dt="2023-02-18T14:56:36.386" v="1237" actId="478"/>
          <ac:spMkLst>
            <pc:docMk/>
            <pc:sldMk cId="131424284" sldId="261"/>
            <ac:spMk id="5" creationId="{57D88116-FD5C-2F1C-2B14-00C0DE0D51C4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6" creationId="{2C0A7EAA-1ABF-1BDF-5370-E9AC6B6D7A51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7" creationId="{41C5AEF1-178A-1ABC-73B1-FFC65B0BF78D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7" creationId="{850CC478-D8A2-AA67-2338-1E6B563E3CFD}"/>
          </ac:spMkLst>
        </pc:spChg>
        <pc:spChg chg="add del mod">
          <ac:chgData name="Иванна Пыркова" userId="33a1ab403d083c58" providerId="LiveId" clId="{FC91A12C-69FC-440D-8367-87F193685A3E}" dt="2023-02-18T14:57:27.469" v="1281" actId="478"/>
          <ac:spMkLst>
            <pc:docMk/>
            <pc:sldMk cId="131424284" sldId="261"/>
            <ac:spMk id="7" creationId="{BC710190-C9E1-8361-9C23-08CF8DC2425A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8" creationId="{45DE823C-A8BB-9FCA-DE4D-9460ED6B8A24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9" creationId="{4DA65350-912E-8032-3334-25CF81B56CE8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9" creationId="{F80BB720-89DD-A38F-3650-10077BD92F7D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10" creationId="{91F70A99-A91E-E43D-F954-8B0AC21CD26F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11" creationId="{5097EC12-9FD8-8CD1-F8EC-5A29E453CCA6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11" creationId="{8D5818A8-8883-D085-7517-1E71BCB829B8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12" creationId="{7832AAB6-FD54-7A62-1CEE-098C085B1F26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13" creationId="{22CBFE09-F94B-5997-04DA-AE0F82822B5D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13" creationId="{72CC98B0-E7B5-C2F1-4869-E05A39BB92AA}"/>
          </ac:spMkLst>
        </pc:spChg>
        <pc:spChg chg="add mod ord">
          <ac:chgData name="Иванна Пыркова" userId="33a1ab403d083c58" providerId="LiveId" clId="{FC91A12C-69FC-440D-8367-87F193685A3E}" dt="2023-02-19T09:29:36.688" v="2525" actId="167"/>
          <ac:spMkLst>
            <pc:docMk/>
            <pc:sldMk cId="131424284" sldId="261"/>
            <ac:spMk id="14" creationId="{B15D8261-DCB2-02A8-999F-EE1D6E28D3A9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15" creationId="{8B5A3E02-15B9-9FB6-3A1B-648AD5F3B5D9}"/>
          </ac:spMkLst>
        </pc:spChg>
        <pc:spChg chg="add mod">
          <ac:chgData name="Иванна Пыркова" userId="33a1ab403d083c58" providerId="LiveId" clId="{FC91A12C-69FC-440D-8367-87F193685A3E}" dt="2023-02-18T15:40:09.523" v="2360" actId="1036"/>
          <ac:spMkLst>
            <pc:docMk/>
            <pc:sldMk cId="131424284" sldId="261"/>
            <ac:spMk id="15" creationId="{CB0D8B73-BCBC-5F25-0ECC-0D78C4F3808F}"/>
          </ac:spMkLst>
        </pc:spChg>
        <pc:spChg chg="add mod ord">
          <ac:chgData name="Иванна Пыркова" userId="33a1ab403d083c58" providerId="LiveId" clId="{FC91A12C-69FC-440D-8367-87F193685A3E}" dt="2023-02-19T09:29:24.798" v="2524" actId="167"/>
          <ac:spMkLst>
            <pc:docMk/>
            <pc:sldMk cId="131424284" sldId="261"/>
            <ac:spMk id="16" creationId="{F99AE48A-B15F-94E4-521F-2C472BB8A4D7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17" creationId="{560DDBCA-F044-E95A-C048-6C0C85B45433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17" creationId="{75C17A94-EA0B-F482-CC2B-4E458BEF719F}"/>
          </ac:spMkLst>
        </pc:spChg>
        <pc:spChg chg="add del mod">
          <ac:chgData name="Иванна Пыркова" userId="33a1ab403d083c58" providerId="LiveId" clId="{FC91A12C-69FC-440D-8367-87F193685A3E}" dt="2023-02-18T15:37:31.338" v="2331" actId="478"/>
          <ac:spMkLst>
            <pc:docMk/>
            <pc:sldMk cId="131424284" sldId="261"/>
            <ac:spMk id="18" creationId="{E8878ECA-AAF2-CED5-1AF5-3120D88F7D30}"/>
          </ac:spMkLst>
        </pc:spChg>
        <pc:spChg chg="add mod">
          <ac:chgData name="Иванна Пыркова" userId="33a1ab403d083c58" providerId="LiveId" clId="{FC91A12C-69FC-440D-8367-87F193685A3E}" dt="2023-02-18T15:37:37.864" v="2343" actId="1035"/>
          <ac:spMkLst>
            <pc:docMk/>
            <pc:sldMk cId="131424284" sldId="261"/>
            <ac:spMk id="19" creationId="{3B475CE8-3570-EEF3-458F-294A21D87D55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19" creationId="{E7F08271-0815-5061-EB4A-D24C79A4C8CB}"/>
          </ac:spMkLst>
        </pc:spChg>
        <pc:spChg chg="add del">
          <ac:chgData name="Иванна Пыркова" userId="33a1ab403d083c58" providerId="LiveId" clId="{FC91A12C-69FC-440D-8367-87F193685A3E}" dt="2023-02-18T15:37:54.219" v="2350" actId="478"/>
          <ac:spMkLst>
            <pc:docMk/>
            <pc:sldMk cId="131424284" sldId="261"/>
            <ac:spMk id="20" creationId="{D7165A55-4560-8340-A4B8-EECBBC6461EE}"/>
          </ac:spMkLst>
        </pc:spChg>
        <pc:spChg chg="add del mod">
          <ac:chgData name="Иванна Пыркова" userId="33a1ab403d083c58" providerId="LiveId" clId="{FC91A12C-69FC-440D-8367-87F193685A3E}" dt="2023-02-18T15:40:14.527" v="2361" actId="478"/>
          <ac:spMkLst>
            <pc:docMk/>
            <pc:sldMk cId="131424284" sldId="261"/>
            <ac:spMk id="21" creationId="{5CDF2F5E-73BD-47CA-F218-084E505A27A4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21" creationId="{A31CCBF4-F285-B9A9-0322-B0587B30213C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23" creationId="{3DEB6DCA-BBC4-4067-6897-6D72FEFD73D1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25" creationId="{5299D614-66EE-9535-2A63-081BEEC832CA}"/>
          </ac:spMkLst>
        </pc:spChg>
        <pc:spChg chg="add del mod">
          <ac:chgData name="Иванна Пыркова" userId="33a1ab403d083c58" providerId="LiveId" clId="{FC91A12C-69FC-440D-8367-87F193685A3E}" dt="2023-02-18T14:34:45.305" v="712" actId="21"/>
          <ac:spMkLst>
            <pc:docMk/>
            <pc:sldMk cId="131424284" sldId="261"/>
            <ac:spMk id="27" creationId="{A034FEFB-0947-B391-B845-60692BD1354C}"/>
          </ac:spMkLst>
        </pc:spChg>
      </pc:sldChg>
      <pc:sldChg chg="addSp delSp modSp new mod">
        <pc:chgData name="Иванна Пыркова" userId="33a1ab403d083c58" providerId="LiveId" clId="{FC91A12C-69FC-440D-8367-87F193685A3E}" dt="2023-03-13T13:36:32.373" v="12941" actId="1035"/>
        <pc:sldMkLst>
          <pc:docMk/>
          <pc:sldMk cId="587214526" sldId="262"/>
        </pc:sldMkLst>
        <pc:spChg chg="add mod">
          <ac:chgData name="Иванна Пыркова" userId="33a1ab403d083c58" providerId="LiveId" clId="{FC91A12C-69FC-440D-8367-87F193685A3E}" dt="2023-03-13T13:36:32.373" v="12941" actId="1035"/>
          <ac:spMkLst>
            <pc:docMk/>
            <pc:sldMk cId="587214526" sldId="262"/>
            <ac:spMk id="2" creationId="{6A6AFA6E-E8AF-2F08-47A2-2CDF08564D50}"/>
          </ac:spMkLst>
        </pc:spChg>
        <pc:spChg chg="add mod">
          <ac:chgData name="Иванна Пыркова" userId="33a1ab403d083c58" providerId="LiveId" clId="{FC91A12C-69FC-440D-8367-87F193685A3E}" dt="2023-02-19T09:45:45.338" v="2733" actId="1035"/>
          <ac:spMkLst>
            <pc:docMk/>
            <pc:sldMk cId="587214526" sldId="262"/>
            <ac:spMk id="3" creationId="{A97153FD-00B1-3335-1785-5A6B7DDB2FCB}"/>
          </ac:spMkLst>
        </pc:spChg>
        <pc:spChg chg="add del mod">
          <ac:chgData name="Иванна Пыркова" userId="33a1ab403d083c58" providerId="LiveId" clId="{FC91A12C-69FC-440D-8367-87F193685A3E}" dt="2023-02-19T09:02:44.945" v="2467" actId="478"/>
          <ac:spMkLst>
            <pc:docMk/>
            <pc:sldMk cId="587214526" sldId="262"/>
            <ac:spMk id="3" creationId="{E2F55E95-17CD-A4C7-43C6-BC89A6C398F8}"/>
          </ac:spMkLst>
        </pc:spChg>
        <pc:spChg chg="add del mod">
          <ac:chgData name="Иванна Пыркова" userId="33a1ab403d083c58" providerId="LiveId" clId="{FC91A12C-69FC-440D-8367-87F193685A3E}" dt="2023-02-19T08:58:33.881" v="2393" actId="478"/>
          <ac:spMkLst>
            <pc:docMk/>
            <pc:sldMk cId="587214526" sldId="262"/>
            <ac:spMk id="4" creationId="{000FF9E4-5B4D-8689-9C9C-01D35C2A4A76}"/>
          </ac:spMkLst>
        </pc:spChg>
        <pc:spChg chg="add mod">
          <ac:chgData name="Иванна Пыркова" userId="33a1ab403d083c58" providerId="LiveId" clId="{FC91A12C-69FC-440D-8367-87F193685A3E}" dt="2023-02-19T09:45:54.950" v="2735" actId="1076"/>
          <ac:spMkLst>
            <pc:docMk/>
            <pc:sldMk cId="587214526" sldId="262"/>
            <ac:spMk id="4" creationId="{69EC358E-6420-F0BC-99B7-9C69CC1D2A09}"/>
          </ac:spMkLst>
        </pc:spChg>
        <pc:spChg chg="add mod ord">
          <ac:chgData name="Иванна Пыркова" userId="33a1ab403d083c58" providerId="LiveId" clId="{FC91A12C-69FC-440D-8367-87F193685A3E}" dt="2023-03-13T13:36:29.232" v="12940" actId="1035"/>
          <ac:spMkLst>
            <pc:docMk/>
            <pc:sldMk cId="587214526" sldId="262"/>
            <ac:spMk id="5" creationId="{BD42AB2C-39F8-56E7-27DB-B83E3E7F5014}"/>
          </ac:spMkLst>
        </pc:spChg>
        <pc:spChg chg="add mod">
          <ac:chgData name="Иванна Пыркова" userId="33a1ab403d083c58" providerId="LiveId" clId="{FC91A12C-69FC-440D-8367-87F193685A3E}" dt="2023-02-19T09:44:00.124" v="2687" actId="1037"/>
          <ac:spMkLst>
            <pc:docMk/>
            <pc:sldMk cId="587214526" sldId="262"/>
            <ac:spMk id="6" creationId="{6824A8DC-FE5D-C474-51AB-28645C0F1CCB}"/>
          </ac:spMkLst>
        </pc:spChg>
        <pc:spChg chg="add del mod">
          <ac:chgData name="Иванна Пыркова" userId="33a1ab403d083c58" providerId="LiveId" clId="{FC91A12C-69FC-440D-8367-87F193685A3E}" dt="2023-02-19T09:47:00.585" v="2796" actId="478"/>
          <ac:spMkLst>
            <pc:docMk/>
            <pc:sldMk cId="587214526" sldId="262"/>
            <ac:spMk id="7" creationId="{112063FA-3083-6E7D-7707-5433B1F06084}"/>
          </ac:spMkLst>
        </pc:spChg>
        <pc:spChg chg="add mod">
          <ac:chgData name="Иванна Пыркова" userId="33a1ab403d083c58" providerId="LiveId" clId="{FC91A12C-69FC-440D-8367-87F193685A3E}" dt="2023-02-19T09:44:00.124" v="2687" actId="1037"/>
          <ac:spMkLst>
            <pc:docMk/>
            <pc:sldMk cId="587214526" sldId="262"/>
            <ac:spMk id="8" creationId="{CED768FF-2156-3900-956A-83167BD1DC8F}"/>
          </ac:spMkLst>
        </pc:spChg>
        <pc:spChg chg="add mod">
          <ac:chgData name="Иванна Пыркова" userId="33a1ab403d083c58" providerId="LiveId" clId="{FC91A12C-69FC-440D-8367-87F193685A3E}" dt="2023-02-19T09:44:14.318" v="2688" actId="1076"/>
          <ac:spMkLst>
            <pc:docMk/>
            <pc:sldMk cId="587214526" sldId="262"/>
            <ac:spMk id="10" creationId="{C5F18522-B917-9DCC-2C9C-B77925D45B16}"/>
          </ac:spMkLst>
        </pc:spChg>
        <pc:spChg chg="add mod">
          <ac:chgData name="Иванна Пыркова" userId="33a1ab403d083c58" providerId="LiveId" clId="{FC91A12C-69FC-440D-8367-87F193685A3E}" dt="2023-02-19T09:47:13.315" v="2798" actId="122"/>
          <ac:spMkLst>
            <pc:docMk/>
            <pc:sldMk cId="587214526" sldId="262"/>
            <ac:spMk id="12" creationId="{EEFCAB30-2B7D-1189-6072-6BD57EF27F1D}"/>
          </ac:spMkLst>
        </pc:spChg>
        <pc:spChg chg="add mod">
          <ac:chgData name="Иванна Пыркова" userId="33a1ab403d083c58" providerId="LiveId" clId="{FC91A12C-69FC-440D-8367-87F193685A3E}" dt="2023-02-19T09:42:36.821" v="2657" actId="1076"/>
          <ac:spMkLst>
            <pc:docMk/>
            <pc:sldMk cId="587214526" sldId="262"/>
            <ac:spMk id="14" creationId="{7D07DB9A-9590-8472-8AC0-C7C815D4B4EC}"/>
          </ac:spMkLst>
        </pc:spChg>
        <pc:spChg chg="add mod">
          <ac:chgData name="Иванна Пыркова" userId="33a1ab403d083c58" providerId="LiveId" clId="{FC91A12C-69FC-440D-8367-87F193685A3E}" dt="2023-02-19T09:42:10.920" v="2651" actId="122"/>
          <ac:spMkLst>
            <pc:docMk/>
            <pc:sldMk cId="587214526" sldId="262"/>
            <ac:spMk id="16" creationId="{F1BAD810-6190-8DE1-AE75-929266BEC712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18" creationId="{8E26EA28-9EF4-BA4D-6C0A-7E73BAAB08A0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20" creationId="{D44A0ADD-892E-4727-16C7-22631443D10A}"/>
          </ac:spMkLst>
        </pc:spChg>
        <pc:spChg chg="add del mod">
          <ac:chgData name="Иванна Пыркова" userId="33a1ab403d083c58" providerId="LiveId" clId="{FC91A12C-69FC-440D-8367-87F193685A3E}" dt="2023-02-19T09:27:57.949" v="2512" actId="478"/>
          <ac:spMkLst>
            <pc:docMk/>
            <pc:sldMk cId="587214526" sldId="262"/>
            <ac:spMk id="22" creationId="{EC39F983-6E8C-7EFB-EA0C-E292D59182F0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24" creationId="{647DD1B6-C67F-73AB-DCFC-C5609F91B821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26" creationId="{3DFCD594-842B-F289-7BD2-9958EF8E7BA0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28" creationId="{DBA4CE96-D249-508E-5954-7BBCA9B6FB96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29" creationId="{93836254-6F88-67F1-B8AD-AA84829B5A8B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30" creationId="{413EE41B-D633-F1B3-2A77-FAA71B577C19}"/>
          </ac:spMkLst>
        </pc:spChg>
        <pc:spChg chg="add del">
          <ac:chgData name="Иванна Пыркова" userId="33a1ab403d083c58" providerId="LiveId" clId="{FC91A12C-69FC-440D-8367-87F193685A3E}" dt="2023-02-19T09:37:14.517" v="2598" actId="22"/>
          <ac:spMkLst>
            <pc:docMk/>
            <pc:sldMk cId="587214526" sldId="262"/>
            <ac:spMk id="32" creationId="{BD534E10-7D19-9F78-3A0F-986BA779477D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33" creationId="{BEBB4A00-3906-468A-897A-485801975E84}"/>
          </ac:spMkLst>
        </pc:spChg>
        <pc:spChg chg="add mod">
          <ac:chgData name="Иванна Пыркова" userId="33a1ab403d083c58" providerId="LiveId" clId="{FC91A12C-69FC-440D-8367-87F193685A3E}" dt="2023-02-19T09:38:13.980" v="2620" actId="208"/>
          <ac:spMkLst>
            <pc:docMk/>
            <pc:sldMk cId="587214526" sldId="262"/>
            <ac:spMk id="34" creationId="{6BAC0B10-B2A7-2BB8-C49D-9C084362C064}"/>
          </ac:spMkLst>
        </pc:spChg>
        <pc:spChg chg="add mod ord">
          <ac:chgData name="Иванна Пыркова" userId="33a1ab403d083c58" providerId="LiveId" clId="{FC91A12C-69FC-440D-8367-87F193685A3E}" dt="2023-02-19T09:40:21.478" v="2635" actId="167"/>
          <ac:spMkLst>
            <pc:docMk/>
            <pc:sldMk cId="587214526" sldId="262"/>
            <ac:spMk id="35" creationId="{F3C9994B-FB72-8615-2CFB-5A6AF41E912D}"/>
          </ac:spMkLst>
        </pc:spChg>
        <pc:spChg chg="add del mod">
          <ac:chgData name="Иванна Пыркова" userId="33a1ab403d083c58" providerId="LiveId" clId="{FC91A12C-69FC-440D-8367-87F193685A3E}" dt="2023-02-19T09:40:18.507" v="2634" actId="478"/>
          <ac:spMkLst>
            <pc:docMk/>
            <pc:sldMk cId="587214526" sldId="262"/>
            <ac:spMk id="36" creationId="{9D215569-E0B8-D1D0-A0C3-08D71B7A64FB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07T15:37:31.093" v="6168" actId="167"/>
        <pc:sldMkLst>
          <pc:docMk/>
          <pc:sldMk cId="3430006474" sldId="263"/>
        </pc:sldMkLst>
        <pc:spChg chg="add del mod">
          <ac:chgData name="Иванна Пыркова" userId="33a1ab403d083c58" providerId="LiveId" clId="{FC91A12C-69FC-440D-8367-87F193685A3E}" dt="2023-03-07T12:03:38.979" v="5942" actId="478"/>
          <ac:spMkLst>
            <pc:docMk/>
            <pc:sldMk cId="3430006474" sldId="263"/>
            <ac:spMk id="2" creationId="{3AA5B323-8F46-06A4-6973-482AE9C8C5AE}"/>
          </ac:spMkLst>
        </pc:spChg>
        <pc:spChg chg="add del mod">
          <ac:chgData name="Иванна Пыркова" userId="33a1ab403d083c58" providerId="LiveId" clId="{FC91A12C-69FC-440D-8367-87F193685A3E}" dt="2023-03-07T10:38:05.471" v="5554" actId="478"/>
          <ac:spMkLst>
            <pc:docMk/>
            <pc:sldMk cId="3430006474" sldId="263"/>
            <ac:spMk id="3" creationId="{C10A281B-F5AD-D23B-2594-949E4F648406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3" creationId="{E153D22E-4BB9-D74D-10F7-17802054DBF4}"/>
          </ac:spMkLst>
        </pc:spChg>
        <pc:spChg chg="add del mod">
          <ac:chgData name="Иванна Пыркова" userId="33a1ab403d083c58" providerId="LiveId" clId="{FC91A12C-69FC-440D-8367-87F193685A3E}" dt="2023-02-19T09:28:28.648" v="2519" actId="478"/>
          <ac:spMkLst>
            <pc:docMk/>
            <pc:sldMk cId="3430006474" sldId="263"/>
            <ac:spMk id="3" creationId="{FE37BD02-C05F-335A-A9DE-B7E3BA81C85E}"/>
          </ac:spMkLst>
        </pc:spChg>
        <pc:spChg chg="add mod ord">
          <ac:chgData name="Иванна Пыркова" userId="33a1ab403d083c58" providerId="LiveId" clId="{FC91A12C-69FC-440D-8367-87F193685A3E}" dt="2023-03-07T15:37:31.093" v="6168" actId="167"/>
          <ac:spMkLst>
            <pc:docMk/>
            <pc:sldMk cId="3430006474" sldId="263"/>
            <ac:spMk id="4" creationId="{A6A919E2-95C7-E8FF-C433-9D3E19B80BEE}"/>
          </ac:spMkLst>
        </pc:spChg>
        <pc:spChg chg="add mod">
          <ac:chgData name="Иванна Пыркова" userId="33a1ab403d083c58" providerId="LiveId" clId="{FC91A12C-69FC-440D-8367-87F193685A3E}" dt="2023-03-07T12:03:55.423" v="5947" actId="1076"/>
          <ac:spMkLst>
            <pc:docMk/>
            <pc:sldMk cId="3430006474" sldId="263"/>
            <ac:spMk id="5" creationId="{67BD12EC-1A5E-FC13-133B-8929B839F771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6" creationId="{3A012EF6-036D-EE8F-9D6F-B718BA5710ED}"/>
          </ac:spMkLst>
        </pc:spChg>
        <pc:spChg chg="add mod ord">
          <ac:chgData name="Иванна Пыркова" userId="33a1ab403d083c58" providerId="LiveId" clId="{FC91A12C-69FC-440D-8367-87F193685A3E}" dt="2023-03-07T15:37:13.284" v="6165" actId="166"/>
          <ac:spMkLst>
            <pc:docMk/>
            <pc:sldMk cId="3430006474" sldId="263"/>
            <ac:spMk id="7" creationId="{61A638B1-8828-B1C7-949B-11E391566D11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8" creationId="{FE63C2D9-298D-937F-D80D-1EE5D0C91BC9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9" creationId="{9329538A-CAAE-FDE5-3C06-85B09DC82175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10" creationId="{DC340B7F-58BE-A3CF-2C39-85C9343389A1}"/>
          </ac:spMkLst>
        </pc:spChg>
        <pc:spChg chg="add mod">
          <ac:chgData name="Иванна Пыркова" userId="33a1ab403d083c58" providerId="LiveId" clId="{FC91A12C-69FC-440D-8367-87F193685A3E}" dt="2023-03-07T12:03:34.787" v="5941"/>
          <ac:spMkLst>
            <pc:docMk/>
            <pc:sldMk cId="3430006474" sldId="263"/>
            <ac:spMk id="11" creationId="{89CEAE4C-E81E-5F7A-4B60-B375F29FC6AB}"/>
          </ac:spMkLst>
        </pc:spChg>
        <pc:picChg chg="add del mod">
          <ac:chgData name="Иванна Пыркова" userId="33a1ab403d083c58" providerId="LiveId" clId="{FC91A12C-69FC-440D-8367-87F193685A3E}" dt="2023-02-28T13:06:07.424" v="3481" actId="478"/>
          <ac:picMkLst>
            <pc:docMk/>
            <pc:sldMk cId="3430006474" sldId="263"/>
            <ac:picMk id="3" creationId="{BD2BD7B2-4AF7-F964-8D5A-EE751C9675B3}"/>
          </ac:picMkLst>
        </pc:picChg>
        <pc:picChg chg="add del mod">
          <ac:chgData name="Иванна Пыркова" userId="33a1ab403d083c58" providerId="LiveId" clId="{FC91A12C-69FC-440D-8367-87F193685A3E}" dt="2023-02-28T13:15:27.962" v="3561" actId="478"/>
          <ac:picMkLst>
            <pc:docMk/>
            <pc:sldMk cId="3430006474" sldId="263"/>
            <ac:picMk id="5" creationId="{2893020E-D233-E318-7BB6-75C21B08E072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4T15:32:11.908" v="15086" actId="1582"/>
        <pc:sldMkLst>
          <pc:docMk/>
          <pc:sldMk cId="50958303" sldId="264"/>
        </pc:sldMkLst>
        <pc:spChg chg="add del mod">
          <ac:chgData name="Иванна Пыркова" userId="33a1ab403d083c58" providerId="LiveId" clId="{FC91A12C-69FC-440D-8367-87F193685A3E}" dt="2023-02-19T10:21:28.295" v="2829" actId="478"/>
          <ac:spMkLst>
            <pc:docMk/>
            <pc:sldMk cId="50958303" sldId="264"/>
            <ac:spMk id="3" creationId="{AB342B42-E12D-8B4F-85D2-029219DEA806}"/>
          </ac:spMkLst>
        </pc:spChg>
        <pc:spChg chg="add del mod">
          <ac:chgData name="Иванна Пыркова" userId="33a1ab403d083c58" providerId="LiveId" clId="{FC91A12C-69FC-440D-8367-87F193685A3E}" dt="2023-02-19T10:30:31.153" v="2953" actId="478"/>
          <ac:spMkLst>
            <pc:docMk/>
            <pc:sldMk cId="50958303" sldId="264"/>
            <ac:spMk id="4" creationId="{186FA781-8316-99FE-C767-A2575A715CC7}"/>
          </ac:spMkLst>
        </pc:spChg>
        <pc:spChg chg="add mod">
          <ac:chgData name="Иванна Пыркова" userId="33a1ab403d083c58" providerId="LiveId" clId="{FC91A12C-69FC-440D-8367-87F193685A3E}" dt="2023-02-19T10:59:02.344" v="3069" actId="207"/>
          <ac:spMkLst>
            <pc:docMk/>
            <pc:sldMk cId="50958303" sldId="264"/>
            <ac:spMk id="6" creationId="{867AA6B5-083C-7649-058D-033407F1CCB3}"/>
          </ac:spMkLst>
        </pc:spChg>
        <pc:spChg chg="add mod">
          <ac:chgData name="Иванна Пыркова" userId="33a1ab403d083c58" providerId="LiveId" clId="{FC91A12C-69FC-440D-8367-87F193685A3E}" dt="2023-02-19T10:59:31.134" v="3074" actId="207"/>
          <ac:spMkLst>
            <pc:docMk/>
            <pc:sldMk cId="50958303" sldId="264"/>
            <ac:spMk id="8" creationId="{FA4EE638-D6C7-D6F8-7B4A-A2F782FBDC09}"/>
          </ac:spMkLst>
        </pc:spChg>
        <pc:spChg chg="add mod">
          <ac:chgData name="Иванна Пыркова" userId="33a1ab403d083c58" providerId="LiveId" clId="{FC91A12C-69FC-440D-8367-87F193685A3E}" dt="2023-02-19T10:59:26.764" v="3073" actId="207"/>
          <ac:spMkLst>
            <pc:docMk/>
            <pc:sldMk cId="50958303" sldId="264"/>
            <ac:spMk id="10" creationId="{9B37A4C9-FCD5-2F4D-958E-D517D51F4482}"/>
          </ac:spMkLst>
        </pc:spChg>
        <pc:spChg chg="add mod">
          <ac:chgData name="Иванна Пыркова" userId="33a1ab403d083c58" providerId="LiveId" clId="{FC91A12C-69FC-440D-8367-87F193685A3E}" dt="2023-02-19T10:58:45.286" v="3068" actId="207"/>
          <ac:spMkLst>
            <pc:docMk/>
            <pc:sldMk cId="50958303" sldId="264"/>
            <ac:spMk id="12" creationId="{2ED57DFD-B0FD-ED7E-C686-BC6A8EBF73D7}"/>
          </ac:spMkLst>
        </pc:spChg>
        <pc:spChg chg="add mod">
          <ac:chgData name="Иванна Пыркова" userId="33a1ab403d083c58" providerId="LiveId" clId="{FC91A12C-69FC-440D-8367-87F193685A3E}" dt="2023-02-19T10:59:07.214" v="3070" actId="207"/>
          <ac:spMkLst>
            <pc:docMk/>
            <pc:sldMk cId="50958303" sldId="264"/>
            <ac:spMk id="18" creationId="{17A1CD1F-29D6-A50D-0EBA-DE28A84A1427}"/>
          </ac:spMkLst>
        </pc:spChg>
        <pc:spChg chg="add mod">
          <ac:chgData name="Иванна Пыркова" userId="33a1ab403d083c58" providerId="LiveId" clId="{FC91A12C-69FC-440D-8367-87F193685A3E}" dt="2023-02-19T10:59:12.953" v="3071" actId="207"/>
          <ac:spMkLst>
            <pc:docMk/>
            <pc:sldMk cId="50958303" sldId="264"/>
            <ac:spMk id="20" creationId="{A1D80EBF-4C64-24F1-9A9C-B221F08F506E}"/>
          </ac:spMkLst>
        </pc:spChg>
        <pc:spChg chg="add mod">
          <ac:chgData name="Иванна Пыркова" userId="33a1ab403d083c58" providerId="LiveId" clId="{FC91A12C-69FC-440D-8367-87F193685A3E}" dt="2023-02-19T10:59:22.182" v="3072" actId="207"/>
          <ac:spMkLst>
            <pc:docMk/>
            <pc:sldMk cId="50958303" sldId="264"/>
            <ac:spMk id="22" creationId="{618E7BA5-F65E-7F14-6D4F-C2C35E7EC783}"/>
          </ac:spMkLst>
        </pc:spChg>
        <pc:spChg chg="add mod">
          <ac:chgData name="Иванна Пыркова" userId="33a1ab403d083c58" providerId="LiveId" clId="{FC91A12C-69FC-440D-8367-87F193685A3E}" dt="2023-02-19T10:59:38.403" v="3075" actId="207"/>
          <ac:spMkLst>
            <pc:docMk/>
            <pc:sldMk cId="50958303" sldId="264"/>
            <ac:spMk id="23" creationId="{C7B58D98-4AA2-A515-FB67-A82F7ECA7EF8}"/>
          </ac:spMkLst>
        </pc:spChg>
        <pc:spChg chg="add mod">
          <ac:chgData name="Иванна Пыркова" userId="33a1ab403d083c58" providerId="LiveId" clId="{FC91A12C-69FC-440D-8367-87F193685A3E}" dt="2023-02-19T10:59:41.511" v="3076" actId="207"/>
          <ac:spMkLst>
            <pc:docMk/>
            <pc:sldMk cId="50958303" sldId="264"/>
            <ac:spMk id="24" creationId="{08DFEF0E-65DD-0525-60B7-2D8A7FA6D00F}"/>
          </ac:spMkLst>
        </pc:spChg>
        <pc:spChg chg="add mod">
          <ac:chgData name="Иванна Пыркова" userId="33a1ab403d083c58" providerId="LiveId" clId="{FC91A12C-69FC-440D-8367-87F193685A3E}" dt="2023-02-19T10:59:44.295" v="3077" actId="207"/>
          <ac:spMkLst>
            <pc:docMk/>
            <pc:sldMk cId="50958303" sldId="264"/>
            <ac:spMk id="25" creationId="{A95D53F5-6CA8-E8EE-14C0-7E55DCB79EF2}"/>
          </ac:spMkLst>
        </pc:spChg>
        <pc:spChg chg="add mod">
          <ac:chgData name="Иванна Пыркова" userId="33a1ab403d083c58" providerId="LiveId" clId="{FC91A12C-69FC-440D-8367-87F193685A3E}" dt="2023-02-19T10:59:47.141" v="3078" actId="207"/>
          <ac:spMkLst>
            <pc:docMk/>
            <pc:sldMk cId="50958303" sldId="264"/>
            <ac:spMk id="26" creationId="{746B540F-9F85-BB73-7C40-EC4285B88E38}"/>
          </ac:spMkLst>
        </pc:spChg>
        <pc:spChg chg="add mod">
          <ac:chgData name="Иванна Пыркова" userId="33a1ab403d083c58" providerId="LiveId" clId="{FC91A12C-69FC-440D-8367-87F193685A3E}" dt="2023-02-19T10:59:48.953" v="3079" actId="207"/>
          <ac:spMkLst>
            <pc:docMk/>
            <pc:sldMk cId="50958303" sldId="264"/>
            <ac:spMk id="27" creationId="{E7497762-7F72-CEA9-F0ED-95286E2C7FF8}"/>
          </ac:spMkLst>
        </pc:spChg>
        <pc:spChg chg="add mod">
          <ac:chgData name="Иванна Пыркова" userId="33a1ab403d083c58" providerId="LiveId" clId="{FC91A12C-69FC-440D-8367-87F193685A3E}" dt="2023-02-19T10:59:51.560" v="3080" actId="207"/>
          <ac:spMkLst>
            <pc:docMk/>
            <pc:sldMk cId="50958303" sldId="264"/>
            <ac:spMk id="28" creationId="{02FA74EF-C3EB-32B2-9CD7-93B844508916}"/>
          </ac:spMkLst>
        </pc:spChg>
        <pc:spChg chg="add mod ord">
          <ac:chgData name="Иванна Пыркова" userId="33a1ab403d083c58" providerId="LiveId" clId="{FC91A12C-69FC-440D-8367-87F193685A3E}" dt="2023-02-19T11:01:00.917" v="3091" actId="167"/>
          <ac:spMkLst>
            <pc:docMk/>
            <pc:sldMk cId="50958303" sldId="264"/>
            <ac:spMk id="29" creationId="{91BABD5D-3EF2-1EA2-F80A-774D684E6D50}"/>
          </ac:spMkLst>
        </pc:spChg>
        <pc:spChg chg="add mod">
          <ac:chgData name="Иванна Пыркова" userId="33a1ab403d083c58" providerId="LiveId" clId="{FC91A12C-69FC-440D-8367-87F193685A3E}" dt="2023-02-19T11:13:54.949" v="3436" actId="1035"/>
          <ac:spMkLst>
            <pc:docMk/>
            <pc:sldMk cId="50958303" sldId="264"/>
            <ac:spMk id="31" creationId="{B974CA63-ABA4-0F35-902E-ED0EE4556EC1}"/>
          </ac:spMkLst>
        </pc:spChg>
        <pc:spChg chg="add mod">
          <ac:chgData name="Иванна Пыркова" userId="33a1ab403d083c58" providerId="LiveId" clId="{FC91A12C-69FC-440D-8367-87F193685A3E}" dt="2023-02-19T11:13:54.949" v="3436" actId="1035"/>
          <ac:spMkLst>
            <pc:docMk/>
            <pc:sldMk cId="50958303" sldId="264"/>
            <ac:spMk id="33" creationId="{08B965BA-ABA6-0942-E984-E1AA3087C467}"/>
          </ac:spMkLst>
        </pc:spChg>
        <pc:spChg chg="add mod">
          <ac:chgData name="Иванна Пыркова" userId="33a1ab403d083c58" providerId="LiveId" clId="{FC91A12C-69FC-440D-8367-87F193685A3E}" dt="2023-02-19T11:13:54.949" v="3436" actId="1035"/>
          <ac:spMkLst>
            <pc:docMk/>
            <pc:sldMk cId="50958303" sldId="264"/>
            <ac:spMk id="36" creationId="{97ADBEF6-7AA0-949B-0444-7888E6E635FF}"/>
          </ac:spMkLst>
        </pc:spChg>
        <pc:spChg chg="add mod ord">
          <ac:chgData name="Иванна Пыркова" userId="33a1ab403d083c58" providerId="LiveId" clId="{FC91A12C-69FC-440D-8367-87F193685A3E}" dt="2023-02-19T11:14:05.691" v="3439" actId="167"/>
          <ac:spMkLst>
            <pc:docMk/>
            <pc:sldMk cId="50958303" sldId="264"/>
            <ac:spMk id="37" creationId="{D50C79DB-9CC6-DAF2-4B58-6AF5B1521AB7}"/>
          </ac:spMkLst>
        </pc:spChg>
        <pc:spChg chg="add del mod">
          <ac:chgData name="Иванна Пыркова" userId="33a1ab403d083c58" providerId="LiveId" clId="{FC91A12C-69FC-440D-8367-87F193685A3E}" dt="2023-02-19T11:13:57.532" v="3437" actId="478"/>
          <ac:spMkLst>
            <pc:docMk/>
            <pc:sldMk cId="50958303" sldId="264"/>
            <ac:spMk id="38" creationId="{85323CB3-3ACC-AF22-C580-70D046C92DB8}"/>
          </ac:spMkLst>
        </pc:spChg>
        <pc:picChg chg="add del mod">
          <ac:chgData name="Иванна Пыркова" userId="33a1ab403d083c58" providerId="LiveId" clId="{FC91A12C-69FC-440D-8367-87F193685A3E}" dt="2023-02-19T10:29:01.391" v="2910" actId="478"/>
          <ac:picMkLst>
            <pc:docMk/>
            <pc:sldMk cId="50958303" sldId="264"/>
            <ac:picMk id="14" creationId="{1A9C244D-7EA7-2594-5813-F025E976C05E}"/>
          </ac:picMkLst>
        </pc:picChg>
        <pc:picChg chg="add del mod">
          <ac:chgData name="Иванна Пыркова" userId="33a1ab403d083c58" providerId="LiveId" clId="{FC91A12C-69FC-440D-8367-87F193685A3E}" dt="2023-02-19T10:25:57.844" v="2882" actId="478"/>
          <ac:picMkLst>
            <pc:docMk/>
            <pc:sldMk cId="50958303" sldId="264"/>
            <ac:picMk id="16" creationId="{1D32D66B-4E64-FF5D-1AD3-F5B4BE210B2E}"/>
          </ac:picMkLst>
        </pc:picChg>
        <pc:picChg chg="add mod">
          <ac:chgData name="Иванна Пыркова" userId="33a1ab403d083c58" providerId="LiveId" clId="{FC91A12C-69FC-440D-8367-87F193685A3E}" dt="2023-03-14T15:32:11.908" v="15086" actId="1582"/>
          <ac:picMkLst>
            <pc:docMk/>
            <pc:sldMk cId="50958303" sldId="264"/>
            <ac:picMk id="35" creationId="{66E8DC9A-C1C0-C3A4-8DCB-1596EE911E4C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4T17:13:24.529" v="15089" actId="208"/>
        <pc:sldMkLst>
          <pc:docMk/>
          <pc:sldMk cId="3354219251" sldId="265"/>
        </pc:sldMkLst>
        <pc:spChg chg="add mod">
          <ac:chgData name="Иванна Пыркова" userId="33a1ab403d083c58" providerId="LiveId" clId="{FC91A12C-69FC-440D-8367-87F193685A3E}" dt="2023-02-28T20:06:26.225" v="4984" actId="255"/>
          <ac:spMkLst>
            <pc:docMk/>
            <pc:sldMk cId="3354219251" sldId="265"/>
            <ac:spMk id="2" creationId="{047EC3D6-89CC-14CA-53F5-758F0B119822}"/>
          </ac:spMkLst>
        </pc:spChg>
        <pc:spChg chg="add mod">
          <ac:chgData name="Иванна Пыркова" userId="33a1ab403d083c58" providerId="LiveId" clId="{FC91A12C-69FC-440D-8367-87F193685A3E}" dt="2023-02-28T20:06:12.090" v="4983" actId="255"/>
          <ac:spMkLst>
            <pc:docMk/>
            <pc:sldMk cId="3354219251" sldId="265"/>
            <ac:spMk id="3" creationId="{0F0BF55A-BCCD-8FE9-2D0B-ADFA5DB45557}"/>
          </ac:spMkLst>
        </pc:spChg>
        <pc:spChg chg="add del">
          <ac:chgData name="Иванна Пыркова" userId="33a1ab403d083c58" providerId="LiveId" clId="{FC91A12C-69FC-440D-8367-87F193685A3E}" dt="2023-02-19T11:22:16.111" v="3450" actId="478"/>
          <ac:spMkLst>
            <pc:docMk/>
            <pc:sldMk cId="3354219251" sldId="265"/>
            <ac:spMk id="3" creationId="{CF0BBF35-387B-13A2-F2C6-56C908D53738}"/>
          </ac:spMkLst>
        </pc:spChg>
        <pc:spChg chg="add mod">
          <ac:chgData name="Иванна Пыркова" userId="33a1ab403d083c58" providerId="LiveId" clId="{FC91A12C-69FC-440D-8367-87F193685A3E}" dt="2023-02-28T20:23:17.768" v="5255" actId="1036"/>
          <ac:spMkLst>
            <pc:docMk/>
            <pc:sldMk cId="3354219251" sldId="265"/>
            <ac:spMk id="4" creationId="{0DB5C5DE-3D56-CEFE-57EB-AF63554669C0}"/>
          </ac:spMkLst>
        </pc:spChg>
        <pc:spChg chg="add del mod">
          <ac:chgData name="Иванна Пыркова" userId="33a1ab403d083c58" providerId="LiveId" clId="{FC91A12C-69FC-440D-8367-87F193685A3E}" dt="2023-02-28T18:32:26.552" v="4131" actId="478"/>
          <ac:spMkLst>
            <pc:docMk/>
            <pc:sldMk cId="3354219251" sldId="265"/>
            <ac:spMk id="4" creationId="{83DF2F7D-4130-368F-C336-AC55C3283A3A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6" creationId="{94CD2704-6C25-7030-A644-9D657C669104}"/>
          </ac:spMkLst>
        </pc:spChg>
        <pc:spChg chg="add mod">
          <ac:chgData name="Иванна Пыркова" userId="33a1ab403d083c58" providerId="LiveId" clId="{FC91A12C-69FC-440D-8367-87F193685A3E}" dt="2023-02-28T20:23:47.141" v="5262" actId="1076"/>
          <ac:spMkLst>
            <pc:docMk/>
            <pc:sldMk cId="3354219251" sldId="265"/>
            <ac:spMk id="7" creationId="{0B1A3E98-83FE-0C24-F7AC-982E7CEA66E3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8" creationId="{49379703-8315-313B-80F4-4F710147ED8F}"/>
          </ac:spMkLst>
        </pc:spChg>
        <pc:spChg chg="add mod">
          <ac:chgData name="Иванна Пыркова" userId="33a1ab403d083c58" providerId="LiveId" clId="{FC91A12C-69FC-440D-8367-87F193685A3E}" dt="2023-02-28T20:24:32.488" v="5272" actId="1076"/>
          <ac:spMkLst>
            <pc:docMk/>
            <pc:sldMk cId="3354219251" sldId="265"/>
            <ac:spMk id="9" creationId="{40F14A81-F2FD-2C05-1BFE-8EBBA69AC5E6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10" creationId="{FD17B846-0C94-7DC5-467A-722B6DF5FB9D}"/>
          </ac:spMkLst>
        </pc:spChg>
        <pc:spChg chg="add mod">
          <ac:chgData name="Иванна Пыркова" userId="33a1ab403d083c58" providerId="LiveId" clId="{FC91A12C-69FC-440D-8367-87F193685A3E}" dt="2023-02-28T20:25:37.420" v="5275" actId="14100"/>
          <ac:spMkLst>
            <pc:docMk/>
            <pc:sldMk cId="3354219251" sldId="265"/>
            <ac:spMk id="11" creationId="{1FFE05A5-5FEB-C19B-4384-942F9150DFB6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12" creationId="{57B39BBE-1F79-0CF0-3535-04D849A32CB1}"/>
          </ac:spMkLst>
        </pc:spChg>
        <pc:spChg chg="add mod">
          <ac:chgData name="Иванна Пыркова" userId="33a1ab403d083c58" providerId="LiveId" clId="{FC91A12C-69FC-440D-8367-87F193685A3E}" dt="2023-02-28T20:25:59.952" v="5279" actId="14100"/>
          <ac:spMkLst>
            <pc:docMk/>
            <pc:sldMk cId="3354219251" sldId="265"/>
            <ac:spMk id="13" creationId="{ED93AECD-FDBD-BB9C-DBF8-2DA320AEC90A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14" creationId="{E050ED20-9EDC-B357-7C74-DE10DDEAD86C}"/>
          </ac:spMkLst>
        </pc:spChg>
        <pc:spChg chg="add mod">
          <ac:chgData name="Иванна Пыркова" userId="33a1ab403d083c58" providerId="LiveId" clId="{FC91A12C-69FC-440D-8367-87F193685A3E}" dt="2023-02-28T20:26:49.690" v="5298" actId="1037"/>
          <ac:spMkLst>
            <pc:docMk/>
            <pc:sldMk cId="3354219251" sldId="265"/>
            <ac:spMk id="15" creationId="{FECE8210-0919-DF8D-C9BA-6778BD4E15F4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16" creationId="{FA3D917D-5E4C-9C9A-B5F6-412704294F20}"/>
          </ac:spMkLst>
        </pc:spChg>
        <pc:spChg chg="add mod">
          <ac:chgData name="Иванна Пыркова" userId="33a1ab403d083c58" providerId="LiveId" clId="{FC91A12C-69FC-440D-8367-87F193685A3E}" dt="2023-02-28T20:27:09.377" v="5318" actId="14100"/>
          <ac:spMkLst>
            <pc:docMk/>
            <pc:sldMk cId="3354219251" sldId="265"/>
            <ac:spMk id="17" creationId="{A4897CA9-955F-180F-2698-BD08BD52BE0E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18" creationId="{1F4037F0-4A84-6B47-D165-9F6E88AB17FE}"/>
          </ac:spMkLst>
        </pc:spChg>
        <pc:spChg chg="add mod">
          <ac:chgData name="Иванна Пыркова" userId="33a1ab403d083c58" providerId="LiveId" clId="{FC91A12C-69FC-440D-8367-87F193685A3E}" dt="2023-02-28T20:27:34.038" v="5324" actId="14100"/>
          <ac:spMkLst>
            <pc:docMk/>
            <pc:sldMk cId="3354219251" sldId="265"/>
            <ac:spMk id="19" creationId="{2C008D2D-3A8C-0928-00A2-F527521A8163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20" creationId="{B80D0388-C9B8-CBF1-92F3-49A08673C97F}"/>
          </ac:spMkLst>
        </pc:spChg>
        <pc:spChg chg="add mod">
          <ac:chgData name="Иванна Пыркова" userId="33a1ab403d083c58" providerId="LiveId" clId="{FC91A12C-69FC-440D-8367-87F193685A3E}" dt="2023-02-28T20:28:08.511" v="5329" actId="14100"/>
          <ac:spMkLst>
            <pc:docMk/>
            <pc:sldMk cId="3354219251" sldId="265"/>
            <ac:spMk id="21" creationId="{EE7C0C88-7DB2-10EA-E550-BCEF0FE159B4}"/>
          </ac:spMkLst>
        </pc:spChg>
        <pc:spChg chg="add mod">
          <ac:chgData name="Иванна Пыркова" userId="33a1ab403d083c58" providerId="LiveId" clId="{FC91A12C-69FC-440D-8367-87F193685A3E}" dt="2023-02-28T20:40:01.578" v="5442" actId="2085"/>
          <ac:spMkLst>
            <pc:docMk/>
            <pc:sldMk cId="3354219251" sldId="265"/>
            <ac:spMk id="22" creationId="{E6A05735-B8A0-0FA9-5622-0EE4E3D00959}"/>
          </ac:spMkLst>
        </pc:spChg>
        <pc:spChg chg="add mod">
          <ac:chgData name="Иванна Пыркова" userId="33a1ab403d083c58" providerId="LiveId" clId="{FC91A12C-69FC-440D-8367-87F193685A3E}" dt="2023-02-28T20:28:56.044" v="5336" actId="14100"/>
          <ac:spMkLst>
            <pc:docMk/>
            <pc:sldMk cId="3354219251" sldId="265"/>
            <ac:spMk id="23" creationId="{9597CE4D-8382-B751-D2F8-0AA8DE88D92F}"/>
          </ac:spMkLst>
        </pc:spChg>
        <pc:spChg chg="add mod">
          <ac:chgData name="Иванна Пыркова" userId="33a1ab403d083c58" providerId="LiveId" clId="{FC91A12C-69FC-440D-8367-87F193685A3E}" dt="2023-02-28T20:39:44.300" v="5440" actId="2085"/>
          <ac:spMkLst>
            <pc:docMk/>
            <pc:sldMk cId="3354219251" sldId="265"/>
            <ac:spMk id="24" creationId="{B40B4375-2B19-0648-7984-96AE23CDF7F5}"/>
          </ac:spMkLst>
        </pc:spChg>
        <pc:spChg chg="add mod">
          <ac:chgData name="Иванна Пыркова" userId="33a1ab403d083c58" providerId="LiveId" clId="{FC91A12C-69FC-440D-8367-87F193685A3E}" dt="2023-02-28T20:32:45.886" v="5355" actId="14100"/>
          <ac:spMkLst>
            <pc:docMk/>
            <pc:sldMk cId="3354219251" sldId="265"/>
            <ac:spMk id="25" creationId="{D6A47EDF-76FD-A42E-4F36-2578DD7A6C57}"/>
          </ac:spMkLst>
        </pc:spChg>
        <pc:spChg chg="add mod">
          <ac:chgData name="Иванна Пыркова" userId="33a1ab403d083c58" providerId="LiveId" clId="{FC91A12C-69FC-440D-8367-87F193685A3E}" dt="2023-02-28T20:39:44.300" v="5440" actId="2085"/>
          <ac:spMkLst>
            <pc:docMk/>
            <pc:sldMk cId="3354219251" sldId="265"/>
            <ac:spMk id="26" creationId="{9926CEF1-FE93-E9DA-69AB-8AA672D117B0}"/>
          </ac:spMkLst>
        </pc:spChg>
        <pc:spChg chg="add mod">
          <ac:chgData name="Иванна Пыркова" userId="33a1ab403d083c58" providerId="LiveId" clId="{FC91A12C-69FC-440D-8367-87F193685A3E}" dt="2023-02-28T20:30:09.757" v="5350" actId="14100"/>
          <ac:spMkLst>
            <pc:docMk/>
            <pc:sldMk cId="3354219251" sldId="265"/>
            <ac:spMk id="27" creationId="{5FEAE8CC-A854-B556-5C9B-BC6215C5829C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28" creationId="{FF61C131-ADC3-5BFA-18B4-22F3B7518AF0}"/>
          </ac:spMkLst>
        </pc:spChg>
        <pc:spChg chg="add mod">
          <ac:chgData name="Иванна Пыркова" userId="33a1ab403d083c58" providerId="LiveId" clId="{FC91A12C-69FC-440D-8367-87F193685A3E}" dt="2023-02-28T20:31:39.864" v="5353" actId="14100"/>
          <ac:spMkLst>
            <pc:docMk/>
            <pc:sldMk cId="3354219251" sldId="265"/>
            <ac:spMk id="29" creationId="{78AC52EC-2AAE-B79E-37AF-3424579905E2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30" creationId="{60F03DD7-B48D-34EE-9ED8-E263B95560AA}"/>
          </ac:spMkLst>
        </pc:spChg>
        <pc:spChg chg="add mod">
          <ac:chgData name="Иванна Пыркова" userId="33a1ab403d083c58" providerId="LiveId" clId="{FC91A12C-69FC-440D-8367-87F193685A3E}" dt="2023-02-28T20:33:09.914" v="5358" actId="14100"/>
          <ac:spMkLst>
            <pc:docMk/>
            <pc:sldMk cId="3354219251" sldId="265"/>
            <ac:spMk id="31" creationId="{DEF3F380-699A-2E62-4AE8-9ED980966D17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32" creationId="{61A76516-6D12-6FB4-6587-0097642E2AC9}"/>
          </ac:spMkLst>
        </pc:spChg>
        <pc:spChg chg="add mod">
          <ac:chgData name="Иванна Пыркова" userId="33a1ab403d083c58" providerId="LiveId" clId="{FC91A12C-69FC-440D-8367-87F193685A3E}" dt="2023-02-28T20:33:42.720" v="5362" actId="14100"/>
          <ac:spMkLst>
            <pc:docMk/>
            <pc:sldMk cId="3354219251" sldId="265"/>
            <ac:spMk id="33" creationId="{F87B957D-D2FC-0AC3-20C5-449D40793419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34" creationId="{90CC0EC1-66F7-B362-9077-2DC4B6D973FB}"/>
          </ac:spMkLst>
        </pc:spChg>
        <pc:spChg chg="add mod">
          <ac:chgData name="Иванна Пыркова" userId="33a1ab403d083c58" providerId="LiveId" clId="{FC91A12C-69FC-440D-8367-87F193685A3E}" dt="2023-02-28T20:34:11.094" v="5384" actId="14100"/>
          <ac:spMkLst>
            <pc:docMk/>
            <pc:sldMk cId="3354219251" sldId="265"/>
            <ac:spMk id="35" creationId="{4339CBE4-D177-1A43-2BBB-4338BDF521FF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36" creationId="{11E7FD7C-44E4-2EC1-F0B5-334AEBA669CE}"/>
          </ac:spMkLst>
        </pc:spChg>
        <pc:spChg chg="add del mod">
          <ac:chgData name="Иванна Пыркова" userId="33a1ab403d083c58" providerId="LiveId" clId="{FC91A12C-69FC-440D-8367-87F193685A3E}" dt="2023-02-28T20:22:52.402" v="5249" actId="478"/>
          <ac:spMkLst>
            <pc:docMk/>
            <pc:sldMk cId="3354219251" sldId="265"/>
            <ac:spMk id="37" creationId="{40B66179-3B5A-E194-5AA7-924FBFAD3E0E}"/>
          </ac:spMkLst>
        </pc:spChg>
        <pc:spChg chg="add mod">
          <ac:chgData name="Иванна Пыркова" userId="33a1ab403d083c58" providerId="LiveId" clId="{FC91A12C-69FC-440D-8367-87F193685A3E}" dt="2023-02-28T20:34:31.368" v="5387" actId="14100"/>
          <ac:spMkLst>
            <pc:docMk/>
            <pc:sldMk cId="3354219251" sldId="265"/>
            <ac:spMk id="37" creationId="{8BEE8E5B-F1AB-C42F-85AF-41CF12A8EED8}"/>
          </ac:spMkLst>
        </pc:spChg>
        <pc:spChg chg="add mod">
          <ac:chgData name="Иванна Пыркова" userId="33a1ab403d083c58" providerId="LiveId" clId="{FC91A12C-69FC-440D-8367-87F193685A3E}" dt="2023-02-28T20:35:07.879" v="5393" actId="14100"/>
          <ac:spMkLst>
            <pc:docMk/>
            <pc:sldMk cId="3354219251" sldId="265"/>
            <ac:spMk id="38" creationId="{B676AE59-BD3D-D424-3BC4-DA372A7A8FD8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39" creationId="{3C1C6F92-4722-25DF-1A3E-6566BCF9A9C3}"/>
          </ac:spMkLst>
        </pc:spChg>
        <pc:spChg chg="add mod">
          <ac:chgData name="Иванна Пыркова" userId="33a1ab403d083c58" providerId="LiveId" clId="{FC91A12C-69FC-440D-8367-87F193685A3E}" dt="2023-02-28T20:35:36.190" v="5410" actId="14100"/>
          <ac:spMkLst>
            <pc:docMk/>
            <pc:sldMk cId="3354219251" sldId="265"/>
            <ac:spMk id="40" creationId="{9CF7D27A-80EC-9141-C17D-B0BEB96E7928}"/>
          </ac:spMkLst>
        </pc:spChg>
        <pc:spChg chg="add mod">
          <ac:chgData name="Иванна Пыркова" userId="33a1ab403d083c58" providerId="LiveId" clId="{FC91A12C-69FC-440D-8367-87F193685A3E}" dt="2023-02-28T20:39:30.755" v="5438" actId="2085"/>
          <ac:spMkLst>
            <pc:docMk/>
            <pc:sldMk cId="3354219251" sldId="265"/>
            <ac:spMk id="41" creationId="{F83620BB-87BD-87AE-420B-F4EDCC645C7D}"/>
          </ac:spMkLst>
        </pc:spChg>
        <pc:spChg chg="add mod">
          <ac:chgData name="Иванна Пыркова" userId="33a1ab403d083c58" providerId="LiveId" clId="{FC91A12C-69FC-440D-8367-87F193685A3E}" dt="2023-02-28T20:36:14.041" v="5415" actId="14100"/>
          <ac:spMkLst>
            <pc:docMk/>
            <pc:sldMk cId="3354219251" sldId="265"/>
            <ac:spMk id="42" creationId="{672B8F80-7E2A-BD65-9AC0-F7838F8AA61A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43" creationId="{F78BF8AC-5BE4-81D8-0938-44C25A88DB8D}"/>
          </ac:spMkLst>
        </pc:spChg>
        <pc:spChg chg="add mod">
          <ac:chgData name="Иванна Пыркова" userId="33a1ab403d083c58" providerId="LiveId" clId="{FC91A12C-69FC-440D-8367-87F193685A3E}" dt="2023-02-28T20:36:49.734" v="5419" actId="14100"/>
          <ac:spMkLst>
            <pc:docMk/>
            <pc:sldMk cId="3354219251" sldId="265"/>
            <ac:spMk id="44" creationId="{993DF329-22A0-2E19-7019-A0219EDDE9DD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45" creationId="{930CFEFB-565E-380E-9635-AC647318FBCC}"/>
          </ac:spMkLst>
        </pc:spChg>
        <pc:spChg chg="add mod">
          <ac:chgData name="Иванна Пыркова" userId="33a1ab403d083c58" providerId="LiveId" clId="{FC91A12C-69FC-440D-8367-87F193685A3E}" dt="2023-02-28T20:37:17.003" v="5424" actId="14100"/>
          <ac:spMkLst>
            <pc:docMk/>
            <pc:sldMk cId="3354219251" sldId="265"/>
            <ac:spMk id="46" creationId="{BF9F5BD5-17A8-963C-790B-6887E5354A51}"/>
          </ac:spMkLst>
        </pc:spChg>
        <pc:spChg chg="add mod">
          <ac:chgData name="Иванна Пыркова" userId="33a1ab403d083c58" providerId="LiveId" clId="{FC91A12C-69FC-440D-8367-87F193685A3E}" dt="2023-02-28T20:39:26.237" v="5437" actId="2085"/>
          <ac:spMkLst>
            <pc:docMk/>
            <pc:sldMk cId="3354219251" sldId="265"/>
            <ac:spMk id="47" creationId="{1AB9415E-7376-FF61-50BC-77FD5703A5F6}"/>
          </ac:spMkLst>
        </pc:spChg>
        <pc:spChg chg="add mod">
          <ac:chgData name="Иванна Пыркова" userId="33a1ab403d083c58" providerId="LiveId" clId="{FC91A12C-69FC-440D-8367-87F193685A3E}" dt="2023-02-28T20:37:41.743" v="5432" actId="14100"/>
          <ac:spMkLst>
            <pc:docMk/>
            <pc:sldMk cId="3354219251" sldId="265"/>
            <ac:spMk id="48" creationId="{A3A1FF81-5DAE-F91F-774A-86AFE766645F}"/>
          </ac:spMkLst>
        </pc:spChg>
        <pc:spChg chg="add mod">
          <ac:chgData name="Иванна Пыркова" userId="33a1ab403d083c58" providerId="LiveId" clId="{FC91A12C-69FC-440D-8367-87F193685A3E}" dt="2023-02-28T20:39:58.545" v="5441" actId="2085"/>
          <ac:spMkLst>
            <pc:docMk/>
            <pc:sldMk cId="3354219251" sldId="265"/>
            <ac:spMk id="49" creationId="{1431C5B5-C386-6D07-C424-E4DD393D0306}"/>
          </ac:spMkLst>
        </pc:spChg>
        <pc:spChg chg="add mod">
          <ac:chgData name="Иванна Пыркова" userId="33a1ab403d083c58" providerId="LiveId" clId="{FC91A12C-69FC-440D-8367-87F193685A3E}" dt="2023-02-28T20:39:44.300" v="5440" actId="2085"/>
          <ac:spMkLst>
            <pc:docMk/>
            <pc:sldMk cId="3354219251" sldId="265"/>
            <ac:spMk id="50" creationId="{3A32AB23-1896-215A-5C00-3B62705AC8CB}"/>
          </ac:spMkLst>
        </pc:spChg>
        <pc:spChg chg="add mod">
          <ac:chgData name="Иванна Пыркова" userId="33a1ab403d083c58" providerId="LiveId" clId="{FC91A12C-69FC-440D-8367-87F193685A3E}" dt="2023-02-28T20:39:37.931" v="5439" actId="2085"/>
          <ac:spMkLst>
            <pc:docMk/>
            <pc:sldMk cId="3354219251" sldId="265"/>
            <ac:spMk id="51" creationId="{739049B4-BE09-BAFC-18E9-1735711F8D96}"/>
          </ac:spMkLst>
        </pc:spChg>
        <pc:spChg chg="add mod">
          <ac:chgData name="Иванна Пыркова" userId="33a1ab403d083c58" providerId="LiveId" clId="{FC91A12C-69FC-440D-8367-87F193685A3E}" dt="2023-02-28T20:38:08.864" v="5436" actId="14100"/>
          <ac:spMkLst>
            <pc:docMk/>
            <pc:sldMk cId="3354219251" sldId="265"/>
            <ac:spMk id="52" creationId="{47FABB8A-5704-A9CD-64E1-CE87177E0726}"/>
          </ac:spMkLst>
        </pc:spChg>
        <pc:spChg chg="add mod">
          <ac:chgData name="Иванна Пыркова" userId="33a1ab403d083c58" providerId="LiveId" clId="{FC91A12C-69FC-440D-8367-87F193685A3E}" dt="2023-03-14T17:13:24.529" v="15089" actId="208"/>
          <ac:spMkLst>
            <pc:docMk/>
            <pc:sldMk cId="3354219251" sldId="265"/>
            <ac:spMk id="53" creationId="{591F7B83-8FF9-9289-2FBC-426CE32F266E}"/>
          </ac:spMkLst>
        </pc:spChg>
        <pc:picChg chg="add del mod">
          <ac:chgData name="Иванна Пыркова" userId="33a1ab403d083c58" providerId="LiveId" clId="{FC91A12C-69FC-440D-8367-87F193685A3E}" dt="2023-02-28T13:10:04.807" v="3497" actId="478"/>
          <ac:picMkLst>
            <pc:docMk/>
            <pc:sldMk cId="3354219251" sldId="265"/>
            <ac:picMk id="3" creationId="{61041FE8-99A8-6E7C-E561-61D2A618384F}"/>
          </ac:picMkLst>
        </pc:picChg>
        <pc:picChg chg="add mod">
          <ac:chgData name="Иванна Пыркова" userId="33a1ab403d083c58" providerId="LiveId" clId="{FC91A12C-69FC-440D-8367-87F193685A3E}" dt="2023-02-28T20:28:22.236" v="5331" actId="1036"/>
          <ac:picMkLst>
            <pc:docMk/>
            <pc:sldMk cId="3354219251" sldId="265"/>
            <ac:picMk id="5" creationId="{1FFCA21D-6E1C-2DF4-F752-D590F86C522F}"/>
          </ac:picMkLst>
        </pc:picChg>
      </pc:sldChg>
      <pc:sldChg chg="addSp delSp modSp new del mod ord">
        <pc:chgData name="Иванна Пыркова" userId="33a1ab403d083c58" providerId="LiveId" clId="{FC91A12C-69FC-440D-8367-87F193685A3E}" dt="2023-03-07T15:09:46.382" v="6162" actId="2696"/>
        <pc:sldMkLst>
          <pc:docMk/>
          <pc:sldMk cId="2333795032" sldId="266"/>
        </pc:sldMkLst>
        <pc:spChg chg="add del mod">
          <ac:chgData name="Иванна Пыркова" userId="33a1ab403d083c58" providerId="LiveId" clId="{FC91A12C-69FC-440D-8367-87F193685A3E}" dt="2023-02-21T12:36:36.530" v="3471" actId="478"/>
          <ac:spMkLst>
            <pc:docMk/>
            <pc:sldMk cId="2333795032" sldId="266"/>
            <ac:spMk id="3" creationId="{86FAAAEF-3E1C-0D4F-5968-0324C0178640}"/>
          </ac:spMkLst>
        </pc:spChg>
        <pc:spChg chg="add del">
          <ac:chgData name="Иванна Пыркова" userId="33a1ab403d083c58" providerId="LiveId" clId="{FC91A12C-69FC-440D-8367-87F193685A3E}" dt="2023-02-28T18:23:48.684" v="3858" actId="478"/>
          <ac:spMkLst>
            <pc:docMk/>
            <pc:sldMk cId="2333795032" sldId="266"/>
            <ac:spMk id="3" creationId="{B4CFDE75-0756-7641-98C9-EF3D509DD52B}"/>
          </ac:spMkLst>
        </pc:spChg>
        <pc:spChg chg="add del mod">
          <ac:chgData name="Иванна Пыркова" userId="33a1ab403d083c58" providerId="LiveId" clId="{FC91A12C-69FC-440D-8367-87F193685A3E}" dt="2023-03-07T15:07:58.914" v="6070" actId="21"/>
          <ac:spMkLst>
            <pc:docMk/>
            <pc:sldMk cId="2333795032" sldId="266"/>
            <ac:spMk id="3" creationId="{C13DA76C-E876-BEA9-98B9-264280114D61}"/>
          </ac:spMkLst>
        </pc:spChg>
        <pc:spChg chg="add del mod">
          <ac:chgData name="Иванна Пыркова" userId="33a1ab403d083c58" providerId="LiveId" clId="{FC91A12C-69FC-440D-8367-87F193685A3E}" dt="2023-02-28T20:04:44.180" v="4965" actId="21"/>
          <ac:spMkLst>
            <pc:docMk/>
            <pc:sldMk cId="2333795032" sldId="266"/>
            <ac:spMk id="5" creationId="{78467380-E382-82A0-88F8-D7D52707CFEA}"/>
          </ac:spMkLst>
        </pc:spChg>
        <pc:spChg chg="add del mod">
          <ac:chgData name="Иванна Пыркова" userId="33a1ab403d083c58" providerId="LiveId" clId="{FC91A12C-69FC-440D-8367-87F193685A3E}" dt="2023-02-28T20:04:13.754" v="4958" actId="21"/>
          <ac:spMkLst>
            <pc:docMk/>
            <pc:sldMk cId="2333795032" sldId="266"/>
            <ac:spMk id="7" creationId="{0ED391B7-A5BD-683D-722F-4A086383D965}"/>
          </ac:spMkLst>
        </pc:spChg>
        <pc:spChg chg="add mod">
          <ac:chgData name="Иванна Пыркова" userId="33a1ab403d083c58" providerId="LiveId" clId="{FC91A12C-69FC-440D-8367-87F193685A3E}" dt="2023-02-28T19:52:04.983" v="4900" actId="208"/>
          <ac:spMkLst>
            <pc:docMk/>
            <pc:sldMk cId="2333795032" sldId="266"/>
            <ac:spMk id="8" creationId="{62B5C1CE-AE38-1E2B-CC69-B58B3224906F}"/>
          </ac:spMkLst>
        </pc:spChg>
        <pc:spChg chg="add mod">
          <ac:chgData name="Иванна Пыркова" userId="33a1ab403d083c58" providerId="LiveId" clId="{FC91A12C-69FC-440D-8367-87F193685A3E}" dt="2023-02-28T19:52:06.956" v="4901" actId="208"/>
          <ac:spMkLst>
            <pc:docMk/>
            <pc:sldMk cId="2333795032" sldId="266"/>
            <ac:spMk id="9" creationId="{0A92508A-858D-91B1-29F0-5A9457F6EDAE}"/>
          </ac:spMkLst>
        </pc:spChg>
        <pc:spChg chg="add del mod">
          <ac:chgData name="Иванна Пыркова" userId="33a1ab403d083c58" providerId="LiveId" clId="{FC91A12C-69FC-440D-8367-87F193685A3E}" dt="2023-02-28T18:32:11.582" v="4128" actId="21"/>
          <ac:spMkLst>
            <pc:docMk/>
            <pc:sldMk cId="2333795032" sldId="266"/>
            <ac:spMk id="11" creationId="{83D8CF33-DCA3-53CB-E6CC-383FA3393213}"/>
          </ac:spMkLst>
        </pc:spChg>
        <pc:spChg chg="add mod">
          <ac:chgData name="Иванна Пыркова" userId="33a1ab403d083c58" providerId="LiveId" clId="{FC91A12C-69FC-440D-8367-87F193685A3E}" dt="2023-02-28T19:21:09.754" v="4726" actId="20577"/>
          <ac:spMkLst>
            <pc:docMk/>
            <pc:sldMk cId="2333795032" sldId="266"/>
            <ac:spMk id="13" creationId="{B14743B8-3681-FFCA-53E0-F48899097667}"/>
          </ac:spMkLst>
        </pc:spChg>
      </pc:sldChg>
      <pc:sldChg chg="addSp delSp modSp new mod">
        <pc:chgData name="Иванна Пыркова" userId="33a1ab403d083c58" providerId="LiveId" clId="{FC91A12C-69FC-440D-8367-87F193685A3E}" dt="2023-03-07T11:51:18.947" v="5903" actId="14100"/>
        <pc:sldMkLst>
          <pc:docMk/>
          <pc:sldMk cId="340579495" sldId="267"/>
        </pc:sldMkLst>
        <pc:spChg chg="add del mod ord">
          <ac:chgData name="Иванна Пыркова" userId="33a1ab403d083c58" providerId="LiveId" clId="{FC91A12C-69FC-440D-8367-87F193685A3E}" dt="2023-03-07T11:47:35.346" v="5861" actId="478"/>
          <ac:spMkLst>
            <pc:docMk/>
            <pc:sldMk cId="340579495" sldId="267"/>
            <ac:spMk id="3" creationId="{64F31768-9945-1BFB-FEBC-D579F21857D1}"/>
          </ac:spMkLst>
        </pc:spChg>
        <pc:spChg chg="add del mod ord">
          <ac:chgData name="Иванна Пыркова" userId="33a1ab403d083c58" providerId="LiveId" clId="{FC91A12C-69FC-440D-8367-87F193685A3E}" dt="2023-03-07T10:50:09.705" v="5629" actId="478"/>
          <ac:spMkLst>
            <pc:docMk/>
            <pc:sldMk cId="340579495" sldId="267"/>
            <ac:spMk id="4" creationId="{53AD7BA8-AA24-5562-1649-96A3D847F4C2}"/>
          </ac:spMkLst>
        </pc:spChg>
        <pc:spChg chg="add del mod">
          <ac:chgData name="Иванна Пыркова" userId="33a1ab403d083c58" providerId="LiveId" clId="{FC91A12C-69FC-440D-8367-87F193685A3E}" dt="2023-03-07T10:41:29.620" v="5588" actId="478"/>
          <ac:spMkLst>
            <pc:docMk/>
            <pc:sldMk cId="340579495" sldId="267"/>
            <ac:spMk id="5" creationId="{F90642A8-3E92-1097-A4DA-F39CAA86E1DB}"/>
          </ac:spMkLst>
        </pc:spChg>
        <pc:spChg chg="add del mod">
          <ac:chgData name="Иванна Пыркова" userId="33a1ab403d083c58" providerId="LiveId" clId="{FC91A12C-69FC-440D-8367-87F193685A3E}" dt="2023-03-07T10:50:14.341" v="5630" actId="478"/>
          <ac:spMkLst>
            <pc:docMk/>
            <pc:sldMk cId="340579495" sldId="267"/>
            <ac:spMk id="6" creationId="{6B550464-B598-FF47-A94E-2BB2F06D2471}"/>
          </ac:spMkLst>
        </pc:spChg>
        <pc:spChg chg="add del mod">
          <ac:chgData name="Иванна Пыркова" userId="33a1ab403d083c58" providerId="LiveId" clId="{FC91A12C-69FC-440D-8367-87F193685A3E}" dt="2023-03-07T10:50:19.092" v="5632" actId="478"/>
          <ac:spMkLst>
            <pc:docMk/>
            <pc:sldMk cId="340579495" sldId="267"/>
            <ac:spMk id="7" creationId="{8DD77350-3C41-2213-A686-F78F743CECE6}"/>
          </ac:spMkLst>
        </pc:spChg>
        <pc:spChg chg="add del mod">
          <ac:chgData name="Иванна Пыркова" userId="33a1ab403d083c58" providerId="LiveId" clId="{FC91A12C-69FC-440D-8367-87F193685A3E}" dt="2023-03-07T10:50:17.138" v="5631" actId="478"/>
          <ac:spMkLst>
            <pc:docMk/>
            <pc:sldMk cId="340579495" sldId="267"/>
            <ac:spMk id="8" creationId="{2025D812-7136-08CC-1C2D-CAE036746D4A}"/>
          </ac:spMkLst>
        </pc:spChg>
        <pc:spChg chg="add del mod">
          <ac:chgData name="Иванна Пыркова" userId="33a1ab403d083c58" providerId="LiveId" clId="{FC91A12C-69FC-440D-8367-87F193685A3E}" dt="2023-03-07T10:50:20.645" v="5633" actId="478"/>
          <ac:spMkLst>
            <pc:docMk/>
            <pc:sldMk cId="340579495" sldId="267"/>
            <ac:spMk id="9" creationId="{7236A104-D0F2-DDEE-CF46-90F3D90E876C}"/>
          </ac:spMkLst>
        </pc:spChg>
        <pc:spChg chg="add del mod">
          <ac:chgData name="Иванна Пыркова" userId="33a1ab403d083c58" providerId="LiveId" clId="{FC91A12C-69FC-440D-8367-87F193685A3E}" dt="2023-03-07T10:54:26.206" v="5654" actId="478"/>
          <ac:spMkLst>
            <pc:docMk/>
            <pc:sldMk cId="340579495" sldId="267"/>
            <ac:spMk id="10" creationId="{06544C9D-04D1-B064-43D9-6E6FFB0DC53E}"/>
          </ac:spMkLst>
        </pc:spChg>
        <pc:spChg chg="add del mod">
          <ac:chgData name="Иванна Пыркова" userId="33a1ab403d083c58" providerId="LiveId" clId="{FC91A12C-69FC-440D-8367-87F193685A3E}" dt="2023-03-07T10:54:27.534" v="5655" actId="478"/>
          <ac:spMkLst>
            <pc:docMk/>
            <pc:sldMk cId="340579495" sldId="267"/>
            <ac:spMk id="11" creationId="{B40C6A0B-2E47-E078-7F0C-37F4E8026371}"/>
          </ac:spMkLst>
        </pc:spChg>
        <pc:spChg chg="add del mod">
          <ac:chgData name="Иванна Пыркова" userId="33a1ab403d083c58" providerId="LiveId" clId="{FC91A12C-69FC-440D-8367-87F193685A3E}" dt="2023-03-07T11:47:33.723" v="5860" actId="21"/>
          <ac:spMkLst>
            <pc:docMk/>
            <pc:sldMk cId="340579495" sldId="267"/>
            <ac:spMk id="12" creationId="{4CC06C35-3FE6-0170-6347-79F2BDC9F369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3" creationId="{8E12FB43-B3A9-20F9-E8D0-08DAC79EE9FB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4" creationId="{FEEE5B49-E38F-0B02-72FE-9E4948CC84C3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5" creationId="{1C1E12FA-F876-C9CC-1E34-AD2BBDA6F62D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6" creationId="{B14DB01F-641A-42F7-F348-32BFD4B5A65E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7" creationId="{838B8D4B-FC16-20B6-DEF6-C3FD8D1FC033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8" creationId="{818DBA12-2370-4928-4E5E-5DD1C98439FE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19" creationId="{A98E0BDF-32FE-E1A5-3892-1CFBBDF3EE74}"/>
          </ac:spMkLst>
        </pc:spChg>
        <pc:spChg chg="add del mod">
          <ac:chgData name="Иванна Пыркова" userId="33a1ab403d083c58" providerId="LiveId" clId="{FC91A12C-69FC-440D-8367-87F193685A3E}" dt="2023-03-07T11:50:49.055" v="5896" actId="478"/>
          <ac:spMkLst>
            <pc:docMk/>
            <pc:sldMk cId="340579495" sldId="267"/>
            <ac:spMk id="20" creationId="{ECF58A54-5FBE-B988-3AD7-0DE7EAFA9620}"/>
          </ac:spMkLst>
        </pc:spChg>
        <pc:spChg chg="add mod">
          <ac:chgData name="Иванна Пыркова" userId="33a1ab403d083c58" providerId="LiveId" clId="{FC91A12C-69FC-440D-8367-87F193685A3E}" dt="2023-03-07T11:50:42.955" v="5895"/>
          <ac:spMkLst>
            <pc:docMk/>
            <pc:sldMk cId="340579495" sldId="267"/>
            <ac:spMk id="21" creationId="{6BB23D7D-7F73-4029-DA74-DE28F6C3A444}"/>
          </ac:spMkLst>
        </pc:spChg>
        <pc:spChg chg="add mod">
          <ac:chgData name="Иванна Пыркова" userId="33a1ab403d083c58" providerId="LiveId" clId="{FC91A12C-69FC-440D-8367-87F193685A3E}" dt="2023-03-07T11:51:18.947" v="5903" actId="14100"/>
          <ac:spMkLst>
            <pc:docMk/>
            <pc:sldMk cId="340579495" sldId="267"/>
            <ac:spMk id="22" creationId="{E74EDB10-0227-E32A-7CD4-F33CB40772BE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07T11:50:11.345" v="5894" actId="207"/>
        <pc:sldMkLst>
          <pc:docMk/>
          <pc:sldMk cId="1568103698" sldId="268"/>
        </pc:sldMkLst>
        <pc:spChg chg="add del mod">
          <ac:chgData name="Иванна Пыркова" userId="33a1ab403d083c58" providerId="LiveId" clId="{FC91A12C-69FC-440D-8367-87F193685A3E}" dt="2023-03-07T10:54:34.854" v="5657" actId="21"/>
          <ac:spMkLst>
            <pc:docMk/>
            <pc:sldMk cId="1568103698" sldId="268"/>
            <ac:spMk id="3" creationId="{E4A7D0DD-720F-5E98-F05C-CE0D71DD97C8}"/>
          </ac:spMkLst>
        </pc:spChg>
        <pc:spChg chg="add mod">
          <ac:chgData name="Иванна Пыркова" userId="33a1ab403d083c58" providerId="LiveId" clId="{FC91A12C-69FC-440D-8367-87F193685A3E}" dt="2023-03-07T11:42:00.628" v="5780" actId="14100"/>
          <ac:spMkLst>
            <pc:docMk/>
            <pc:sldMk cId="1568103698" sldId="268"/>
            <ac:spMk id="4" creationId="{1D1CD1FE-A82D-ECC9-A923-A7BE0FA1A6B7}"/>
          </ac:spMkLst>
        </pc:spChg>
        <pc:spChg chg="add mod">
          <ac:chgData name="Иванна Пыркова" userId="33a1ab403d083c58" providerId="LiveId" clId="{FC91A12C-69FC-440D-8367-87F193685A3E}" dt="2023-03-07T11:46:01.578" v="5831" actId="14100"/>
          <ac:spMkLst>
            <pc:docMk/>
            <pc:sldMk cId="1568103698" sldId="268"/>
            <ac:spMk id="5" creationId="{4F8096BC-ECDC-E56D-AD8F-455D70D0B3FB}"/>
          </ac:spMkLst>
        </pc:spChg>
        <pc:spChg chg="add del mod">
          <ac:chgData name="Иванна Пыркова" userId="33a1ab403d083c58" providerId="LiveId" clId="{FC91A12C-69FC-440D-8367-87F193685A3E}" dt="2023-03-07T11:43:14.200" v="5793" actId="478"/>
          <ac:spMkLst>
            <pc:docMk/>
            <pc:sldMk cId="1568103698" sldId="268"/>
            <ac:spMk id="6" creationId="{6F096694-D396-B729-A602-52FD3CD9F7B0}"/>
          </ac:spMkLst>
        </pc:spChg>
        <pc:spChg chg="add del mod">
          <ac:chgData name="Иванна Пыркова" userId="33a1ab403d083c58" providerId="LiveId" clId="{FC91A12C-69FC-440D-8367-87F193685A3E}" dt="2023-03-07T11:44:24.546" v="5813" actId="478"/>
          <ac:spMkLst>
            <pc:docMk/>
            <pc:sldMk cId="1568103698" sldId="268"/>
            <ac:spMk id="7" creationId="{873C29CA-3099-87F7-F674-DEDF938C9DC2}"/>
          </ac:spMkLst>
        </pc:spChg>
        <pc:spChg chg="add mod ord">
          <ac:chgData name="Иванна Пыркова" userId="33a1ab403d083c58" providerId="LiveId" clId="{FC91A12C-69FC-440D-8367-87F193685A3E}" dt="2023-03-07T11:50:11.345" v="5894" actId="207"/>
          <ac:spMkLst>
            <pc:docMk/>
            <pc:sldMk cId="1568103698" sldId="268"/>
            <ac:spMk id="9" creationId="{1F4D8E76-B4E3-1CF0-83EB-8047E49F1458}"/>
          </ac:spMkLst>
        </pc:spChg>
        <pc:spChg chg="add del mod">
          <ac:chgData name="Иванна Пыркова" userId="33a1ab403d083c58" providerId="LiveId" clId="{FC91A12C-69FC-440D-8367-87F193685A3E}" dt="2023-03-07T11:34:59.014" v="5771" actId="478"/>
          <ac:spMkLst>
            <pc:docMk/>
            <pc:sldMk cId="1568103698" sldId="268"/>
            <ac:spMk id="10" creationId="{AC4529DF-B66B-8807-AEF3-8444D77DF707}"/>
          </ac:spMkLst>
        </pc:spChg>
        <pc:spChg chg="add mod">
          <ac:chgData name="Иванна Пыркова" userId="33a1ab403d083c58" providerId="LiveId" clId="{FC91A12C-69FC-440D-8367-87F193685A3E}" dt="2023-03-07T11:34:55.678" v="5770" actId="1037"/>
          <ac:spMkLst>
            <pc:docMk/>
            <pc:sldMk cId="1568103698" sldId="268"/>
            <ac:spMk id="11" creationId="{80CDF50A-FA5C-DE17-397C-7B52784E22E9}"/>
          </ac:spMkLst>
        </pc:spChg>
        <pc:spChg chg="add mod">
          <ac:chgData name="Иванна Пыркова" userId="33a1ab403d083c58" providerId="LiveId" clId="{FC91A12C-69FC-440D-8367-87F193685A3E}" dt="2023-03-07T11:33:38.767" v="5762" actId="1076"/>
          <ac:spMkLst>
            <pc:docMk/>
            <pc:sldMk cId="1568103698" sldId="268"/>
            <ac:spMk id="12" creationId="{B1A11AB2-67FD-8AB3-DACD-9D5AA2EB0772}"/>
          </ac:spMkLst>
        </pc:spChg>
        <pc:spChg chg="add mod">
          <ac:chgData name="Иванна Пыркова" userId="33a1ab403d083c58" providerId="LiveId" clId="{FC91A12C-69FC-440D-8367-87F193685A3E}" dt="2023-03-07T11:33:48.057" v="5764" actId="1076"/>
          <ac:spMkLst>
            <pc:docMk/>
            <pc:sldMk cId="1568103698" sldId="268"/>
            <ac:spMk id="13" creationId="{716BC31A-5B88-7134-7701-C25860111966}"/>
          </ac:spMkLst>
        </pc:spChg>
        <pc:spChg chg="add mod">
          <ac:chgData name="Иванна Пыркова" userId="33a1ab403d083c58" providerId="LiveId" clId="{FC91A12C-69FC-440D-8367-87F193685A3E}" dt="2023-03-07T11:35:09.428" v="5773" actId="1076"/>
          <ac:spMkLst>
            <pc:docMk/>
            <pc:sldMk cId="1568103698" sldId="268"/>
            <ac:spMk id="14" creationId="{3DD4A2DB-5C37-AF13-39D4-F1BBF99F427E}"/>
          </ac:spMkLst>
        </pc:spChg>
        <pc:spChg chg="add mod">
          <ac:chgData name="Иванна Пыркова" userId="33a1ab403d083c58" providerId="LiveId" clId="{FC91A12C-69FC-440D-8367-87F193685A3E}" dt="2023-03-07T11:44:05.981" v="5809" actId="1037"/>
          <ac:spMkLst>
            <pc:docMk/>
            <pc:sldMk cId="1568103698" sldId="268"/>
            <ac:spMk id="15" creationId="{17177B87-3125-525A-02FD-E749790983DF}"/>
          </ac:spMkLst>
        </pc:spChg>
        <pc:spChg chg="add mod">
          <ac:chgData name="Иванна Пыркова" userId="33a1ab403d083c58" providerId="LiveId" clId="{FC91A12C-69FC-440D-8367-87F193685A3E}" dt="2023-03-07T11:46:06.873" v="5832" actId="14100"/>
          <ac:spMkLst>
            <pc:docMk/>
            <pc:sldMk cId="1568103698" sldId="268"/>
            <ac:spMk id="16" creationId="{043EC92A-FBF9-B7EB-EB4E-6DDB0CA50138}"/>
          </ac:spMkLst>
        </pc:spChg>
        <pc:spChg chg="add del mod">
          <ac:chgData name="Иванна Пыркова" userId="33a1ab403d083c58" providerId="LiveId" clId="{FC91A12C-69FC-440D-8367-87F193685A3E}" dt="2023-03-07T11:46:25.965" v="5836" actId="478"/>
          <ac:spMkLst>
            <pc:docMk/>
            <pc:sldMk cId="1568103698" sldId="268"/>
            <ac:spMk id="17" creationId="{21FF5642-4FAB-FECD-FE19-2CCF9CB6D0C1}"/>
          </ac:spMkLst>
        </pc:spChg>
        <pc:spChg chg="add del mod ord">
          <ac:chgData name="Иванна Пыркова" userId="33a1ab403d083c58" providerId="LiveId" clId="{FC91A12C-69FC-440D-8367-87F193685A3E}" dt="2023-03-07T11:49:58.192" v="5893" actId="478"/>
          <ac:spMkLst>
            <pc:docMk/>
            <pc:sldMk cId="1568103698" sldId="268"/>
            <ac:spMk id="18" creationId="{F3C608D6-E9B3-A955-6762-DFC441D484A7}"/>
          </ac:spMkLst>
        </pc:spChg>
      </pc:sldChg>
      <pc:sldChg chg="addSp delSp modSp new mod">
        <pc:chgData name="Иванна Пыркова" userId="33a1ab403d083c58" providerId="LiveId" clId="{FC91A12C-69FC-440D-8367-87F193685A3E}" dt="2023-03-07T11:59:13.808" v="5923" actId="1076"/>
        <pc:sldMkLst>
          <pc:docMk/>
          <pc:sldMk cId="3610844705" sldId="269"/>
        </pc:sldMkLst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2" creationId="{3AA774B1-F24F-E707-71CE-2F56114DF6FA}"/>
          </ac:spMkLst>
        </pc:spChg>
        <pc:spChg chg="add mod">
          <ac:chgData name="Иванна Пыркова" userId="33a1ab403d083c58" providerId="LiveId" clId="{FC91A12C-69FC-440D-8367-87F193685A3E}" dt="2023-03-07T11:59:13.808" v="5923" actId="1076"/>
          <ac:spMkLst>
            <pc:docMk/>
            <pc:sldMk cId="3610844705" sldId="269"/>
            <ac:spMk id="3" creationId="{50D76F82-10F6-7F35-21F7-F86546BF440D}"/>
          </ac:spMkLst>
        </pc:spChg>
        <pc:spChg chg="add del mod">
          <ac:chgData name="Иванна Пыркова" userId="33a1ab403d083c58" providerId="LiveId" clId="{FC91A12C-69FC-440D-8367-87F193685A3E}" dt="2023-03-07T11:50:55.957" v="5898" actId="21"/>
          <ac:spMkLst>
            <pc:docMk/>
            <pc:sldMk cId="3610844705" sldId="269"/>
            <ac:spMk id="4" creationId="{8FDE2733-ECE0-10F2-8072-C3F6F8D9A6E7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4" creationId="{EE2E2D73-1664-FB74-080F-27311BCEAAEA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5" creationId="{AC996B2B-54E8-6536-3D98-6A704F63EF79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6" creationId="{C23DD653-0EB0-23B8-ECEE-E21DB7BF88B6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7" creationId="{78BEEF4E-7D1A-F138-07F9-BB54C2FD55F7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8" creationId="{72AD0371-2D0D-51DE-D043-2280BA0633EE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9" creationId="{989DEF63-EF0C-D3C6-6397-719F8152F40C}"/>
          </ac:spMkLst>
        </pc:spChg>
        <pc:spChg chg="add mod">
          <ac:chgData name="Иванна Пыркова" userId="33a1ab403d083c58" providerId="LiveId" clId="{FC91A12C-69FC-440D-8367-87F193685A3E}" dt="2023-03-07T11:57:26.797" v="5909"/>
          <ac:spMkLst>
            <pc:docMk/>
            <pc:sldMk cId="3610844705" sldId="269"/>
            <ac:spMk id="10" creationId="{399331F9-5AEE-E631-86BA-2880A912210D}"/>
          </ac:spMkLst>
        </pc:spChg>
        <pc:spChg chg="add del mod">
          <ac:chgData name="Иванна Пыркова" userId="33a1ab403d083c58" providerId="LiveId" clId="{FC91A12C-69FC-440D-8367-87F193685A3E}" dt="2023-03-07T11:57:40.527" v="5910" actId="478"/>
          <ac:spMkLst>
            <pc:docMk/>
            <pc:sldMk cId="3610844705" sldId="269"/>
            <ac:spMk id="11" creationId="{03975333-293B-6BAC-788A-8764C142A856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5:31:22.601" v="15083" actId="207"/>
        <pc:sldMkLst>
          <pc:docMk/>
          <pc:sldMk cId="178271621" sldId="270"/>
        </pc:sldMkLst>
        <pc:spChg chg="add mod">
          <ac:chgData name="Иванна Пыркова" userId="33a1ab403d083c58" providerId="LiveId" clId="{FC91A12C-69FC-440D-8367-87F193685A3E}" dt="2023-03-14T15:28:47.604" v="15064" actId="207"/>
          <ac:spMkLst>
            <pc:docMk/>
            <pc:sldMk cId="178271621" sldId="270"/>
            <ac:spMk id="3" creationId="{EF744DF4-60D1-EAFF-E0C4-A2C8D70C3939}"/>
          </ac:spMkLst>
        </pc:spChg>
        <pc:spChg chg="add mod">
          <ac:chgData name="Иванна Пыркова" userId="33a1ab403d083c58" providerId="LiveId" clId="{FC91A12C-69FC-440D-8367-87F193685A3E}" dt="2023-03-14T15:29:06.836" v="15068" actId="207"/>
          <ac:spMkLst>
            <pc:docMk/>
            <pc:sldMk cId="178271621" sldId="270"/>
            <ac:spMk id="5" creationId="{9F791C00-BFAD-B86F-EA54-F08C663D1B05}"/>
          </ac:spMkLst>
        </pc:spChg>
        <pc:spChg chg="add mod">
          <ac:chgData name="Иванна Пыркова" userId="33a1ab403d083c58" providerId="LiveId" clId="{FC91A12C-69FC-440D-8367-87F193685A3E}" dt="2023-03-14T15:28:51.696" v="15065" actId="207"/>
          <ac:spMkLst>
            <pc:docMk/>
            <pc:sldMk cId="178271621" sldId="270"/>
            <ac:spMk id="7" creationId="{2ECBD5A7-9D3C-DB96-4CF9-C6B34B1EDC7A}"/>
          </ac:spMkLst>
        </pc:spChg>
        <pc:spChg chg="add mod">
          <ac:chgData name="Иванна Пыркова" userId="33a1ab403d083c58" providerId="LiveId" clId="{FC91A12C-69FC-440D-8367-87F193685A3E}" dt="2023-03-14T15:29:00.206" v="15066" actId="207"/>
          <ac:spMkLst>
            <pc:docMk/>
            <pc:sldMk cId="178271621" sldId="270"/>
            <ac:spMk id="9" creationId="{4BA393E8-2B4A-F95E-D6E1-95D648DB531A}"/>
          </ac:spMkLst>
        </pc:spChg>
        <pc:spChg chg="add mod">
          <ac:chgData name="Иванна Пыркова" userId="33a1ab403d083c58" providerId="LiveId" clId="{FC91A12C-69FC-440D-8367-87F193685A3E}" dt="2023-03-14T15:29:03.289" v="15067" actId="207"/>
          <ac:spMkLst>
            <pc:docMk/>
            <pc:sldMk cId="178271621" sldId="270"/>
            <ac:spMk id="11" creationId="{8AC8698B-6567-65EC-BEDE-E10AF8FCFC29}"/>
          </ac:spMkLst>
        </pc:spChg>
        <pc:spChg chg="add mod">
          <ac:chgData name="Иванна Пыркова" userId="33a1ab403d083c58" providerId="LiveId" clId="{FC91A12C-69FC-440D-8367-87F193685A3E}" dt="2023-03-14T15:29:11.074" v="15069" actId="207"/>
          <ac:spMkLst>
            <pc:docMk/>
            <pc:sldMk cId="178271621" sldId="270"/>
            <ac:spMk id="13" creationId="{DD492725-D56A-A5D0-5F8D-4726523CA1E4}"/>
          </ac:spMkLst>
        </pc:spChg>
        <pc:spChg chg="add mod">
          <ac:chgData name="Иванна Пыркова" userId="33a1ab403d083c58" providerId="LiveId" clId="{FC91A12C-69FC-440D-8367-87F193685A3E}" dt="2023-03-14T15:31:22.601" v="15083" actId="207"/>
          <ac:spMkLst>
            <pc:docMk/>
            <pc:sldMk cId="178271621" sldId="270"/>
            <ac:spMk id="15" creationId="{CB139C69-2329-A685-F66E-C9508490D9D0}"/>
          </ac:spMkLst>
        </pc:spChg>
        <pc:spChg chg="add mod">
          <ac:chgData name="Иванна Пыркова" userId="33a1ab403d083c58" providerId="LiveId" clId="{FC91A12C-69FC-440D-8367-87F193685A3E}" dt="2023-03-14T15:31:15.526" v="15081" actId="207"/>
          <ac:spMkLst>
            <pc:docMk/>
            <pc:sldMk cId="178271621" sldId="270"/>
            <ac:spMk id="17" creationId="{CD723867-D475-8819-9A7B-17D88185BE1A}"/>
          </ac:spMkLst>
        </pc:spChg>
        <pc:spChg chg="add mod ord">
          <ac:chgData name="Иванна Пыркова" userId="33a1ab403d083c58" providerId="LiveId" clId="{FC91A12C-69FC-440D-8367-87F193685A3E}" dt="2023-03-14T15:29:16.769" v="15070" actId="207"/>
          <ac:spMkLst>
            <pc:docMk/>
            <pc:sldMk cId="178271621" sldId="270"/>
            <ac:spMk id="18" creationId="{6686EF77-8938-1C33-43EF-A03D97A2A8E9}"/>
          </ac:spMkLst>
        </pc:spChg>
        <pc:spChg chg="add mod">
          <ac:chgData name="Иванна Пыркова" userId="33a1ab403d083c58" providerId="LiveId" clId="{FC91A12C-69FC-440D-8367-87F193685A3E}" dt="2023-03-14T15:26:46.582" v="15047" actId="1035"/>
          <ac:spMkLst>
            <pc:docMk/>
            <pc:sldMk cId="178271621" sldId="270"/>
            <ac:spMk id="19" creationId="{C41977E2-BC77-E65C-13A3-744D3EDD9034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0" creationId="{67FF9B67-708A-ACF8-6BC2-C5D829BCF732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1" creationId="{D9AAF5A3-B2E2-39B8-ED44-B40B8986D849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2" creationId="{3C8E1B1B-BFED-B7A8-2D98-F9A582603E18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3" creationId="{510FA6DC-A02F-B05A-E254-830037A117E5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4" creationId="{5065BF90-6BF2-9B93-57C6-40011926F54F}"/>
          </ac:spMkLst>
        </pc:spChg>
        <pc:spChg chg="add del">
          <ac:chgData name="Иванна Пыркова" userId="33a1ab403d083c58" providerId="LiveId" clId="{FC91A12C-69FC-440D-8367-87F193685A3E}" dt="2023-03-07T15:58:33.742" v="6480" actId="478"/>
          <ac:spMkLst>
            <pc:docMk/>
            <pc:sldMk cId="178271621" sldId="270"/>
            <ac:spMk id="25" creationId="{48B95DE6-1183-CD8B-8CF1-31ECF56516D3}"/>
          </ac:spMkLst>
        </pc:spChg>
        <pc:spChg chg="add del mod">
          <ac:chgData name="Иванна Пыркова" userId="33a1ab403d083c58" providerId="LiveId" clId="{FC91A12C-69FC-440D-8367-87F193685A3E}" dt="2023-03-07T16:02:20.944" v="6502" actId="478"/>
          <ac:spMkLst>
            <pc:docMk/>
            <pc:sldMk cId="178271621" sldId="270"/>
            <ac:spMk id="26" creationId="{D90F77DD-65D9-8F69-59A1-24BC00462DD6}"/>
          </ac:spMkLst>
        </pc:spChg>
        <pc:spChg chg="add mod">
          <ac:chgData name="Иванна Пыркова" userId="33a1ab403d083c58" providerId="LiveId" clId="{FC91A12C-69FC-440D-8367-87F193685A3E}" dt="2023-03-14T15:26:35.946" v="15045" actId="207"/>
          <ac:spMkLst>
            <pc:docMk/>
            <pc:sldMk cId="178271621" sldId="270"/>
            <ac:spMk id="27" creationId="{55418F97-46D0-0335-9342-24F154F00693}"/>
          </ac:spMkLst>
        </pc:spChg>
        <pc:spChg chg="add del mod">
          <ac:chgData name="Иванна Пыркова" userId="33a1ab403d083c58" providerId="LiveId" clId="{FC91A12C-69FC-440D-8367-87F193685A3E}" dt="2023-03-07T16:03:03.773" v="6508" actId="478"/>
          <ac:spMkLst>
            <pc:docMk/>
            <pc:sldMk cId="178271621" sldId="270"/>
            <ac:spMk id="28" creationId="{6F477EC3-4E6D-3202-FD38-20AFBEBC989C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30" creationId="{92B84C41-27A4-8DC1-AEEA-78A3A799D641}"/>
          </ac:spMkLst>
        </pc:spChg>
        <pc:spChg chg="add mod">
          <ac:chgData name="Иванна Пыркова" userId="33a1ab403d083c58" providerId="LiveId" clId="{FC91A12C-69FC-440D-8367-87F193685A3E}" dt="2023-03-14T15:31:11.982" v="15080" actId="207"/>
          <ac:spMkLst>
            <pc:docMk/>
            <pc:sldMk cId="178271621" sldId="270"/>
            <ac:spMk id="31" creationId="{5DA39D71-FDDC-FAB6-CF2A-071759C34566}"/>
          </ac:spMkLst>
        </pc:spChg>
        <pc:spChg chg="add mod">
          <ac:chgData name="Иванна Пыркова" userId="33a1ab403d083c58" providerId="LiveId" clId="{FC91A12C-69FC-440D-8367-87F193685A3E}" dt="2023-03-14T15:31:19.111" v="15082" actId="207"/>
          <ac:spMkLst>
            <pc:docMk/>
            <pc:sldMk cId="178271621" sldId="270"/>
            <ac:spMk id="33" creationId="{44639497-2010-CBAF-E030-D84B7BFEC626}"/>
          </ac:spMkLst>
        </pc:spChg>
        <pc:spChg chg="add mod">
          <ac:chgData name="Иванна Пыркова" userId="33a1ab403d083c58" providerId="LiveId" clId="{FC91A12C-69FC-440D-8367-87F193685A3E}" dt="2023-03-14T15:26:40.786" v="15046" actId="207"/>
          <ac:spMkLst>
            <pc:docMk/>
            <pc:sldMk cId="178271621" sldId="270"/>
            <ac:spMk id="34" creationId="{E43788AF-7D75-CA1F-5EA7-1B96DA11F56B}"/>
          </ac:spMkLst>
        </pc:spChg>
        <pc:spChg chg="add del mod">
          <ac:chgData name="Иванна Пыркова" userId="33a1ab403d083c58" providerId="LiveId" clId="{FC91A12C-69FC-440D-8367-87F193685A3E}" dt="2023-03-07T16:11:28.105" v="6634" actId="478"/>
          <ac:spMkLst>
            <pc:docMk/>
            <pc:sldMk cId="178271621" sldId="270"/>
            <ac:spMk id="35" creationId="{E42A6672-B680-A9F4-B835-A37417F02E0B}"/>
          </ac:spMkLst>
        </pc:spChg>
        <pc:spChg chg="add del mod">
          <ac:chgData name="Иванна Пыркова" userId="33a1ab403d083c58" providerId="LiveId" clId="{FC91A12C-69FC-440D-8367-87F193685A3E}" dt="2023-03-07T16:11:29.321" v="6635" actId="478"/>
          <ac:spMkLst>
            <pc:docMk/>
            <pc:sldMk cId="178271621" sldId="270"/>
            <ac:spMk id="36" creationId="{BBBC759F-A8B6-439B-C575-CD1E13E95CCC}"/>
          </ac:spMkLst>
        </pc:spChg>
        <pc:spChg chg="add mod">
          <ac:chgData name="Иванна Пыркова" userId="33a1ab403d083c58" providerId="LiveId" clId="{FC91A12C-69FC-440D-8367-87F193685A3E}" dt="2023-03-14T15:26:40.786" v="15046" actId="207"/>
          <ac:spMkLst>
            <pc:docMk/>
            <pc:sldMk cId="178271621" sldId="270"/>
            <ac:spMk id="37" creationId="{5AC86B17-7F27-FF43-A572-EC94AD7EEF86}"/>
          </ac:spMkLst>
        </pc:spChg>
        <pc:spChg chg="add mod">
          <ac:chgData name="Иванна Пыркова" userId="33a1ab403d083c58" providerId="LiveId" clId="{FC91A12C-69FC-440D-8367-87F193685A3E}" dt="2023-03-14T15:26:40.786" v="15046" actId="207"/>
          <ac:spMkLst>
            <pc:docMk/>
            <pc:sldMk cId="178271621" sldId="270"/>
            <ac:spMk id="38" creationId="{34C49FA7-E166-9D28-6F55-65DAE4A24574}"/>
          </ac:spMkLst>
        </pc:spChg>
        <pc:spChg chg="add mod ord">
          <ac:chgData name="Иванна Пыркова" userId="33a1ab403d083c58" providerId="LiveId" clId="{FC91A12C-69FC-440D-8367-87F193685A3E}" dt="2023-03-14T15:29:34.119" v="15071" actId="207"/>
          <ac:spMkLst>
            <pc:docMk/>
            <pc:sldMk cId="178271621" sldId="270"/>
            <ac:spMk id="39" creationId="{1B2FF0AC-E2CD-001E-06C9-5D257006DC58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43" creationId="{86F02803-33F5-49BC-041B-A42442D0E8BC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45" creationId="{408FB893-6062-703C-C902-E8B591606F04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47" creationId="{B8796FD6-F844-FBD2-CE3B-E57F10588E86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48" creationId="{00E1BAF4-FA3B-0B9F-A2C5-CB9AE2DB8D06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50" creationId="{3E79E65E-A0FC-FBA8-3385-17A155A38180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51" creationId="{BAB0ACF3-9D40-16AE-E298-78C259516173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53" creationId="{2EC7D372-78D1-7EF5-BE6B-3BF59BFE1D69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54" creationId="{E259BC33-F5FD-00F2-329A-B32E5F76A08D}"/>
          </ac:spMkLst>
        </pc:spChg>
        <pc:spChg chg="add mod">
          <ac:chgData name="Иванна Пыркова" userId="33a1ab403d083c58" providerId="LiveId" clId="{FC91A12C-69FC-440D-8367-87F193685A3E}" dt="2023-03-14T15:24:59.601" v="15033" actId="208"/>
          <ac:spMkLst>
            <pc:docMk/>
            <pc:sldMk cId="178271621" sldId="270"/>
            <ac:spMk id="55" creationId="{F0002EF4-7F80-DD9A-C007-C4B174DBC879}"/>
          </ac:spMkLst>
        </pc:spChg>
        <pc:spChg chg="add mod ord">
          <ac:chgData name="Иванна Пыркова" userId="33a1ab403d083c58" providerId="LiveId" clId="{FC91A12C-69FC-440D-8367-87F193685A3E}" dt="2023-03-14T15:30:05.388" v="15074" actId="207"/>
          <ac:spMkLst>
            <pc:docMk/>
            <pc:sldMk cId="178271621" sldId="270"/>
            <ac:spMk id="56" creationId="{096B1CBD-782A-A2FD-D0DF-89A654E19D7C}"/>
          </ac:spMkLst>
        </pc:spChg>
        <pc:spChg chg="add del mod">
          <ac:chgData name="Иванна Пыркова" userId="33a1ab403d083c58" providerId="LiveId" clId="{FC91A12C-69FC-440D-8367-87F193685A3E}" dt="2023-03-07T16:36:33.264" v="6923" actId="478"/>
          <ac:spMkLst>
            <pc:docMk/>
            <pc:sldMk cId="178271621" sldId="270"/>
            <ac:spMk id="57" creationId="{924ECC78-638B-41DD-6EED-4BE25C610571}"/>
          </ac:spMkLst>
        </pc:spChg>
        <pc:graphicFrameChg chg="add mod">
          <ac:chgData name="Иванна Пыркова" userId="33a1ab403d083c58" providerId="LiveId" clId="{FC91A12C-69FC-440D-8367-87F193685A3E}" dt="2023-03-14T15:30:49.462" v="15079"/>
          <ac:graphicFrameMkLst>
            <pc:docMk/>
            <pc:sldMk cId="178271621" sldId="270"/>
            <ac:graphicFrameMk id="42" creationId="{1382D1C2-698E-6C3D-F65C-F289499FF5FA}"/>
          </ac:graphicFrameMkLst>
        </pc:graphicFrameChg>
      </pc:sldChg>
      <pc:sldChg chg="addSp delSp modSp new mod ord">
        <pc:chgData name="Иванна Пыркова" userId="33a1ab403d083c58" providerId="LiveId" clId="{FC91A12C-69FC-440D-8367-87F193685A3E}" dt="2023-03-14T17:27:13.949" v="15250" actId="1038"/>
        <pc:sldMkLst>
          <pc:docMk/>
          <pc:sldMk cId="3338127898" sldId="271"/>
        </pc:sldMkLst>
        <pc:spChg chg="add mod ord">
          <ac:chgData name="Иванна Пыркова" userId="33a1ab403d083c58" providerId="LiveId" clId="{FC91A12C-69FC-440D-8367-87F193685A3E}" dt="2023-03-14T17:25:54.925" v="15227" actId="207"/>
          <ac:spMkLst>
            <pc:docMk/>
            <pc:sldMk cId="3338127898" sldId="271"/>
            <ac:spMk id="2" creationId="{9B884675-7009-B020-7905-32B8831F3AD5}"/>
          </ac:spMkLst>
        </pc:spChg>
        <pc:spChg chg="add mod">
          <ac:chgData name="Иванна Пыркова" userId="33a1ab403d083c58" providerId="LiveId" clId="{FC91A12C-69FC-440D-8367-87F193685A3E}" dt="2023-03-14T17:25:59.434" v="15228" actId="207"/>
          <ac:spMkLst>
            <pc:docMk/>
            <pc:sldMk cId="3338127898" sldId="271"/>
            <ac:spMk id="3" creationId="{8EB40288-E02F-5D68-D5C7-D19429EB9EB4}"/>
          </ac:spMkLst>
        </pc:spChg>
        <pc:spChg chg="add del mod">
          <ac:chgData name="Иванна Пыркова" userId="33a1ab403d083c58" providerId="LiveId" clId="{FC91A12C-69FC-440D-8367-87F193685A3E}" dt="2023-03-07T18:40:43.429" v="7097" actId="478"/>
          <ac:spMkLst>
            <pc:docMk/>
            <pc:sldMk cId="3338127898" sldId="271"/>
            <ac:spMk id="4" creationId="{C67CE7F2-733F-8DB9-4048-6BDD5E5FDCD5}"/>
          </ac:spMkLst>
        </pc:spChg>
        <pc:spChg chg="add mod">
          <ac:chgData name="Иванна Пыркова" userId="33a1ab403d083c58" providerId="LiveId" clId="{FC91A12C-69FC-440D-8367-87F193685A3E}" dt="2023-03-14T17:26:02.785" v="15229" actId="207"/>
          <ac:spMkLst>
            <pc:docMk/>
            <pc:sldMk cId="3338127898" sldId="271"/>
            <ac:spMk id="5" creationId="{1D9A67DE-BCDB-DD91-5195-564158CC2DA6}"/>
          </ac:spMkLst>
        </pc:spChg>
        <pc:spChg chg="add del mod">
          <ac:chgData name="Иванна Пыркова" userId="33a1ab403d083c58" providerId="LiveId" clId="{FC91A12C-69FC-440D-8367-87F193685A3E}" dt="2023-03-07T18:40:56.998" v="7101" actId="21"/>
          <ac:spMkLst>
            <pc:docMk/>
            <pc:sldMk cId="3338127898" sldId="271"/>
            <ac:spMk id="6" creationId="{D81C12AC-E212-04A8-B4E4-D1938DDC4D45}"/>
          </ac:spMkLst>
        </pc:spChg>
        <pc:spChg chg="add mod">
          <ac:chgData name="Иванна Пыркова" userId="33a1ab403d083c58" providerId="LiveId" clId="{FC91A12C-69FC-440D-8367-87F193685A3E}" dt="2023-03-14T17:26:26.585" v="15238" actId="207"/>
          <ac:spMkLst>
            <pc:docMk/>
            <pc:sldMk cId="3338127898" sldId="271"/>
            <ac:spMk id="7" creationId="{5DB0B5B5-E94A-A9A2-E0E7-D55FA4D10D3C}"/>
          </ac:spMkLst>
        </pc:spChg>
        <pc:spChg chg="add del mod">
          <ac:chgData name="Иванна Пыркова" userId="33a1ab403d083c58" providerId="LiveId" clId="{FC91A12C-69FC-440D-8367-87F193685A3E}" dt="2023-03-07T18:40:56.998" v="7101" actId="21"/>
          <ac:spMkLst>
            <pc:docMk/>
            <pc:sldMk cId="3338127898" sldId="271"/>
            <ac:spMk id="8" creationId="{EA295F5F-E147-6656-DDE8-5D257D61D59E}"/>
          </ac:spMkLst>
        </pc:spChg>
        <pc:spChg chg="add mod">
          <ac:chgData name="Иванна Пыркова" userId="33a1ab403d083c58" providerId="LiveId" clId="{FC91A12C-69FC-440D-8367-87F193685A3E}" dt="2023-03-14T17:26:05.594" v="15230" actId="207"/>
          <ac:spMkLst>
            <pc:docMk/>
            <pc:sldMk cId="3338127898" sldId="271"/>
            <ac:spMk id="9" creationId="{AC3967F8-5561-306D-9772-2AA87B0E8695}"/>
          </ac:spMkLst>
        </pc:spChg>
        <pc:spChg chg="add del mod">
          <ac:chgData name="Иванна Пыркова" userId="33a1ab403d083c58" providerId="LiveId" clId="{FC91A12C-69FC-440D-8367-87F193685A3E}" dt="2023-03-07T18:40:56.998" v="7101" actId="21"/>
          <ac:spMkLst>
            <pc:docMk/>
            <pc:sldMk cId="3338127898" sldId="271"/>
            <ac:spMk id="10" creationId="{FA2DDEE8-681F-E230-84E3-F63B6FFE741D}"/>
          </ac:spMkLst>
        </pc:spChg>
        <pc:spChg chg="add mod">
          <ac:chgData name="Иванна Пыркова" userId="33a1ab403d083c58" providerId="LiveId" clId="{FC91A12C-69FC-440D-8367-87F193685A3E}" dt="2023-03-14T17:26:08.115" v="15231" actId="207"/>
          <ac:spMkLst>
            <pc:docMk/>
            <pc:sldMk cId="3338127898" sldId="271"/>
            <ac:spMk id="11" creationId="{4BB2880A-0D4A-2149-9662-F5EBE3D57B96}"/>
          </ac:spMkLst>
        </pc:spChg>
        <pc:spChg chg="add del mod">
          <ac:chgData name="Иванна Пыркова" userId="33a1ab403d083c58" providerId="LiveId" clId="{FC91A12C-69FC-440D-8367-87F193685A3E}" dt="2023-03-07T18:40:56.998" v="7101" actId="21"/>
          <ac:spMkLst>
            <pc:docMk/>
            <pc:sldMk cId="3338127898" sldId="271"/>
            <ac:spMk id="12" creationId="{06FEE5F7-6E63-AB3B-0EC3-764C762E14CB}"/>
          </ac:spMkLst>
        </pc:spChg>
        <pc:spChg chg="add mod">
          <ac:chgData name="Иванна Пыркова" userId="33a1ab403d083c58" providerId="LiveId" clId="{FC91A12C-69FC-440D-8367-87F193685A3E}" dt="2023-03-14T17:26:46.536" v="15244" actId="207"/>
          <ac:spMkLst>
            <pc:docMk/>
            <pc:sldMk cId="3338127898" sldId="271"/>
            <ac:spMk id="13" creationId="{40D325BA-93F0-AF3D-C497-436DB093ACA6}"/>
          </ac:spMkLst>
        </pc:spChg>
        <pc:spChg chg="add del mod">
          <ac:chgData name="Иванна Пыркова" userId="33a1ab403d083c58" providerId="LiveId" clId="{FC91A12C-69FC-440D-8367-87F193685A3E}" dt="2023-03-07T18:40:56.998" v="7101" actId="21"/>
          <ac:spMkLst>
            <pc:docMk/>
            <pc:sldMk cId="3338127898" sldId="271"/>
            <ac:spMk id="14" creationId="{AAF65764-BF29-E147-D91E-821860FBEEDF}"/>
          </ac:spMkLst>
        </pc:spChg>
        <pc:spChg chg="add mod">
          <ac:chgData name="Иванна Пыркова" userId="33a1ab403d083c58" providerId="LiveId" clId="{FC91A12C-69FC-440D-8367-87F193685A3E}" dt="2023-03-14T17:26:10.574" v="15232" actId="207"/>
          <ac:spMkLst>
            <pc:docMk/>
            <pc:sldMk cId="3338127898" sldId="271"/>
            <ac:spMk id="15" creationId="{6E8C990E-4752-6F39-D0B7-E92AD3B00A40}"/>
          </ac:spMkLst>
        </pc:spChg>
        <pc:spChg chg="add mod">
          <ac:chgData name="Иванна Пыркова" userId="33a1ab403d083c58" providerId="LiveId" clId="{FC91A12C-69FC-440D-8367-87F193685A3E}" dt="2023-03-14T17:26:33.104" v="15240" actId="207"/>
          <ac:spMkLst>
            <pc:docMk/>
            <pc:sldMk cId="3338127898" sldId="271"/>
            <ac:spMk id="17" creationId="{C4674764-8736-3E37-CDD7-EE15B7F5213A}"/>
          </ac:spMkLst>
        </pc:spChg>
        <pc:spChg chg="add mod">
          <ac:chgData name="Иванна Пыркова" userId="33a1ab403d083c58" providerId="LiveId" clId="{FC91A12C-69FC-440D-8367-87F193685A3E}" dt="2023-03-14T17:26:13.915" v="15233" actId="207"/>
          <ac:spMkLst>
            <pc:docMk/>
            <pc:sldMk cId="3338127898" sldId="271"/>
            <ac:spMk id="19" creationId="{EB801D56-0FAC-CE64-7988-11066FE73BAB}"/>
          </ac:spMkLst>
        </pc:spChg>
        <pc:spChg chg="add mod">
          <ac:chgData name="Иванна Пыркова" userId="33a1ab403d083c58" providerId="LiveId" clId="{FC91A12C-69FC-440D-8367-87F193685A3E}" dt="2023-03-14T17:26:24.260" v="15237" actId="207"/>
          <ac:spMkLst>
            <pc:docMk/>
            <pc:sldMk cId="3338127898" sldId="271"/>
            <ac:spMk id="21" creationId="{5651A306-2B65-6033-CCBD-F1CD1B87A2F9}"/>
          </ac:spMkLst>
        </pc:spChg>
        <pc:spChg chg="add mod">
          <ac:chgData name="Иванна Пыркова" userId="33a1ab403d083c58" providerId="LiveId" clId="{FC91A12C-69FC-440D-8367-87F193685A3E}" dt="2023-03-14T17:26:43.270" v="15243" actId="207"/>
          <ac:spMkLst>
            <pc:docMk/>
            <pc:sldMk cId="3338127898" sldId="271"/>
            <ac:spMk id="23" creationId="{701B0071-1B91-8F76-AA0A-3EC5164861B2}"/>
          </ac:spMkLst>
        </pc:spChg>
        <pc:spChg chg="add mod">
          <ac:chgData name="Иванна Пыркова" userId="33a1ab403d083c58" providerId="LiveId" clId="{FC91A12C-69FC-440D-8367-87F193685A3E}" dt="2023-03-14T17:26:16.160" v="15234" actId="207"/>
          <ac:spMkLst>
            <pc:docMk/>
            <pc:sldMk cId="3338127898" sldId="271"/>
            <ac:spMk id="25" creationId="{5D25AD58-B8BC-45A3-A9D5-A99944AB10BF}"/>
          </ac:spMkLst>
        </pc:spChg>
        <pc:spChg chg="add mod">
          <ac:chgData name="Иванна Пыркова" userId="33a1ab403d083c58" providerId="LiveId" clId="{FC91A12C-69FC-440D-8367-87F193685A3E}" dt="2023-03-14T17:26:39.584" v="15242" actId="207"/>
          <ac:spMkLst>
            <pc:docMk/>
            <pc:sldMk cId="3338127898" sldId="271"/>
            <ac:spMk id="27" creationId="{9D720643-3120-E315-3901-65BD43FC3416}"/>
          </ac:spMkLst>
        </pc:spChg>
        <pc:spChg chg="add mod">
          <ac:chgData name="Иванна Пыркова" userId="33a1ab403d083c58" providerId="LiveId" clId="{FC91A12C-69FC-440D-8367-87F193685A3E}" dt="2023-03-14T17:26:18.544" v="15235" actId="207"/>
          <ac:spMkLst>
            <pc:docMk/>
            <pc:sldMk cId="3338127898" sldId="271"/>
            <ac:spMk id="29" creationId="{8BFBC3FE-428F-19D9-E23A-E7EF8FDA1BB9}"/>
          </ac:spMkLst>
        </pc:spChg>
        <pc:spChg chg="add mod">
          <ac:chgData name="Иванна Пыркова" userId="33a1ab403d083c58" providerId="LiveId" clId="{FC91A12C-69FC-440D-8367-87F193685A3E}" dt="2023-03-14T17:26:36.339" v="15241" actId="207"/>
          <ac:spMkLst>
            <pc:docMk/>
            <pc:sldMk cId="3338127898" sldId="271"/>
            <ac:spMk id="31" creationId="{26F3B6DA-58AB-88B4-A93A-8B9563AC7CFD}"/>
          </ac:spMkLst>
        </pc:spChg>
        <pc:spChg chg="add mod">
          <ac:chgData name="Иванна Пыркова" userId="33a1ab403d083c58" providerId="LiveId" clId="{FC91A12C-69FC-440D-8367-87F193685A3E}" dt="2023-03-14T17:26:21.272" v="15236" actId="207"/>
          <ac:spMkLst>
            <pc:docMk/>
            <pc:sldMk cId="3338127898" sldId="271"/>
            <ac:spMk id="33" creationId="{08E0BB2A-4CDF-7A8C-B8E6-EFE7CBA485DB}"/>
          </ac:spMkLst>
        </pc:spChg>
        <pc:spChg chg="add mod">
          <ac:chgData name="Иванна Пыркова" userId="33a1ab403d083c58" providerId="LiveId" clId="{FC91A12C-69FC-440D-8367-87F193685A3E}" dt="2023-03-14T17:26:29.889" v="15239" actId="207"/>
          <ac:spMkLst>
            <pc:docMk/>
            <pc:sldMk cId="3338127898" sldId="271"/>
            <ac:spMk id="35" creationId="{DE7266E7-56A0-44D9-2F1D-45E9AC562652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36" creationId="{815F0279-66BA-B67C-76E5-5B75E893A40E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37" creationId="{2F5D9782-DA32-0EB9-F69B-324A7896A451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38" creationId="{A8FCCAB6-EC0F-BD2B-6D87-74AA0AE5FC07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39" creationId="{98EC3536-B037-7EFD-A94A-4B7C2B9830DD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0" creationId="{336D5DE0-CE3B-CC1A-C4A1-7CF6B906FB4E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1" creationId="{ED4F1BB5-F8A3-0469-9B4D-806A4C1311A3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2" creationId="{0E529CAB-EA28-902E-4773-6AE3D5C8E3F3}"/>
          </ac:spMkLst>
        </pc:spChg>
        <pc:spChg chg="add mod">
          <ac:chgData name="Иванна Пыркова" userId="33a1ab403d083c58" providerId="LiveId" clId="{FC91A12C-69FC-440D-8367-87F193685A3E}" dt="2023-03-14T17:27:11.859" v="15249" actId="1037"/>
          <ac:spMkLst>
            <pc:docMk/>
            <pc:sldMk cId="3338127898" sldId="271"/>
            <ac:spMk id="43" creationId="{0A6351FF-4655-9188-D522-446123DC2245}"/>
          </ac:spMkLst>
        </pc:spChg>
        <pc:spChg chg="add mod">
          <ac:chgData name="Иванна Пыркова" userId="33a1ab403d083c58" providerId="LiveId" clId="{FC91A12C-69FC-440D-8367-87F193685A3E}" dt="2023-03-14T17:27:13.949" v="15250" actId="1038"/>
          <ac:spMkLst>
            <pc:docMk/>
            <pc:sldMk cId="3338127898" sldId="271"/>
            <ac:spMk id="44" creationId="{44E5B7B5-31E9-C09B-4F40-4EF28C70790F}"/>
          </ac:spMkLst>
        </pc:spChg>
        <pc:spChg chg="add mod">
          <ac:chgData name="Иванна Пыркова" userId="33a1ab403d083c58" providerId="LiveId" clId="{FC91A12C-69FC-440D-8367-87F193685A3E}" dt="2023-03-14T17:27:10.689" v="15248" actId="1037"/>
          <ac:spMkLst>
            <pc:docMk/>
            <pc:sldMk cId="3338127898" sldId="271"/>
            <ac:spMk id="45" creationId="{2DC3C123-E75C-6C5C-7EB7-50E1E7CC7445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6" creationId="{3CF22BA2-DBBE-7765-FF53-5FD5D087A582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7" creationId="{03E93C91-641E-F367-0C14-F0F69F6576BC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48" creationId="{5C0FE693-C3AA-D9A4-7F4C-F204CDF3D926}"/>
          </ac:spMkLst>
        </pc:spChg>
        <pc:spChg chg="add mod">
          <ac:chgData name="Иванна Пыркова" userId="33a1ab403d083c58" providerId="LiveId" clId="{FC91A12C-69FC-440D-8367-87F193685A3E}" dt="2023-03-14T17:27:03.574" v="15245" actId="1038"/>
          <ac:spMkLst>
            <pc:docMk/>
            <pc:sldMk cId="3338127898" sldId="271"/>
            <ac:spMk id="49" creationId="{A278718C-13B4-4072-B8E6-460CA568DBCC}"/>
          </ac:spMkLst>
        </pc:spChg>
        <pc:spChg chg="add mod">
          <ac:chgData name="Иванна Пыркова" userId="33a1ab403d083c58" providerId="LiveId" clId="{FC91A12C-69FC-440D-8367-87F193685A3E}" dt="2023-03-14T17:27:08.089" v="15247" actId="1037"/>
          <ac:spMkLst>
            <pc:docMk/>
            <pc:sldMk cId="3338127898" sldId="271"/>
            <ac:spMk id="50" creationId="{B0C9DDC4-EF47-2F76-C2B5-4A4B883F466D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51" creationId="{629D8602-6596-CD51-2A09-AF9D953A823D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52" creationId="{E9238F7C-829A-0290-6C32-FEE353C9110D}"/>
          </ac:spMkLst>
        </pc:spChg>
        <pc:spChg chg="add mod">
          <ac:chgData name="Иванна Пыркова" userId="33a1ab403d083c58" providerId="LiveId" clId="{FC91A12C-69FC-440D-8367-87F193685A3E}" dt="2023-03-14T17:27:04.849" v="15246" actId="1038"/>
          <ac:spMkLst>
            <pc:docMk/>
            <pc:sldMk cId="3338127898" sldId="271"/>
            <ac:spMk id="53" creationId="{07AD52A2-B8EE-3009-E928-FD17C9F6B0FA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54" creationId="{04317251-FE0E-6D93-DA7D-9E6CD8E3E318}"/>
          </ac:spMkLst>
        </pc:spChg>
        <pc:spChg chg="add mod">
          <ac:chgData name="Иванна Пыркова" userId="33a1ab403d083c58" providerId="LiveId" clId="{FC91A12C-69FC-440D-8367-87F193685A3E}" dt="2023-03-14T17:25:32.095" v="15226" actId="207"/>
          <ac:spMkLst>
            <pc:docMk/>
            <pc:sldMk cId="3338127898" sldId="271"/>
            <ac:spMk id="55" creationId="{B31C1B7C-8104-773D-8223-33244728F948}"/>
          </ac:spMkLst>
        </pc:spChg>
        <pc:picChg chg="add del mod">
          <ac:chgData name="Иванна Пыркова" userId="33a1ab403d083c58" providerId="LiveId" clId="{FC91A12C-69FC-440D-8367-87F193685A3E}" dt="2023-03-07T18:12:59.547" v="6930" actId="478"/>
          <ac:picMkLst>
            <pc:docMk/>
            <pc:sldMk cId="3338127898" sldId="271"/>
            <ac:picMk id="2" creationId="{F50F39DB-8BAF-0D93-F810-850BE3FA27F7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4T17:21:42.213" v="15186" actId="122"/>
        <pc:sldMkLst>
          <pc:docMk/>
          <pc:sldMk cId="208069088" sldId="272"/>
        </pc:sldMkLst>
        <pc:spChg chg="add mod">
          <ac:chgData name="Иванна Пыркова" userId="33a1ab403d083c58" providerId="LiveId" clId="{FC91A12C-69FC-440D-8367-87F193685A3E}" dt="2023-03-14T17:19:46.073" v="15175" actId="207"/>
          <ac:spMkLst>
            <pc:docMk/>
            <pc:sldMk cId="208069088" sldId="272"/>
            <ac:spMk id="4" creationId="{7FFA69DB-8F66-9708-1466-4C2A0257E7F8}"/>
          </ac:spMkLst>
        </pc:spChg>
        <pc:spChg chg="add del mod">
          <ac:chgData name="Иванна Пыркова" userId="33a1ab403d083c58" providerId="LiveId" clId="{FC91A12C-69FC-440D-8367-87F193685A3E}" dt="2023-03-07T18:34:06.261" v="7002" actId="478"/>
          <ac:spMkLst>
            <pc:docMk/>
            <pc:sldMk cId="208069088" sldId="272"/>
            <ac:spMk id="6" creationId="{60FBEB6E-C80E-2A9B-49B4-49CCC2247E3D}"/>
          </ac:spMkLst>
        </pc:spChg>
        <pc:spChg chg="add mod">
          <ac:chgData name="Иванна Пыркова" userId="33a1ab403d083c58" providerId="LiveId" clId="{FC91A12C-69FC-440D-8367-87F193685A3E}" dt="2023-03-14T17:19:03.773" v="15166" actId="207"/>
          <ac:spMkLst>
            <pc:docMk/>
            <pc:sldMk cId="208069088" sldId="272"/>
            <ac:spMk id="8" creationId="{0B8709D5-6320-AAEC-6C28-2201BADD7ABF}"/>
          </ac:spMkLst>
        </pc:spChg>
        <pc:spChg chg="add mod">
          <ac:chgData name="Иванна Пыркова" userId="33a1ab403d083c58" providerId="LiveId" clId="{FC91A12C-69FC-440D-8367-87F193685A3E}" dt="2023-03-14T17:19:09.073" v="15167" actId="207"/>
          <ac:spMkLst>
            <pc:docMk/>
            <pc:sldMk cId="208069088" sldId="272"/>
            <ac:spMk id="10" creationId="{661D0753-DDEE-B058-E083-D2094674173D}"/>
          </ac:spMkLst>
        </pc:spChg>
        <pc:spChg chg="add mod">
          <ac:chgData name="Иванна Пыркова" userId="33a1ab403d083c58" providerId="LiveId" clId="{FC91A12C-69FC-440D-8367-87F193685A3E}" dt="2023-03-14T17:19:14.738" v="15168" actId="207"/>
          <ac:spMkLst>
            <pc:docMk/>
            <pc:sldMk cId="208069088" sldId="272"/>
            <ac:spMk id="12" creationId="{8F649506-B981-BA49-713C-0D65658B7077}"/>
          </ac:spMkLst>
        </pc:spChg>
        <pc:spChg chg="add mod">
          <ac:chgData name="Иванна Пыркова" userId="33a1ab403d083c58" providerId="LiveId" clId="{FC91A12C-69FC-440D-8367-87F193685A3E}" dt="2023-03-14T17:19:24.465" v="15170" actId="207"/>
          <ac:spMkLst>
            <pc:docMk/>
            <pc:sldMk cId="208069088" sldId="272"/>
            <ac:spMk id="14" creationId="{C65A3E9E-4BEC-2660-3570-F267338DCACB}"/>
          </ac:spMkLst>
        </pc:spChg>
        <pc:spChg chg="add mod">
          <ac:chgData name="Иванна Пыркова" userId="33a1ab403d083c58" providerId="LiveId" clId="{FC91A12C-69FC-440D-8367-87F193685A3E}" dt="2023-03-14T17:19:32.935" v="15172" actId="207"/>
          <ac:spMkLst>
            <pc:docMk/>
            <pc:sldMk cId="208069088" sldId="272"/>
            <ac:spMk id="16" creationId="{F06C1AB9-9A69-9C3B-AE02-FD0C9918096F}"/>
          </ac:spMkLst>
        </pc:spChg>
        <pc:spChg chg="add mod">
          <ac:chgData name="Иванна Пыркова" userId="33a1ab403d083c58" providerId="LiveId" clId="{FC91A12C-69FC-440D-8367-87F193685A3E}" dt="2023-03-14T17:19:36.960" v="15173" actId="207"/>
          <ac:spMkLst>
            <pc:docMk/>
            <pc:sldMk cId="208069088" sldId="272"/>
            <ac:spMk id="18" creationId="{78E032D1-502A-EEBD-10C8-733357ED3488}"/>
          </ac:spMkLst>
        </pc:spChg>
        <pc:spChg chg="add mod">
          <ac:chgData name="Иванна Пыркова" userId="33a1ab403d083c58" providerId="LiveId" clId="{FC91A12C-69FC-440D-8367-87F193685A3E}" dt="2023-03-14T17:19:40.221" v="15174" actId="207"/>
          <ac:spMkLst>
            <pc:docMk/>
            <pc:sldMk cId="208069088" sldId="272"/>
            <ac:spMk id="20" creationId="{6996684B-66B2-26B3-E66A-F6F9761D4EF5}"/>
          </ac:spMkLst>
        </pc:spChg>
        <pc:spChg chg="add mod">
          <ac:chgData name="Иванна Пыркова" userId="33a1ab403d083c58" providerId="LiveId" clId="{FC91A12C-69FC-440D-8367-87F193685A3E}" dt="2023-03-14T17:21:42.213" v="15186" actId="122"/>
          <ac:spMkLst>
            <pc:docMk/>
            <pc:sldMk cId="208069088" sldId="272"/>
            <ac:spMk id="22" creationId="{65CC1415-478F-8D75-4B29-7E8309673A90}"/>
          </ac:spMkLst>
        </pc:spChg>
        <pc:spChg chg="add mod">
          <ac:chgData name="Иванна Пыркова" userId="33a1ab403d083c58" providerId="LiveId" clId="{FC91A12C-69FC-440D-8367-87F193685A3E}" dt="2023-03-14T17:21:42.213" v="15186" actId="122"/>
          <ac:spMkLst>
            <pc:docMk/>
            <pc:sldMk cId="208069088" sldId="272"/>
            <ac:spMk id="24" creationId="{9E766456-2776-E844-50D7-1CCC0A8CCE90}"/>
          </ac:spMkLst>
        </pc:spChg>
        <pc:spChg chg="add mod">
          <ac:chgData name="Иванна Пыркова" userId="33a1ab403d083c58" providerId="LiveId" clId="{FC91A12C-69FC-440D-8367-87F193685A3E}" dt="2023-03-14T17:21:42.213" v="15186" actId="122"/>
          <ac:spMkLst>
            <pc:docMk/>
            <pc:sldMk cId="208069088" sldId="272"/>
            <ac:spMk id="26" creationId="{ABAFBA5D-5E53-5DC4-D006-B8D01E6EDB82}"/>
          </ac:spMkLst>
        </pc:spChg>
        <pc:spChg chg="add mod">
          <ac:chgData name="Иванна Пыркова" userId="33a1ab403d083c58" providerId="LiveId" clId="{FC91A12C-69FC-440D-8367-87F193685A3E}" dt="2023-03-14T17:20:04.509" v="15180" actId="207"/>
          <ac:spMkLst>
            <pc:docMk/>
            <pc:sldMk cId="208069088" sldId="272"/>
            <ac:spMk id="27" creationId="{FCF2ADE1-D409-48ED-8628-214F27C1BA43}"/>
          </ac:spMkLst>
        </pc:spChg>
        <pc:spChg chg="add mod">
          <ac:chgData name="Иванна Пыркова" userId="33a1ab403d083c58" providerId="LiveId" clId="{FC91A12C-69FC-440D-8367-87F193685A3E}" dt="2023-03-14T17:20:08.023" v="15181" actId="207"/>
          <ac:spMkLst>
            <pc:docMk/>
            <pc:sldMk cId="208069088" sldId="272"/>
            <ac:spMk id="28" creationId="{D3CAD7EB-7E57-582D-9613-DC039AB9CD0C}"/>
          </ac:spMkLst>
        </pc:spChg>
        <pc:spChg chg="add mod">
          <ac:chgData name="Иванна Пыркова" userId="33a1ab403d083c58" providerId="LiveId" clId="{FC91A12C-69FC-440D-8367-87F193685A3E}" dt="2023-03-14T17:20:13.153" v="15183" actId="207"/>
          <ac:spMkLst>
            <pc:docMk/>
            <pc:sldMk cId="208069088" sldId="272"/>
            <ac:spMk id="29" creationId="{69CA03E7-67F6-A182-115D-96962D186193}"/>
          </ac:spMkLst>
        </pc:spChg>
        <pc:spChg chg="add mod">
          <ac:chgData name="Иванна Пыркова" userId="33a1ab403d083c58" providerId="LiveId" clId="{FC91A12C-69FC-440D-8367-87F193685A3E}" dt="2023-03-14T17:20:16.025" v="15184" actId="207"/>
          <ac:spMkLst>
            <pc:docMk/>
            <pc:sldMk cId="208069088" sldId="272"/>
            <ac:spMk id="30" creationId="{8A94E9B2-5416-7BC4-9137-BE6C449C6598}"/>
          </ac:spMkLst>
        </pc:spChg>
        <pc:spChg chg="add mod">
          <ac:chgData name="Иванна Пыркова" userId="33a1ab403d083c58" providerId="LiveId" clId="{FC91A12C-69FC-440D-8367-87F193685A3E}" dt="2023-03-14T17:20:10.653" v="15182" actId="207"/>
          <ac:spMkLst>
            <pc:docMk/>
            <pc:sldMk cId="208069088" sldId="272"/>
            <ac:spMk id="31" creationId="{4535C96A-7641-F579-5A39-36958A346C7A}"/>
          </ac:spMkLst>
        </pc:spChg>
        <pc:spChg chg="add del mod">
          <ac:chgData name="Иванна Пыркова" userId="33a1ab403d083c58" providerId="LiveId" clId="{FC91A12C-69FC-440D-8367-87F193685A3E}" dt="2023-03-07T18:46:38.019" v="7208" actId="478"/>
          <ac:spMkLst>
            <pc:docMk/>
            <pc:sldMk cId="208069088" sldId="272"/>
            <ac:spMk id="32" creationId="{CB89E343-F03D-DEA7-C099-81AD035AC01C}"/>
          </ac:spMkLst>
        </pc:spChg>
        <pc:spChg chg="add del">
          <ac:chgData name="Иванна Пыркова" userId="33a1ab403d083c58" providerId="LiveId" clId="{FC91A12C-69FC-440D-8367-87F193685A3E}" dt="2023-03-07T18:45:52.002" v="7188" actId="478"/>
          <ac:spMkLst>
            <pc:docMk/>
            <pc:sldMk cId="208069088" sldId="272"/>
            <ac:spMk id="33" creationId="{80AEFC13-5A3C-46F8-EDEC-060CABA7ED48}"/>
          </ac:spMkLst>
        </pc:spChg>
        <pc:spChg chg="add del mod">
          <ac:chgData name="Иванна Пыркова" userId="33a1ab403d083c58" providerId="LiveId" clId="{FC91A12C-69FC-440D-8367-87F193685A3E}" dt="2023-03-07T18:46:36.368" v="7206" actId="478"/>
          <ac:spMkLst>
            <pc:docMk/>
            <pc:sldMk cId="208069088" sldId="272"/>
            <ac:spMk id="34" creationId="{6A72F4D7-9715-B1E9-4452-347555C7E9C0}"/>
          </ac:spMkLst>
        </pc:spChg>
        <pc:spChg chg="add del mod">
          <ac:chgData name="Иванна Пыркова" userId="33a1ab403d083c58" providerId="LiveId" clId="{FC91A12C-69FC-440D-8367-87F193685A3E}" dt="2023-03-07T18:46:35.346" v="7205" actId="478"/>
          <ac:spMkLst>
            <pc:docMk/>
            <pc:sldMk cId="208069088" sldId="272"/>
            <ac:spMk id="35" creationId="{DC136976-6907-BA86-F33C-E462EB0EF327}"/>
          </ac:spMkLst>
        </pc:spChg>
        <pc:spChg chg="add del mod">
          <ac:chgData name="Иванна Пыркова" userId="33a1ab403d083c58" providerId="LiveId" clId="{FC91A12C-69FC-440D-8367-87F193685A3E}" dt="2023-03-07T18:46:37.039" v="7207" actId="478"/>
          <ac:spMkLst>
            <pc:docMk/>
            <pc:sldMk cId="208069088" sldId="272"/>
            <ac:spMk id="36" creationId="{9EC45B5F-1082-F77D-6F22-612718D2122A}"/>
          </ac:spMkLst>
        </pc:spChg>
        <pc:spChg chg="add mod">
          <ac:chgData name="Иванна Пыркова" userId="33a1ab403d083c58" providerId="LiveId" clId="{FC91A12C-69FC-440D-8367-87F193685A3E}" dt="2023-03-14T17:17:29.504" v="15142" actId="1076"/>
          <ac:spMkLst>
            <pc:docMk/>
            <pc:sldMk cId="208069088" sldId="272"/>
            <ac:spMk id="37" creationId="{8EA7C5BF-273F-0AFB-C3D1-DB76247C54F9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38" creationId="{98696F58-7CD4-9EAD-FAD1-3A210D23B892}"/>
          </ac:spMkLst>
        </pc:spChg>
        <pc:spChg chg="add mod">
          <ac:chgData name="Иванна Пыркова" userId="33a1ab403d083c58" providerId="LiveId" clId="{FC91A12C-69FC-440D-8367-87F193685A3E}" dt="2023-03-14T17:17:34.204" v="15143" actId="1076"/>
          <ac:spMkLst>
            <pc:docMk/>
            <pc:sldMk cId="208069088" sldId="272"/>
            <ac:spMk id="39" creationId="{6B97194E-1A40-332C-87ED-770C7F4255F8}"/>
          </ac:spMkLst>
        </pc:spChg>
        <pc:spChg chg="add mod">
          <ac:chgData name="Иванна Пыркова" userId="33a1ab403d083c58" providerId="LiveId" clId="{FC91A12C-69FC-440D-8367-87F193685A3E}" dt="2023-03-14T17:20:23.558" v="15185" actId="1035"/>
          <ac:spMkLst>
            <pc:docMk/>
            <pc:sldMk cId="208069088" sldId="272"/>
            <ac:spMk id="40" creationId="{65DB10AF-2E99-91F9-8547-4F6FA99E601E}"/>
          </ac:spMkLst>
        </pc:spChg>
        <pc:spChg chg="add mod">
          <ac:chgData name="Иванна Пыркова" userId="33a1ab403d083c58" providerId="LiveId" clId="{FC91A12C-69FC-440D-8367-87F193685A3E}" dt="2023-03-14T17:17:49.484" v="15145" actId="1076"/>
          <ac:spMkLst>
            <pc:docMk/>
            <pc:sldMk cId="208069088" sldId="272"/>
            <ac:spMk id="41" creationId="{12D6E52C-8A57-DF0C-E9CF-135CCF134A59}"/>
          </ac:spMkLst>
        </pc:spChg>
        <pc:spChg chg="add mod">
          <ac:chgData name="Иванна Пыркова" userId="33a1ab403d083c58" providerId="LiveId" clId="{FC91A12C-69FC-440D-8367-87F193685A3E}" dt="2023-03-14T17:18:00.044" v="15148" actId="1036"/>
          <ac:spMkLst>
            <pc:docMk/>
            <pc:sldMk cId="208069088" sldId="272"/>
            <ac:spMk id="42" creationId="{232A4674-A4D4-A6E4-8AFD-B2F372B221C9}"/>
          </ac:spMkLst>
        </pc:spChg>
        <pc:spChg chg="add mod">
          <ac:chgData name="Иванна Пыркова" userId="33a1ab403d083c58" providerId="LiveId" clId="{FC91A12C-69FC-440D-8367-87F193685A3E}" dt="2023-03-14T17:18:04.124" v="15149" actId="1076"/>
          <ac:spMkLst>
            <pc:docMk/>
            <pc:sldMk cId="208069088" sldId="272"/>
            <ac:spMk id="43" creationId="{8BC0E460-A81D-B8DB-AC68-705721224B1A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44" creationId="{20CB29BC-E775-8697-9422-CA1671B8DF54}"/>
          </ac:spMkLst>
        </pc:spChg>
        <pc:spChg chg="add mod">
          <ac:chgData name="Иванна Пыркова" userId="33a1ab403d083c58" providerId="LiveId" clId="{FC91A12C-69FC-440D-8367-87F193685A3E}" dt="2023-03-14T17:21:42.213" v="15186" actId="122"/>
          <ac:spMkLst>
            <pc:docMk/>
            <pc:sldMk cId="208069088" sldId="272"/>
            <ac:spMk id="45" creationId="{2F3A5AC6-0D0A-35D3-3E5A-BB55352B607D}"/>
          </ac:spMkLst>
        </pc:spChg>
        <pc:spChg chg="add mod">
          <ac:chgData name="Иванна Пыркова" userId="33a1ab403d083c58" providerId="LiveId" clId="{FC91A12C-69FC-440D-8367-87F193685A3E}" dt="2023-03-14T17:21:42.213" v="15186" actId="122"/>
          <ac:spMkLst>
            <pc:docMk/>
            <pc:sldMk cId="208069088" sldId="272"/>
            <ac:spMk id="46" creationId="{290C4D5D-91FC-EB07-EDBA-1E041F1909A9}"/>
          </ac:spMkLst>
        </pc:spChg>
        <pc:spChg chg="add mod ord">
          <ac:chgData name="Иванна Пыркова" userId="33a1ab403d083c58" providerId="LiveId" clId="{FC91A12C-69FC-440D-8367-87F193685A3E}" dt="2023-03-14T17:19:20.274" v="15169" actId="207"/>
          <ac:spMkLst>
            <pc:docMk/>
            <pc:sldMk cId="208069088" sldId="272"/>
            <ac:spMk id="47" creationId="{478BA5C1-E1CF-31C7-9F31-6E9A4AA1FDA6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48" creationId="{00236622-4EF3-B698-90EC-092EAF333839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49" creationId="{6F849F16-83DF-45A4-5DCD-C4E9B383E921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0" creationId="{262716AB-3BA3-DC19-ACC7-1135B9BEBBDA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1" creationId="{1A701031-F8BF-52AD-5843-6513C69397A7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2" creationId="{139863F1-A094-1AD9-8028-3A992261A9B7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3" creationId="{A17DA838-85CB-20C8-7C72-1A72798E94C5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4" creationId="{C7E232A5-0487-8D5D-55A3-715691442B62}"/>
          </ac:spMkLst>
        </pc:spChg>
        <pc:spChg chg="add mod">
          <ac:chgData name="Иванна Пыркова" userId="33a1ab403d083c58" providerId="LiveId" clId="{FC91A12C-69FC-440D-8367-87F193685A3E}" dt="2023-03-14T17:14:46.571" v="15101" actId="208"/>
          <ac:spMkLst>
            <pc:docMk/>
            <pc:sldMk cId="208069088" sldId="272"/>
            <ac:spMk id="55" creationId="{DFA43EA5-AD20-3312-5459-13CCFCBE12F7}"/>
          </ac:spMkLst>
        </pc:spChg>
        <pc:spChg chg="add mod ord">
          <ac:chgData name="Иванна Пыркова" userId="33a1ab403d083c58" providerId="LiveId" clId="{FC91A12C-69FC-440D-8367-87F193685A3E}" dt="2023-03-14T17:19:59.663" v="15179" actId="207"/>
          <ac:spMkLst>
            <pc:docMk/>
            <pc:sldMk cId="208069088" sldId="272"/>
            <ac:spMk id="56" creationId="{9781BCE4-98D1-0F4B-734D-A9B707DDF8F6}"/>
          </ac:spMkLst>
        </pc:spChg>
        <pc:spChg chg="add del mod">
          <ac:chgData name="Иванна Пыркова" userId="33a1ab403d083c58" providerId="LiveId" clId="{FC91A12C-69FC-440D-8367-87F193685A3E}" dt="2023-03-07T19:00:10.928" v="7580" actId="478"/>
          <ac:spMkLst>
            <pc:docMk/>
            <pc:sldMk cId="208069088" sldId="272"/>
            <ac:spMk id="57" creationId="{745C08DB-24E1-0C3A-D533-619D815962D7}"/>
          </ac:spMkLst>
        </pc:spChg>
        <pc:picChg chg="add del mod">
          <ac:chgData name="Иванна Пыркова" userId="33a1ab403d083c58" providerId="LiveId" clId="{FC91A12C-69FC-440D-8367-87F193685A3E}" dt="2023-03-07T18:08:13.125" v="6927" actId="21"/>
          <ac:picMkLst>
            <pc:docMk/>
            <pc:sldMk cId="208069088" sldId="272"/>
            <ac:picMk id="2" creationId="{05322149-177A-3B74-7963-B251DA5A05A8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4T17:30:51.208" v="15293" actId="207"/>
        <pc:sldMkLst>
          <pc:docMk/>
          <pc:sldMk cId="3774899853" sldId="273"/>
        </pc:sldMkLst>
        <pc:spChg chg="add mod">
          <ac:chgData name="Иванна Пыркова" userId="33a1ab403d083c58" providerId="LiveId" clId="{FC91A12C-69FC-440D-8367-87F193685A3E}" dt="2023-03-14T17:30:18.061" v="15282" actId="207"/>
          <ac:spMkLst>
            <pc:docMk/>
            <pc:sldMk cId="3774899853" sldId="273"/>
            <ac:spMk id="3" creationId="{4F269158-2F2E-B232-7E03-46EBD0AD7A7A}"/>
          </ac:spMkLst>
        </pc:spChg>
        <pc:spChg chg="add mod">
          <ac:chgData name="Иванна Пыркова" userId="33a1ab403d083c58" providerId="LiveId" clId="{FC91A12C-69FC-440D-8367-87F193685A3E}" dt="2023-03-14T17:30:11.915" v="15280" actId="207"/>
          <ac:spMkLst>
            <pc:docMk/>
            <pc:sldMk cId="3774899853" sldId="273"/>
            <ac:spMk id="4" creationId="{8C5D648B-2209-3ABC-957A-95B8BD57DB02}"/>
          </ac:spMkLst>
        </pc:spChg>
        <pc:spChg chg="add mod">
          <ac:chgData name="Иванна Пыркова" userId="33a1ab403d083c58" providerId="LiveId" clId="{FC91A12C-69FC-440D-8367-87F193685A3E}" dt="2023-03-14T17:30:20.916" v="15283" actId="207"/>
          <ac:spMkLst>
            <pc:docMk/>
            <pc:sldMk cId="3774899853" sldId="273"/>
            <ac:spMk id="5" creationId="{55BBB8E7-3FBA-A648-9E99-D3D882CF0727}"/>
          </ac:spMkLst>
        </pc:spChg>
        <pc:spChg chg="add mod">
          <ac:chgData name="Иванна Пыркова" userId="33a1ab403d083c58" providerId="LiveId" clId="{FC91A12C-69FC-440D-8367-87F193685A3E}" dt="2023-03-14T17:30:23.872" v="15284" actId="207"/>
          <ac:spMkLst>
            <pc:docMk/>
            <pc:sldMk cId="3774899853" sldId="273"/>
            <ac:spMk id="7" creationId="{48307D97-8DE4-3534-0B68-ED79792EBBD3}"/>
          </ac:spMkLst>
        </pc:spChg>
        <pc:spChg chg="add mod">
          <ac:chgData name="Иванна Пыркова" userId="33a1ab403d083c58" providerId="LiveId" clId="{FC91A12C-69FC-440D-8367-87F193685A3E}" dt="2023-03-14T17:30:34.429" v="15287" actId="207"/>
          <ac:spMkLst>
            <pc:docMk/>
            <pc:sldMk cId="3774899853" sldId="273"/>
            <ac:spMk id="8" creationId="{64C429DD-9AE1-B136-0D4C-FAD7845D757C}"/>
          </ac:spMkLst>
        </pc:spChg>
        <pc:spChg chg="add mod">
          <ac:chgData name="Иванна Пыркова" userId="33a1ab403d083c58" providerId="LiveId" clId="{FC91A12C-69FC-440D-8367-87F193685A3E}" dt="2023-03-14T17:30:51.208" v="15293" actId="207"/>
          <ac:spMkLst>
            <pc:docMk/>
            <pc:sldMk cId="3774899853" sldId="273"/>
            <ac:spMk id="9" creationId="{65E2258B-D028-1BD4-F8A1-CB4F156A354D}"/>
          </ac:spMkLst>
        </pc:spChg>
        <pc:spChg chg="add mod">
          <ac:chgData name="Иванна Пыркова" userId="33a1ab403d083c58" providerId="LiveId" clId="{FC91A12C-69FC-440D-8367-87F193685A3E}" dt="2023-03-14T17:30:15.023" v="15281" actId="207"/>
          <ac:spMkLst>
            <pc:docMk/>
            <pc:sldMk cId="3774899853" sldId="273"/>
            <ac:spMk id="11" creationId="{D12CB194-CCC8-DEEB-BC4F-D103B2181926}"/>
          </ac:spMkLst>
        </pc:spChg>
        <pc:spChg chg="add mod">
          <ac:chgData name="Иванна Пыркова" userId="33a1ab403d083c58" providerId="LiveId" clId="{FC91A12C-69FC-440D-8367-87F193685A3E}" dt="2023-03-14T17:30:37.309" v="15288" actId="207"/>
          <ac:spMkLst>
            <pc:docMk/>
            <pc:sldMk cId="3774899853" sldId="273"/>
            <ac:spMk id="12" creationId="{7C995F61-7BDD-8500-A9C7-076E63D14A60}"/>
          </ac:spMkLst>
        </pc:spChg>
        <pc:spChg chg="add mod">
          <ac:chgData name="Иванна Пыркова" userId="33a1ab403d083c58" providerId="LiveId" clId="{FC91A12C-69FC-440D-8367-87F193685A3E}" dt="2023-03-14T17:30:40.025" v="15289" actId="207"/>
          <ac:spMkLst>
            <pc:docMk/>
            <pc:sldMk cId="3774899853" sldId="273"/>
            <ac:spMk id="14" creationId="{F5D9792C-941E-785A-5B4F-39B7F4047F1C}"/>
          </ac:spMkLst>
        </pc:spChg>
        <pc:spChg chg="add mod">
          <ac:chgData name="Иванна Пыркова" userId="33a1ab403d083c58" providerId="LiveId" clId="{FC91A12C-69FC-440D-8367-87F193685A3E}" dt="2023-03-14T17:30:43.296" v="15290" actId="207"/>
          <ac:spMkLst>
            <pc:docMk/>
            <pc:sldMk cId="3774899853" sldId="273"/>
            <ac:spMk id="16" creationId="{C325D7AD-35F0-6A99-F501-48E512872255}"/>
          </ac:spMkLst>
        </pc:spChg>
        <pc:spChg chg="add mod">
          <ac:chgData name="Иванна Пыркова" userId="33a1ab403d083c58" providerId="LiveId" clId="{FC91A12C-69FC-440D-8367-87F193685A3E}" dt="2023-03-14T17:30:45.552" v="15291" actId="207"/>
          <ac:spMkLst>
            <pc:docMk/>
            <pc:sldMk cId="3774899853" sldId="273"/>
            <ac:spMk id="18" creationId="{58F3699A-50F8-DAA2-661F-351B747FB9C7}"/>
          </ac:spMkLst>
        </pc:spChg>
        <pc:spChg chg="add mod">
          <ac:chgData name="Иванна Пыркова" userId="33a1ab403d083c58" providerId="LiveId" clId="{FC91A12C-69FC-440D-8367-87F193685A3E}" dt="2023-03-14T17:30:47.845" v="15292" actId="207"/>
          <ac:spMkLst>
            <pc:docMk/>
            <pc:sldMk cId="3774899853" sldId="273"/>
            <ac:spMk id="20" creationId="{5F5EAA2A-9497-E71B-22FE-4AF9A6F58C7D}"/>
          </ac:spMkLst>
        </pc:spChg>
        <pc:spChg chg="add mod">
          <ac:chgData name="Иванна Пыркова" userId="33a1ab403d083c58" providerId="LiveId" clId="{FC91A12C-69FC-440D-8367-87F193685A3E}" dt="2023-03-14T17:30:27.210" v="15285" actId="207"/>
          <ac:spMkLst>
            <pc:docMk/>
            <pc:sldMk cId="3774899853" sldId="273"/>
            <ac:spMk id="22" creationId="{121356B5-7E35-6187-1BC0-A4412499489B}"/>
          </ac:spMkLst>
        </pc:spChg>
        <pc:spChg chg="add mod">
          <ac:chgData name="Иванна Пыркова" userId="33a1ab403d083c58" providerId="LiveId" clId="{FC91A12C-69FC-440D-8367-87F193685A3E}" dt="2023-03-14T17:30:31.340" v="15286" actId="207"/>
          <ac:spMkLst>
            <pc:docMk/>
            <pc:sldMk cId="3774899853" sldId="273"/>
            <ac:spMk id="24" creationId="{62293A02-97DB-B4DE-46B4-29A4F62B38BF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25" creationId="{86909B05-4152-49FA-E13F-51247EE7C073}"/>
          </ac:spMkLst>
        </pc:spChg>
        <pc:spChg chg="add del">
          <ac:chgData name="Иванна Пыркова" userId="33a1ab403d083c58" providerId="LiveId" clId="{FC91A12C-69FC-440D-8367-87F193685A3E}" dt="2023-03-07T19:51:21.116" v="8148" actId="22"/>
          <ac:spMkLst>
            <pc:docMk/>
            <pc:sldMk cId="3774899853" sldId="273"/>
            <ac:spMk id="27" creationId="{7C1C0DF3-6AE9-9862-0970-50BE2F30E1DF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28" creationId="{2A655593-BBC1-651A-1C90-7E3067019BEA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29" creationId="{4DD046D9-70E0-C151-E344-6EC8D84991D3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0" creationId="{4A7C08A1-25EB-EB6F-FDA1-C3EF98B517E9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1" creationId="{DC59F9BD-C77A-5BD4-E4A2-6306713DE545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2" creationId="{EE59C5CE-191D-8769-90CB-3646B838BD88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3" creationId="{431BD85A-028D-9D73-F938-DA082DAF3F77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4" creationId="{2F5FFAAE-454E-837A-8240-AB8434E39FF9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5" creationId="{CEBD916D-B73C-FD91-1D9E-1810B2D14EA6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6" creationId="{69B95B36-20A2-C714-1319-BAF7EC9A1E65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7" creationId="{E02C8460-E38E-B27E-705B-42E0942F7A63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8" creationId="{113A75E7-5A3F-3A77-588C-F0B04B08C98B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39" creationId="{8F2B0B1F-D9C5-6CCC-23FA-C9B8ED3F6917}"/>
          </ac:spMkLst>
        </pc:spChg>
        <pc:spChg chg="add mod">
          <ac:chgData name="Иванна Пыркова" userId="33a1ab403d083c58" providerId="LiveId" clId="{FC91A12C-69FC-440D-8367-87F193685A3E}" dt="2023-03-14T17:29:03.986" v="15262" actId="122"/>
          <ac:spMkLst>
            <pc:docMk/>
            <pc:sldMk cId="3774899853" sldId="273"/>
            <ac:spMk id="40" creationId="{634430C4-2D78-0A40-11D0-D8AE28CEB8C0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1" creationId="{64A47B60-4E00-219D-67C3-75B90F90F179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2" creationId="{A932FEB8-FE8A-6D48-1D84-69CEE3C3AD64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3" creationId="{46C77231-19FF-555C-434A-D22C49636B0B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4" creationId="{0CF5AE66-5CB1-68E1-19FF-88537EFB096F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5" creationId="{B6842440-602F-3A20-E040-2E1590B33E6B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6" creationId="{7FE99ED4-EB51-BB0F-866E-01EC74B0E367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7" creationId="{7DD7DE06-B84C-D900-E4CC-075FAF273C0F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8" creationId="{2A1BB8CB-FDB6-B9E6-C93D-C5778E502D07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49" creationId="{ABBBB892-FD83-C3F0-6276-F8AC6F6F67C7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50" creationId="{63B627CF-71FD-708E-EF7C-02F331E3BE00}"/>
          </ac:spMkLst>
        </pc:spChg>
        <pc:spChg chg="add del mod">
          <ac:chgData name="Иванна Пыркова" userId="33a1ab403d083c58" providerId="LiveId" clId="{FC91A12C-69FC-440D-8367-87F193685A3E}" dt="2023-03-07T20:00:00.640" v="8377" actId="478"/>
          <ac:spMkLst>
            <pc:docMk/>
            <pc:sldMk cId="3774899853" sldId="273"/>
            <ac:spMk id="51" creationId="{ECD24443-D6DC-767D-8425-C5906BB98EEF}"/>
          </ac:spMkLst>
        </pc:spChg>
        <pc:spChg chg="add mod">
          <ac:chgData name="Иванна Пыркова" userId="33a1ab403d083c58" providerId="LiveId" clId="{FC91A12C-69FC-440D-8367-87F193685A3E}" dt="2023-03-14T17:28:33.492" v="15258" actId="208"/>
          <ac:spMkLst>
            <pc:docMk/>
            <pc:sldMk cId="3774899853" sldId="273"/>
            <ac:spMk id="52" creationId="{59105EE8-0967-4FA6-1204-043D6772735C}"/>
          </ac:spMkLst>
        </pc:spChg>
        <pc:spChg chg="add mod ord">
          <ac:chgData name="Иванна Пыркова" userId="33a1ab403d083c58" providerId="LiveId" clId="{FC91A12C-69FC-440D-8367-87F193685A3E}" dt="2023-03-14T17:30:03.304" v="15279" actId="207"/>
          <ac:spMkLst>
            <pc:docMk/>
            <pc:sldMk cId="3774899853" sldId="273"/>
            <ac:spMk id="53" creationId="{1F0AB22F-890A-9368-B651-D468223B4992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7:35:47.366" v="15363" actId="207"/>
        <pc:sldMkLst>
          <pc:docMk/>
          <pc:sldMk cId="2658736369" sldId="274"/>
        </pc:sldMkLst>
        <pc:spChg chg="add mod">
          <ac:chgData name="Иванна Пыркова" userId="33a1ab403d083c58" providerId="LiveId" clId="{FC91A12C-69FC-440D-8367-87F193685A3E}" dt="2023-03-14T17:34:40.900" v="15343" actId="207"/>
          <ac:spMkLst>
            <pc:docMk/>
            <pc:sldMk cId="2658736369" sldId="274"/>
            <ac:spMk id="3" creationId="{8C66936E-4C94-80C3-89EE-80A6F2861ABA}"/>
          </ac:spMkLst>
        </pc:spChg>
        <pc:spChg chg="add mod">
          <ac:chgData name="Иванна Пыркова" userId="33a1ab403d083c58" providerId="LiveId" clId="{FC91A12C-69FC-440D-8367-87F193685A3E}" dt="2023-03-14T17:34:55.219" v="15347" actId="207"/>
          <ac:spMkLst>
            <pc:docMk/>
            <pc:sldMk cId="2658736369" sldId="274"/>
            <ac:spMk id="5" creationId="{29667C08-C0BC-9D2F-05CB-8234233ABD6A}"/>
          </ac:spMkLst>
        </pc:spChg>
        <pc:spChg chg="add mod">
          <ac:chgData name="Иванна Пыркова" userId="33a1ab403d083c58" providerId="LiveId" clId="{FC91A12C-69FC-440D-8367-87F193685A3E}" dt="2023-03-14T17:35:15.006" v="15353" actId="207"/>
          <ac:spMkLst>
            <pc:docMk/>
            <pc:sldMk cId="2658736369" sldId="274"/>
            <ac:spMk id="7" creationId="{58473801-BB9E-CAE3-A493-4B84D62BC533}"/>
          </ac:spMkLst>
        </pc:spChg>
        <pc:spChg chg="add mod">
          <ac:chgData name="Иванна Пыркова" userId="33a1ab403d083c58" providerId="LiveId" clId="{FC91A12C-69FC-440D-8367-87F193685A3E}" dt="2023-03-14T17:34:44.046" v="15344" actId="207"/>
          <ac:spMkLst>
            <pc:docMk/>
            <pc:sldMk cId="2658736369" sldId="274"/>
            <ac:spMk id="9" creationId="{09FBE351-86F9-9EE6-6029-3F5229153823}"/>
          </ac:spMkLst>
        </pc:spChg>
        <pc:spChg chg="add mod">
          <ac:chgData name="Иванна Пыркова" userId="33a1ab403d083c58" providerId="LiveId" clId="{FC91A12C-69FC-440D-8367-87F193685A3E}" dt="2023-03-14T17:34:46.646" v="15345" actId="207"/>
          <ac:spMkLst>
            <pc:docMk/>
            <pc:sldMk cId="2658736369" sldId="274"/>
            <ac:spMk id="11" creationId="{005992F3-4237-79A4-8C55-A66C58085F82}"/>
          </ac:spMkLst>
        </pc:spChg>
        <pc:spChg chg="add mod">
          <ac:chgData name="Иванна Пыркова" userId="33a1ab403d083c58" providerId="LiveId" clId="{FC91A12C-69FC-440D-8367-87F193685A3E}" dt="2023-03-14T17:34:51.007" v="15346" actId="207"/>
          <ac:spMkLst>
            <pc:docMk/>
            <pc:sldMk cId="2658736369" sldId="274"/>
            <ac:spMk id="13" creationId="{6913BEBC-F91B-7165-2D74-8C287A5FFED8}"/>
          </ac:spMkLst>
        </pc:spChg>
        <pc:spChg chg="add mod">
          <ac:chgData name="Иванна Пыркова" userId="33a1ab403d083c58" providerId="LiveId" clId="{FC91A12C-69FC-440D-8367-87F193685A3E}" dt="2023-03-14T17:35:03.662" v="15350" actId="207"/>
          <ac:spMkLst>
            <pc:docMk/>
            <pc:sldMk cId="2658736369" sldId="274"/>
            <ac:spMk id="15" creationId="{C5A40DC9-AD12-8A73-43EF-60B48BDD9D29}"/>
          </ac:spMkLst>
        </pc:spChg>
        <pc:spChg chg="add mod">
          <ac:chgData name="Иванна Пыркова" userId="33a1ab403d083c58" providerId="LiveId" clId="{FC91A12C-69FC-440D-8367-87F193685A3E}" dt="2023-03-14T17:35:08.136" v="15351" actId="207"/>
          <ac:spMkLst>
            <pc:docMk/>
            <pc:sldMk cId="2658736369" sldId="274"/>
            <ac:spMk id="17" creationId="{38C35F7E-8954-56AD-AA65-76D501FE7568}"/>
          </ac:spMkLst>
        </pc:spChg>
        <pc:spChg chg="add mod">
          <ac:chgData name="Иванна Пыркова" userId="33a1ab403d083c58" providerId="LiveId" clId="{FC91A12C-69FC-440D-8367-87F193685A3E}" dt="2023-03-14T17:35:11.506" v="15352" actId="207"/>
          <ac:spMkLst>
            <pc:docMk/>
            <pc:sldMk cId="2658736369" sldId="274"/>
            <ac:spMk id="19" creationId="{7B9455AA-380F-491B-2B7F-BA05E9B9002D}"/>
          </ac:spMkLst>
        </pc:spChg>
        <pc:spChg chg="add mod">
          <ac:chgData name="Иванна Пыркова" userId="33a1ab403d083c58" providerId="LiveId" clId="{FC91A12C-69FC-440D-8367-87F193685A3E}" dt="2023-03-14T17:35:17.516" v="15354" actId="207"/>
          <ac:spMkLst>
            <pc:docMk/>
            <pc:sldMk cId="2658736369" sldId="274"/>
            <ac:spMk id="20" creationId="{FB0D452A-9DA2-FE3A-02B2-AB2922C882E8}"/>
          </ac:spMkLst>
        </pc:spChg>
        <pc:spChg chg="add mod">
          <ac:chgData name="Иванна Пыркова" userId="33a1ab403d083c58" providerId="LiveId" clId="{FC91A12C-69FC-440D-8367-87F193685A3E}" dt="2023-03-14T17:35:21.076" v="15355" actId="207"/>
          <ac:spMkLst>
            <pc:docMk/>
            <pc:sldMk cId="2658736369" sldId="274"/>
            <ac:spMk id="21" creationId="{806482F0-2A92-6DB6-ABF0-414DB8FC2C50}"/>
          </ac:spMkLst>
        </pc:spChg>
        <pc:spChg chg="add mod">
          <ac:chgData name="Иванна Пыркова" userId="33a1ab403d083c58" providerId="LiveId" clId="{FC91A12C-69FC-440D-8367-87F193685A3E}" dt="2023-03-14T17:35:47.366" v="15363" actId="207"/>
          <ac:spMkLst>
            <pc:docMk/>
            <pc:sldMk cId="2658736369" sldId="274"/>
            <ac:spMk id="22" creationId="{82879BDF-541E-9EF2-6A03-F022DE2C834E}"/>
          </ac:spMkLst>
        </pc:spChg>
        <pc:spChg chg="add mod">
          <ac:chgData name="Иванна Пыркова" userId="33a1ab403d083c58" providerId="LiveId" clId="{FC91A12C-69FC-440D-8367-87F193685A3E}" dt="2023-03-14T17:35:37.686" v="15360" actId="207"/>
          <ac:spMkLst>
            <pc:docMk/>
            <pc:sldMk cId="2658736369" sldId="274"/>
            <ac:spMk id="23" creationId="{0C852232-F140-0ABA-281D-B80F09D0B85D}"/>
          </ac:spMkLst>
        </pc:spChg>
        <pc:spChg chg="add mod">
          <ac:chgData name="Иванна Пыркова" userId="33a1ab403d083c58" providerId="LiveId" clId="{FC91A12C-69FC-440D-8367-87F193685A3E}" dt="2023-03-14T17:35:24.676" v="15356" actId="207"/>
          <ac:spMkLst>
            <pc:docMk/>
            <pc:sldMk cId="2658736369" sldId="274"/>
            <ac:spMk id="24" creationId="{92904866-9C97-7834-CADA-E50BF78549A7}"/>
          </ac:spMkLst>
        </pc:spChg>
        <pc:spChg chg="add mod">
          <ac:chgData name="Иванна Пыркова" userId="33a1ab403d083c58" providerId="LiveId" clId="{FC91A12C-69FC-440D-8367-87F193685A3E}" dt="2023-03-14T17:35:28.828" v="15357" actId="207"/>
          <ac:spMkLst>
            <pc:docMk/>
            <pc:sldMk cId="2658736369" sldId="274"/>
            <ac:spMk id="25" creationId="{8087E42F-D451-38C5-EFED-CCB41FC73451}"/>
          </ac:spMkLst>
        </pc:spChg>
        <pc:spChg chg="add mod">
          <ac:chgData name="Иванна Пыркова" userId="33a1ab403d083c58" providerId="LiveId" clId="{FC91A12C-69FC-440D-8367-87F193685A3E}" dt="2023-03-14T17:35:31.816" v="15358" actId="207"/>
          <ac:spMkLst>
            <pc:docMk/>
            <pc:sldMk cId="2658736369" sldId="274"/>
            <ac:spMk id="26" creationId="{40AEE7E8-1E58-A967-C16F-E5F6F9639759}"/>
          </ac:spMkLst>
        </pc:spChg>
        <pc:spChg chg="add mod">
          <ac:chgData name="Иванна Пыркова" userId="33a1ab403d083c58" providerId="LiveId" clId="{FC91A12C-69FC-440D-8367-87F193685A3E}" dt="2023-03-14T17:35:34.536" v="15359" actId="207"/>
          <ac:spMkLst>
            <pc:docMk/>
            <pc:sldMk cId="2658736369" sldId="274"/>
            <ac:spMk id="27" creationId="{802C4F06-2E89-2ADD-3E55-0F8FFEAACB93}"/>
          </ac:spMkLst>
        </pc:spChg>
        <pc:spChg chg="add mod">
          <ac:chgData name="Иванна Пыркова" userId="33a1ab403d083c58" providerId="LiveId" clId="{FC91A12C-69FC-440D-8367-87F193685A3E}" dt="2023-03-14T17:35:40.936" v="15361" actId="207"/>
          <ac:spMkLst>
            <pc:docMk/>
            <pc:sldMk cId="2658736369" sldId="274"/>
            <ac:spMk id="28" creationId="{F7831D72-E5BE-D78F-78DB-0BB1FD295872}"/>
          </ac:spMkLst>
        </pc:spChg>
        <pc:spChg chg="add mod">
          <ac:chgData name="Иванна Пыркова" userId="33a1ab403d083c58" providerId="LiveId" clId="{FC91A12C-69FC-440D-8367-87F193685A3E}" dt="2023-03-14T17:35:43.394" v="15362" actId="207"/>
          <ac:spMkLst>
            <pc:docMk/>
            <pc:sldMk cId="2658736369" sldId="274"/>
            <ac:spMk id="29" creationId="{C39261BA-9595-19FF-7C6D-77142333714A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0" creationId="{106EE097-9190-E2CE-664D-D15B76F45CFE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1" creationId="{211BA920-CF92-6CFE-DD35-00BF6BDE5247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2" creationId="{19DC8798-6961-5103-C088-B551ABE83451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3" creationId="{05DF6BC8-7681-E3F6-EB5E-CE568F79B2B1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4" creationId="{912D436B-5275-68A3-A48A-82AD0F1A8110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5" creationId="{4C55183F-54D8-A5B7-6EE4-BBE898E38384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6" creationId="{43265CAE-50D8-6970-2C07-C7C6E6DA2358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7" creationId="{C4A3E6AB-69B2-9AB1-278B-58DFDA676DB7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8" creationId="{F22CA802-EFE8-3F1B-6650-4DD54BD09C8E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39" creationId="{699101E8-8957-B33A-90E9-9E729BB0A26F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0" creationId="{D958356C-3D00-C9F0-CFA6-52BDE5E8D784}"/>
          </ac:spMkLst>
        </pc:spChg>
        <pc:spChg chg="add mod ord">
          <ac:chgData name="Иванна Пыркова" userId="33a1ab403d083c58" providerId="LiveId" clId="{FC91A12C-69FC-440D-8367-87F193685A3E}" dt="2023-03-14T17:34:36.787" v="15342" actId="207"/>
          <ac:spMkLst>
            <pc:docMk/>
            <pc:sldMk cId="2658736369" sldId="274"/>
            <ac:spMk id="41" creationId="{4CCA94BE-2705-F190-0A25-4DB083D3C063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2" creationId="{B8B5B891-B595-1070-083A-E3EC3C19C77D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3" creationId="{B1FE8D4E-3B6D-A822-F406-B118341087EE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4" creationId="{CE151CCD-4ED8-6223-9BF3-7EF1F3979809}"/>
          </ac:spMkLst>
        </pc:spChg>
        <pc:spChg chg="add del mod">
          <ac:chgData name="Иванна Пыркова" userId="33a1ab403d083c58" providerId="LiveId" clId="{FC91A12C-69FC-440D-8367-87F193685A3E}" dt="2023-03-08T07:57:51.243" v="8901" actId="478"/>
          <ac:spMkLst>
            <pc:docMk/>
            <pc:sldMk cId="2658736369" sldId="274"/>
            <ac:spMk id="45" creationId="{21F67262-356F-FBFD-F98C-0D88032F70EC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6" creationId="{F3AC48FC-1A43-C32A-7F65-A35DAF3F3E2D}"/>
          </ac:spMkLst>
        </pc:spChg>
        <pc:spChg chg="add del">
          <ac:chgData name="Иванна Пыркова" userId="33a1ab403d083c58" providerId="LiveId" clId="{FC91A12C-69FC-440D-8367-87F193685A3E}" dt="2023-03-08T07:58:53.655" v="8914" actId="478"/>
          <ac:spMkLst>
            <pc:docMk/>
            <pc:sldMk cId="2658736369" sldId="274"/>
            <ac:spMk id="47" creationId="{76542CFC-CF06-EB9B-2642-91DFE23ADD57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8" creationId="{E359EE80-B4A8-F5C7-9084-2CF73C7A6ED3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49" creationId="{7105F23F-4E42-9B1D-C7A6-244575BC7FE9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50" creationId="{67E67C0D-789B-6DAD-46FC-1C56D7E243AD}"/>
          </ac:spMkLst>
        </pc:spChg>
        <pc:spChg chg="add mod">
          <ac:chgData name="Иванна Пыркова" userId="33a1ab403d083c58" providerId="LiveId" clId="{FC91A12C-69FC-440D-8367-87F193685A3E}" dt="2023-03-14T17:32:45.037" v="15314" actId="208"/>
          <ac:spMkLst>
            <pc:docMk/>
            <pc:sldMk cId="2658736369" sldId="274"/>
            <ac:spMk id="51" creationId="{46DDCD97-372A-C8D5-129E-D6AB054974FF}"/>
          </ac:spMkLst>
        </pc:spChg>
        <pc:spChg chg="add mod ord">
          <ac:chgData name="Иванна Пыркова" userId="33a1ab403d083c58" providerId="LiveId" clId="{FC91A12C-69FC-440D-8367-87F193685A3E}" dt="2023-03-14T17:34:32.420" v="15341" actId="207"/>
          <ac:spMkLst>
            <pc:docMk/>
            <pc:sldMk cId="2658736369" sldId="274"/>
            <ac:spMk id="52" creationId="{9671B016-207C-3286-6B96-3BA81AFB37EF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7:43:54.937" v="15439" actId="207"/>
        <pc:sldMkLst>
          <pc:docMk/>
          <pc:sldMk cId="1017162697" sldId="275"/>
        </pc:sldMkLst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2" creationId="{A338BF2E-0F83-37D2-AF1B-8F5330D0CF82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" creationId="{45420C86-77EB-EAB6-1FA6-CD4A038405CF}"/>
          </ac:spMkLst>
        </pc:spChg>
        <pc:spChg chg="add mod">
          <ac:chgData name="Иванна Пыркова" userId="33a1ab403d083c58" providerId="LiveId" clId="{FC91A12C-69FC-440D-8367-87F193685A3E}" dt="2023-03-14T17:42:05.398" v="15416" actId="207"/>
          <ac:spMkLst>
            <pc:docMk/>
            <pc:sldMk cId="1017162697" sldId="275"/>
            <ac:spMk id="3" creationId="{6C2A9D59-30CF-5412-8E04-F0542319A887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" creationId="{0BD69965-B779-381F-886E-1BDA30EFD7F7}"/>
          </ac:spMkLst>
        </pc:spChg>
        <pc:spChg chg="add mod">
          <ac:chgData name="Иванна Пыркова" userId="33a1ab403d083c58" providerId="LiveId" clId="{FC91A12C-69FC-440D-8367-87F193685A3E}" dt="2023-03-14T17:43:54.937" v="15439" actId="207"/>
          <ac:spMkLst>
            <pc:docMk/>
            <pc:sldMk cId="1017162697" sldId="275"/>
            <ac:spMk id="5" creationId="{449FBE9A-0961-0BCA-D400-F438A7C9C4DB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5" creationId="{E8E101A8-81F8-6002-D119-053419C4DF63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6" creationId="{1231EAD1-311F-03E1-738B-BDFDA724A389}"/>
          </ac:spMkLst>
        </pc:spChg>
        <pc:spChg chg="add del mod">
          <ac:chgData name="Иванна Пыркова" userId="33a1ab403d083c58" providerId="LiveId" clId="{FC91A12C-69FC-440D-8367-87F193685A3E}" dt="2023-03-08T06:44:59.907" v="8583" actId="478"/>
          <ac:spMkLst>
            <pc:docMk/>
            <pc:sldMk cId="1017162697" sldId="275"/>
            <ac:spMk id="7" creationId="{818CB169-730B-4B12-A9D9-9FD0095E1E83}"/>
          </ac:spMkLst>
        </pc:spChg>
        <pc:spChg chg="add mod">
          <ac:chgData name="Иванна Пыркова" userId="33a1ab403d083c58" providerId="LiveId" clId="{FC91A12C-69FC-440D-8367-87F193685A3E}" dt="2023-03-14T17:42:28.038" v="15422" actId="207"/>
          <ac:spMkLst>
            <pc:docMk/>
            <pc:sldMk cId="1017162697" sldId="275"/>
            <ac:spMk id="7" creationId="{B318D783-5507-A00F-2AD1-2B73D8156B1E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8" creationId="{E01C1B49-0B80-19BA-579C-F4FF601BC644}"/>
          </ac:spMkLst>
        </pc:spChg>
        <pc:spChg chg="add del">
          <ac:chgData name="Иванна Пыркова" userId="33a1ab403d083c58" providerId="LiveId" clId="{FC91A12C-69FC-440D-8367-87F193685A3E}" dt="2023-03-08T06:45:03.333" v="8585" actId="478"/>
          <ac:spMkLst>
            <pc:docMk/>
            <pc:sldMk cId="1017162697" sldId="275"/>
            <ac:spMk id="9" creationId="{8D6F26A7-245A-C4F9-0C09-88E343039CBF}"/>
          </ac:spMkLst>
        </pc:spChg>
        <pc:spChg chg="add mod">
          <ac:chgData name="Иванна Пыркова" userId="33a1ab403d083c58" providerId="LiveId" clId="{FC91A12C-69FC-440D-8367-87F193685A3E}" dt="2023-03-14T17:42:10.258" v="15417" actId="207"/>
          <ac:spMkLst>
            <pc:docMk/>
            <pc:sldMk cId="1017162697" sldId="275"/>
            <ac:spMk id="9" creationId="{CAD2CB03-AF8E-E5F2-E3A9-361211531C7F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0" creationId="{F4A14E8B-8AE3-9339-24C9-3FE94AF260FB}"/>
          </ac:spMkLst>
        </pc:spChg>
        <pc:spChg chg="add mod">
          <ac:chgData name="Иванна Пыркова" userId="33a1ab403d083c58" providerId="LiveId" clId="{FC91A12C-69FC-440D-8367-87F193685A3E}" dt="2023-03-14T17:42:17.205" v="15419" actId="207"/>
          <ac:spMkLst>
            <pc:docMk/>
            <pc:sldMk cId="1017162697" sldId="275"/>
            <ac:spMk id="11" creationId="{40CB6585-1872-7B4A-81B4-024C7CBA92FE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11" creationId="{DFD35931-EE6F-9FA2-D3A8-4EE69B1F59B8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2" creationId="{85FB41A5-B86C-489A-F3AD-9EA0E1B94238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13" creationId="{0DF52C57-880D-5556-EF08-80A42F1A50E7}"/>
          </ac:spMkLst>
        </pc:spChg>
        <pc:spChg chg="add mod">
          <ac:chgData name="Иванна Пыркова" userId="33a1ab403d083c58" providerId="LiveId" clId="{FC91A12C-69FC-440D-8367-87F193685A3E}" dt="2023-03-14T17:42:20.688" v="15420" actId="207"/>
          <ac:spMkLst>
            <pc:docMk/>
            <pc:sldMk cId="1017162697" sldId="275"/>
            <ac:spMk id="13" creationId="{1198FF5B-92DA-3EFE-6E4D-BDB67E830E15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4" creationId="{82D79AE1-7BED-1F4F-CA94-8FE3E1C7DD32}"/>
          </ac:spMkLst>
        </pc:spChg>
        <pc:spChg chg="add del mod">
          <ac:chgData name="Иванна Пыркова" userId="33a1ab403d083c58" providerId="LiveId" clId="{FC91A12C-69FC-440D-8367-87F193685A3E}" dt="2023-03-08T06:52:02.140" v="8717" actId="478"/>
          <ac:spMkLst>
            <pc:docMk/>
            <pc:sldMk cId="1017162697" sldId="275"/>
            <ac:spMk id="14" creationId="{D32048AC-910A-DC72-D9D6-3D5CF4F4846A}"/>
          </ac:spMkLst>
        </pc:spChg>
        <pc:spChg chg="add mod">
          <ac:chgData name="Иванна Пыркова" userId="33a1ab403d083c58" providerId="LiveId" clId="{FC91A12C-69FC-440D-8367-87F193685A3E}" dt="2023-03-14T17:42:24.058" v="15421" actId="207"/>
          <ac:spMkLst>
            <pc:docMk/>
            <pc:sldMk cId="1017162697" sldId="275"/>
            <ac:spMk id="15" creationId="{A2542DCD-EC7D-D9C1-2C81-386B7296C9F6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6" creationId="{64DF5087-5DE4-30BA-A2E1-986AA1DF2FC8}"/>
          </ac:spMkLst>
        </pc:spChg>
        <pc:spChg chg="add del mod">
          <ac:chgData name="Иванна Пыркова" userId="33a1ab403d083c58" providerId="LiveId" clId="{FC91A12C-69FC-440D-8367-87F193685A3E}" dt="2023-03-08T06:49:12.559" v="8664" actId="22"/>
          <ac:spMkLst>
            <pc:docMk/>
            <pc:sldMk cId="1017162697" sldId="275"/>
            <ac:spMk id="16" creationId="{B31D5A48-DC1C-7097-5315-F213D4B8FAB8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7" creationId="{C4FD3639-6B83-FDF4-2997-FDD4B6A70EE3}"/>
          </ac:spMkLst>
        </pc:spChg>
        <pc:spChg chg="add del mod">
          <ac:chgData name="Иванна Пыркова" userId="33a1ab403d083c58" providerId="LiveId" clId="{FC91A12C-69FC-440D-8367-87F193685A3E}" dt="2023-03-08T06:49:04.702" v="8659" actId="22"/>
          <ac:spMkLst>
            <pc:docMk/>
            <pc:sldMk cId="1017162697" sldId="275"/>
            <ac:spMk id="18" creationId="{B2CE119B-E43B-554C-5577-D40DBFF51CA8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8" creationId="{E645FB44-787C-3AFE-808A-92C49983CA99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19" creationId="{AA505B83-1D4D-CA33-EE92-A90CCA8D835C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20" creationId="{96BC1182-F767-9B81-DFB5-31A53520B999}"/>
          </ac:spMkLst>
        </pc:spChg>
        <pc:spChg chg="add del mod">
          <ac:chgData name="Иванна Пыркова" userId="33a1ab403d083c58" providerId="LiveId" clId="{FC91A12C-69FC-440D-8367-87F193685A3E}" dt="2023-03-08T06:49:02.066" v="8653" actId="22"/>
          <ac:spMkLst>
            <pc:docMk/>
            <pc:sldMk cId="1017162697" sldId="275"/>
            <ac:spMk id="20" creationId="{A3817E6A-87A2-B871-8CFD-B4401922862D}"/>
          </ac:spMkLst>
        </pc:spChg>
        <pc:spChg chg="add mod">
          <ac:chgData name="Иванна Пыркова" userId="33a1ab403d083c58" providerId="LiveId" clId="{FC91A12C-69FC-440D-8367-87F193685A3E}" dt="2023-03-14T17:42:30.368" v="15423" actId="207"/>
          <ac:spMkLst>
            <pc:docMk/>
            <pc:sldMk cId="1017162697" sldId="275"/>
            <ac:spMk id="21" creationId="{BB19C43E-783F-68DC-4FC3-28DA0F9C3542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22" creationId="{07D5BEC7-0D56-24F3-8629-DA7114D078C9}"/>
          </ac:spMkLst>
        </pc:spChg>
        <pc:spChg chg="add mod">
          <ac:chgData name="Иванна Пыркова" userId="33a1ab403d083c58" providerId="LiveId" clId="{FC91A12C-69FC-440D-8367-87F193685A3E}" dt="2023-03-14T17:42:57.398" v="15432" actId="207"/>
          <ac:spMkLst>
            <pc:docMk/>
            <pc:sldMk cId="1017162697" sldId="275"/>
            <ac:spMk id="22" creationId="{E67FC623-043F-D3AF-F315-B03EF779431C}"/>
          </ac:spMkLst>
        </pc:spChg>
        <pc:spChg chg="add mod">
          <ac:chgData name="Иванна Пыркова" userId="33a1ab403d083c58" providerId="LiveId" clId="{FC91A12C-69FC-440D-8367-87F193685A3E}" dt="2023-03-14T17:42:42.078" v="15427" actId="207"/>
          <ac:spMkLst>
            <pc:docMk/>
            <pc:sldMk cId="1017162697" sldId="275"/>
            <ac:spMk id="23" creationId="{15B0A6F8-FA1B-73DA-C775-EAFADA59ABF5}"/>
          </ac:spMkLst>
        </pc:spChg>
        <pc:spChg chg="add mod">
          <ac:chgData name="Иванна Пыркова" userId="33a1ab403d083c58" providerId="LiveId" clId="{FC91A12C-69FC-440D-8367-87F193685A3E}" dt="2023-03-14T17:42:34.208" v="15424" actId="207"/>
          <ac:spMkLst>
            <pc:docMk/>
            <pc:sldMk cId="1017162697" sldId="275"/>
            <ac:spMk id="24" creationId="{31F3B9E9-E17B-0D52-57BE-8B0B65E06181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24" creationId="{C8330522-CE32-FD38-2FE4-B5CA4EBCAA48}"/>
          </ac:spMkLst>
        </pc:spChg>
        <pc:spChg chg="add mod">
          <ac:chgData name="Иванна Пыркова" userId="33a1ab403d083c58" providerId="LiveId" clId="{FC91A12C-69FC-440D-8367-87F193685A3E}" dt="2023-03-14T17:42:36.743" v="15425" actId="207"/>
          <ac:spMkLst>
            <pc:docMk/>
            <pc:sldMk cId="1017162697" sldId="275"/>
            <ac:spMk id="25" creationId="{148BDFFA-FD66-D9FC-E8B3-8A4A0A46E87A}"/>
          </ac:spMkLst>
        </pc:spChg>
        <pc:spChg chg="add mod">
          <ac:chgData name="Иванна Пыркова" userId="33a1ab403d083c58" providerId="LiveId" clId="{FC91A12C-69FC-440D-8367-87F193685A3E}" dt="2023-03-14T17:42:39.418" v="15426" actId="207"/>
          <ac:spMkLst>
            <pc:docMk/>
            <pc:sldMk cId="1017162697" sldId="275"/>
            <ac:spMk id="26" creationId="{03AC38D4-EF27-8F7A-5641-B768104545E5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26" creationId="{0732ADC8-C0C1-CE8F-2486-00DFCAF173FD}"/>
          </ac:spMkLst>
        </pc:spChg>
        <pc:spChg chg="add mod">
          <ac:chgData name="Иванна Пыркова" userId="33a1ab403d083c58" providerId="LiveId" clId="{FC91A12C-69FC-440D-8367-87F193685A3E}" dt="2023-03-14T17:42:44.632" v="15428" actId="207"/>
          <ac:spMkLst>
            <pc:docMk/>
            <pc:sldMk cId="1017162697" sldId="275"/>
            <ac:spMk id="27" creationId="{8F46EC2C-75B0-3F62-F721-87D6FB22AC7B}"/>
          </ac:spMkLst>
        </pc:spChg>
        <pc:spChg chg="add mod">
          <ac:chgData name="Иванна Пыркова" userId="33a1ab403d083c58" providerId="LiveId" clId="{FC91A12C-69FC-440D-8367-87F193685A3E}" dt="2023-03-14T17:42:47.631" v="15429" actId="207"/>
          <ac:spMkLst>
            <pc:docMk/>
            <pc:sldMk cId="1017162697" sldId="275"/>
            <ac:spMk id="28" creationId="{1809281D-9892-82C9-FF9A-0B1474A3B3CA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28" creationId="{A16E03CB-2064-53F6-F3D5-ECAE422DFDC5}"/>
          </ac:spMkLst>
        </pc:spChg>
        <pc:spChg chg="add mod">
          <ac:chgData name="Иванна Пыркова" userId="33a1ab403d083c58" providerId="LiveId" clId="{FC91A12C-69FC-440D-8367-87F193685A3E}" dt="2023-03-14T17:42:53.321" v="15431" actId="207"/>
          <ac:spMkLst>
            <pc:docMk/>
            <pc:sldMk cId="1017162697" sldId="275"/>
            <ac:spMk id="29" creationId="{53195525-AB34-FCE4-3F3D-958AD197A4A5}"/>
          </ac:spMkLst>
        </pc:spChg>
        <pc:spChg chg="add mod">
          <ac:chgData name="Иванна Пыркова" userId="33a1ab403d083c58" providerId="LiveId" clId="{FC91A12C-69FC-440D-8367-87F193685A3E}" dt="2023-03-14T17:43:00.181" v="15433" actId="207"/>
          <ac:spMkLst>
            <pc:docMk/>
            <pc:sldMk cId="1017162697" sldId="275"/>
            <ac:spMk id="30" creationId="{379FC1BB-7A3E-A4AD-A13D-FEC9E22676A1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0" creationId="{4006A449-29F0-AB76-CE5E-3F2067577504}"/>
          </ac:spMkLst>
        </pc:spChg>
        <pc:spChg chg="add mod">
          <ac:chgData name="Иванна Пыркова" userId="33a1ab403d083c58" providerId="LiveId" clId="{FC91A12C-69FC-440D-8367-87F193685A3E}" dt="2023-03-14T17:42:49.980" v="15430" actId="207"/>
          <ac:spMkLst>
            <pc:docMk/>
            <pc:sldMk cId="1017162697" sldId="275"/>
            <ac:spMk id="31" creationId="{87881016-9A7C-7071-3D44-8FD54933D77D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2" creationId="{4441C917-CB71-7798-2ADB-16B5505FB778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2" creationId="{7C071A23-D2E3-CF81-32D7-697585C4D79F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3" creationId="{517979F1-ADD3-E700-584E-05B5940E13E2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3" creationId="{A30115AA-6E69-A71A-9CA4-F6B8AF747A09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4" creationId="{2178D47C-F0EA-581E-54E7-C18E1C37993E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4" creationId="{609A6C6F-F639-82B5-7EF8-EF0BD3A72781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5" creationId="{A72A441B-7AD9-979E-9B69-26E79CC3CE64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5" creationId="{E1A7C33B-4DF4-5469-5964-598BC5C6DBC6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6" creationId="{CCFBCA32-4122-0FCC-C4C3-839006485E4A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6" creationId="{DD6E0FE5-EE54-C432-2DBC-13CEAB9D4DE4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7" creationId="{4F7E298A-F79F-8243-E6A5-E1D80F0BCC71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7" creationId="{7473AC31-63A9-2AC2-59E7-4E6CE7B63C31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8" creationId="{37253EEC-4B9F-0735-910B-D92EECF7428D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8" creationId="{DC46B856-5FB4-56DF-FFCF-682039C38E1D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39" creationId="{C559A0CF-DA3D-B6E0-A250-204D3B7677A8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39" creationId="{DD623267-EE6E-681E-7B43-46F673876E2F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0" creationId="{3C87C4EE-C9ED-2894-C5C4-3DAF881BCB1D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40" creationId="{C9C02E54-5AA3-8116-79B2-DD070D70DFD8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41" creationId="{6AEE7BB2-0CCD-373F-D537-D8CF6E33131A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1" creationId="{8C5179D4-2875-DD5A-75E8-BCBD77194B33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42" creationId="{ABA74661-0307-30F9-E0A6-CDA8B7815835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2" creationId="{C3AE24B7-3874-5199-9E2A-F6F5F84908A0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43" creationId="{AD887B74-2977-BD87-B168-3B56B5EDF6AE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3" creationId="{C559CE70-C834-2B03-9A90-3F413BA3F1C3}"/>
          </ac:spMkLst>
        </pc:spChg>
        <pc:spChg chg="add del mod">
          <ac:chgData name="Иванна Пыркова" userId="33a1ab403d083c58" providerId="LiveId" clId="{FC91A12C-69FC-440D-8367-87F193685A3E}" dt="2023-03-08T07:06:56.458" v="8837" actId="21"/>
          <ac:spMkLst>
            <pc:docMk/>
            <pc:sldMk cId="1017162697" sldId="275"/>
            <ac:spMk id="44" creationId="{99F19B9A-A5EE-839A-262B-FA4C3C5A6FC1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4" creationId="{DF2FD232-7195-F411-FE83-5515D266A4D0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5" creationId="{873921D5-AF20-ABEF-DAF2-D3C5F87402ED}"/>
          </ac:spMkLst>
        </pc:spChg>
        <pc:spChg chg="add del mod">
          <ac:chgData name="Иванна Пыркова" userId="33a1ab403d083c58" providerId="LiveId" clId="{FC91A12C-69FC-440D-8367-87F193685A3E}" dt="2023-03-08T07:06:51.700" v="8836" actId="478"/>
          <ac:spMkLst>
            <pc:docMk/>
            <pc:sldMk cId="1017162697" sldId="275"/>
            <ac:spMk id="45" creationId="{9953FE39-3D87-EC4D-8E2F-6CE82EF77916}"/>
          </ac:spMkLst>
        </pc:spChg>
        <pc:spChg chg="add mod">
          <ac:chgData name="Иванна Пыркова" userId="33a1ab403d083c58" providerId="LiveId" clId="{FC91A12C-69FC-440D-8367-87F193685A3E}" dt="2023-03-14T17:39:18.302" v="15384" actId="208"/>
          <ac:spMkLst>
            <pc:docMk/>
            <pc:sldMk cId="1017162697" sldId="275"/>
            <ac:spMk id="46" creationId="{FCE28018-76B5-4AFB-DF4D-FD6DBE4AF2C4}"/>
          </ac:spMkLst>
        </pc:spChg>
        <pc:spChg chg="add del mod">
          <ac:chgData name="Иванна Пыркова" userId="33a1ab403d083c58" providerId="LiveId" clId="{FC91A12C-69FC-440D-8367-87F193685A3E}" dt="2023-03-08T14:58:18.419" v="9472" actId="478"/>
          <ac:spMkLst>
            <pc:docMk/>
            <pc:sldMk cId="1017162697" sldId="275"/>
            <ac:spMk id="47" creationId="{3D7E698C-B14C-9750-F8D7-666D591AC6C2}"/>
          </ac:spMkLst>
        </pc:spChg>
        <pc:spChg chg="add mod ord">
          <ac:chgData name="Иванна Пыркова" userId="33a1ab403d083c58" providerId="LiveId" clId="{FC91A12C-69FC-440D-8367-87F193685A3E}" dt="2023-03-14T17:41:54.058" v="15414" actId="207"/>
          <ac:spMkLst>
            <pc:docMk/>
            <pc:sldMk cId="1017162697" sldId="275"/>
            <ac:spMk id="48" creationId="{3605B915-2793-2196-9110-A450050BE910}"/>
          </ac:spMkLst>
        </pc:spChg>
        <pc:spChg chg="add del mod">
          <ac:chgData name="Иванна Пыркова" userId="33a1ab403d083c58" providerId="LiveId" clId="{FC91A12C-69FC-440D-8367-87F193685A3E}" dt="2023-03-08T14:58:55.379" v="9483" actId="478"/>
          <ac:spMkLst>
            <pc:docMk/>
            <pc:sldMk cId="1017162697" sldId="275"/>
            <ac:spMk id="49" creationId="{F1EC1515-3B35-5F34-BCF0-C657D3BF9C20}"/>
          </ac:spMkLst>
        </pc:spChg>
        <pc:spChg chg="add mod ord">
          <ac:chgData name="Иванна Пыркова" userId="33a1ab403d083c58" providerId="LiveId" clId="{FC91A12C-69FC-440D-8367-87F193685A3E}" dt="2023-03-14T17:42:02.045" v="15415" actId="207"/>
          <ac:spMkLst>
            <pc:docMk/>
            <pc:sldMk cId="1017162697" sldId="275"/>
            <ac:spMk id="50" creationId="{B01F19EB-5A82-2A85-4EA1-5E159B63B53D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8:47:14.102" v="15497" actId="207"/>
        <pc:sldMkLst>
          <pc:docMk/>
          <pc:sldMk cId="361255955" sldId="276"/>
        </pc:sldMkLst>
        <pc:spChg chg="add del mod">
          <ac:chgData name="Иванна Пыркова" userId="33a1ab403d083c58" providerId="LiveId" clId="{FC91A12C-69FC-440D-8367-87F193685A3E}" dt="2023-03-08T16:28:04.389" v="9741" actId="478"/>
          <ac:spMkLst>
            <pc:docMk/>
            <pc:sldMk cId="361255955" sldId="276"/>
            <ac:spMk id="3" creationId="{4653C9B4-ACCB-C7F4-16C9-96F008DF6AEA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" creationId="{DEC2C31E-3F0B-21AF-58F9-1A38DD1A580A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4" creationId="{44759561-18C5-6486-181C-4000E832969B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5" creationId="{0B449933-5C6E-E055-8051-B8988AACA7EA}"/>
          </ac:spMkLst>
        </pc:spChg>
        <pc:spChg chg="add del mod">
          <ac:chgData name="Иванна Пыркова" userId="33a1ab403d083c58" providerId="LiveId" clId="{FC91A12C-69FC-440D-8367-87F193685A3E}" dt="2023-03-08T16:25:33.498" v="9696" actId="21"/>
          <ac:spMkLst>
            <pc:docMk/>
            <pc:sldMk cId="361255955" sldId="276"/>
            <ac:spMk id="5" creationId="{9A1159FF-D394-055B-CA6C-DDE9C94EF945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7" creationId="{91EAC31A-C438-3F0F-8DF2-E684174C5E39}"/>
          </ac:spMkLst>
        </pc:spChg>
        <pc:spChg chg="add mod">
          <ac:chgData name="Иванна Пыркова" userId="33a1ab403d083c58" providerId="LiveId" clId="{FC91A12C-69FC-440D-8367-87F193685A3E}" dt="2023-03-14T18:46:28.643" v="15484" actId="207"/>
          <ac:spMkLst>
            <pc:docMk/>
            <pc:sldMk cId="361255955" sldId="276"/>
            <ac:spMk id="7" creationId="{D7CB2727-F9E1-6EDB-A33F-E9AF4DE768AB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8" creationId="{364C1815-5524-6290-4B9F-5B44AB4E419E}"/>
          </ac:spMkLst>
        </pc:spChg>
        <pc:spChg chg="add mod">
          <ac:chgData name="Иванна Пыркова" userId="33a1ab403d083c58" providerId="LiveId" clId="{FC91A12C-69FC-440D-8367-87F193685A3E}" dt="2023-03-14T18:46:42.852" v="15489" actId="207"/>
          <ac:spMkLst>
            <pc:docMk/>
            <pc:sldMk cId="361255955" sldId="276"/>
            <ac:spMk id="9" creationId="{B1EB283E-7945-7A4B-9053-7D624B165CBE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9" creationId="{D2E63996-DC7D-008C-260D-397BF0C66C71}"/>
          </ac:spMkLst>
        </pc:spChg>
        <pc:spChg chg="add mod">
          <ac:chgData name="Иванна Пыркова" userId="33a1ab403d083c58" providerId="LiveId" clId="{FC91A12C-69FC-440D-8367-87F193685A3E}" dt="2023-03-14T18:46:48.343" v="15490" actId="207"/>
          <ac:spMkLst>
            <pc:docMk/>
            <pc:sldMk cId="361255955" sldId="276"/>
            <ac:spMk id="11" creationId="{412DCCE2-24D9-FA7A-1CEC-1AE828D248F9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11" creationId="{6B829C8E-2693-88FA-C046-0A96349B6FA3}"/>
          </ac:spMkLst>
        </pc:spChg>
        <pc:spChg chg="add mod">
          <ac:chgData name="Иванна Пыркова" userId="33a1ab403d083c58" providerId="LiveId" clId="{FC91A12C-69FC-440D-8367-87F193685A3E}" dt="2023-03-14T18:46:50.332" v="15491" actId="207"/>
          <ac:spMkLst>
            <pc:docMk/>
            <pc:sldMk cId="361255955" sldId="276"/>
            <ac:spMk id="13" creationId="{E8414F3C-C381-578D-0FE6-D04086DA4577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13" creationId="{E8A60A03-8E76-C909-300C-FC418A45663B}"/>
          </ac:spMkLst>
        </pc:spChg>
        <pc:spChg chg="add mod">
          <ac:chgData name="Иванна Пыркова" userId="33a1ab403d083c58" providerId="LiveId" clId="{FC91A12C-69FC-440D-8367-87F193685A3E}" dt="2023-03-14T18:46:57.280" v="15492" actId="207"/>
          <ac:spMkLst>
            <pc:docMk/>
            <pc:sldMk cId="361255955" sldId="276"/>
            <ac:spMk id="15" creationId="{139C9F5D-69E6-6B2D-5F63-9F3E725A8309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15" creationId="{7A28A10E-7DB6-A7AA-0296-824B41C11A9F}"/>
          </ac:spMkLst>
        </pc:spChg>
        <pc:spChg chg="add mod">
          <ac:chgData name="Иванна Пыркова" userId="33a1ab403d083c58" providerId="LiveId" clId="{FC91A12C-69FC-440D-8367-87F193685A3E}" dt="2023-03-14T18:46:59.870" v="15493" actId="207"/>
          <ac:spMkLst>
            <pc:docMk/>
            <pc:sldMk cId="361255955" sldId="276"/>
            <ac:spMk id="17" creationId="{B60E6E67-87D2-2F36-1CE9-CF4A01066A86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17" creationId="{CF154DFE-8CF6-B143-B2B3-DB42F12986D4}"/>
          </ac:spMkLst>
        </pc:spChg>
        <pc:spChg chg="add del mod">
          <ac:chgData name="Иванна Пыркова" userId="33a1ab403d083c58" providerId="LiveId" clId="{FC91A12C-69FC-440D-8367-87F193685A3E}" dt="2023-03-08T16:29:13.049" v="9748" actId="478"/>
          <ac:spMkLst>
            <pc:docMk/>
            <pc:sldMk cId="361255955" sldId="276"/>
            <ac:spMk id="19" creationId="{48C9C67C-665B-898F-3887-762E436D9E3E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19" creationId="{E5039C19-D37E-620F-CF71-68D69F667062}"/>
          </ac:spMkLst>
        </pc:spChg>
        <pc:spChg chg="add mod">
          <ac:chgData name="Иванна Пыркова" userId="33a1ab403d083c58" providerId="LiveId" clId="{FC91A12C-69FC-440D-8367-87F193685A3E}" dt="2023-03-14T18:47:14.102" v="15497" actId="207"/>
          <ac:spMkLst>
            <pc:docMk/>
            <pc:sldMk cId="361255955" sldId="276"/>
            <ac:spMk id="20" creationId="{28496D81-8F47-0A07-41A4-67B86D926EE6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0" creationId="{EAE64315-602D-20A3-F22F-21F5116022DC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1" creationId="{383C2B20-D10A-145E-5C89-4F0B67685488}"/>
          </ac:spMkLst>
        </pc:spChg>
        <pc:spChg chg="add mod">
          <ac:chgData name="Иванна Пыркова" userId="33a1ab403d083c58" providerId="LiveId" clId="{FC91A12C-69FC-440D-8367-87F193685A3E}" dt="2023-03-14T18:46:26.353" v="15483" actId="207"/>
          <ac:spMkLst>
            <pc:docMk/>
            <pc:sldMk cId="361255955" sldId="276"/>
            <ac:spMk id="21" creationId="{52DE8E14-1E19-9ABE-60D6-DC0E98065D4A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2" creationId="{9AA9029F-329A-7D10-5E5B-8984158D4627}"/>
          </ac:spMkLst>
        </pc:spChg>
        <pc:spChg chg="add mod">
          <ac:chgData name="Иванна Пыркова" userId="33a1ab403d083c58" providerId="LiveId" clId="{FC91A12C-69FC-440D-8367-87F193685A3E}" dt="2023-03-14T18:47:04.572" v="15494" actId="207"/>
          <ac:spMkLst>
            <pc:docMk/>
            <pc:sldMk cId="361255955" sldId="276"/>
            <ac:spMk id="22" creationId="{EAB2C85A-890A-128C-57EA-D9EE36735A0D}"/>
          </ac:spMkLst>
        </pc:spChg>
        <pc:spChg chg="add mod">
          <ac:chgData name="Иванна Пыркова" userId="33a1ab403d083c58" providerId="LiveId" clId="{FC91A12C-69FC-440D-8367-87F193685A3E}" dt="2023-03-14T18:47:07.233" v="15495" actId="207"/>
          <ac:spMkLst>
            <pc:docMk/>
            <pc:sldMk cId="361255955" sldId="276"/>
            <ac:spMk id="23" creationId="{38E9A717-FE4E-F58E-8FCC-14082F03CCFF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3" creationId="{DB5EADD4-BC5D-2219-C4C3-B6700DFEE1CA}"/>
          </ac:spMkLst>
        </pc:spChg>
        <pc:spChg chg="add mod">
          <ac:chgData name="Иванна Пыркова" userId="33a1ab403d083c58" providerId="LiveId" clId="{FC91A12C-69FC-440D-8367-87F193685A3E}" dt="2023-03-14T18:47:10.562" v="15496" actId="207"/>
          <ac:spMkLst>
            <pc:docMk/>
            <pc:sldMk cId="361255955" sldId="276"/>
            <ac:spMk id="24" creationId="{622329CD-C7A7-CB51-8F28-6BA6E0F2711B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4" creationId="{85E9C5CE-3417-FFD6-50D6-8995A4080A39}"/>
          </ac:spMkLst>
        </pc:spChg>
        <pc:spChg chg="add mod">
          <ac:chgData name="Иванна Пыркова" userId="33a1ab403d083c58" providerId="LiveId" clId="{FC91A12C-69FC-440D-8367-87F193685A3E}" dt="2023-03-14T18:46:23.367" v="15482" actId="207"/>
          <ac:spMkLst>
            <pc:docMk/>
            <pc:sldMk cId="361255955" sldId="276"/>
            <ac:spMk id="25" creationId="{09DB1C34-A9D4-0804-0252-9025D18513A1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5" creationId="{CAB7831E-9754-44F0-9686-853596DCD9E5}"/>
          </ac:spMkLst>
        </pc:spChg>
        <pc:spChg chg="add mod">
          <ac:chgData name="Иванна Пыркова" userId="33a1ab403d083c58" providerId="LiveId" clId="{FC91A12C-69FC-440D-8367-87F193685A3E}" dt="2023-03-14T18:46:38.844" v="15488" actId="207"/>
          <ac:spMkLst>
            <pc:docMk/>
            <pc:sldMk cId="361255955" sldId="276"/>
            <ac:spMk id="26" creationId="{945258DB-50DE-5CE7-E97F-E0F95E9D4969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6" creationId="{B70F6977-A0CD-AB36-8039-5D7EB943F7B1}"/>
          </ac:spMkLst>
        </pc:spChg>
        <pc:spChg chg="add mod">
          <ac:chgData name="Иванна Пыркова" userId="33a1ab403d083c58" providerId="LiveId" clId="{FC91A12C-69FC-440D-8367-87F193685A3E}" dt="2023-03-14T18:46:30.991" v="15485" actId="207"/>
          <ac:spMkLst>
            <pc:docMk/>
            <pc:sldMk cId="361255955" sldId="276"/>
            <ac:spMk id="27" creationId="{25A05B0A-DD83-51DA-8A1C-BC445C7A7E27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7" creationId="{F52789A2-BBE3-654D-D5E3-921E7AFA2229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8" creationId="{2E688554-71FB-82F9-5EA7-2D8382C03C5B}"/>
          </ac:spMkLst>
        </pc:spChg>
        <pc:spChg chg="add mod">
          <ac:chgData name="Иванна Пыркова" userId="33a1ab403d083c58" providerId="LiveId" clId="{FC91A12C-69FC-440D-8367-87F193685A3E}" dt="2023-03-14T18:46:33.886" v="15486" actId="207"/>
          <ac:spMkLst>
            <pc:docMk/>
            <pc:sldMk cId="361255955" sldId="276"/>
            <ac:spMk id="28" creationId="{6904F4D5-4F47-8D37-E730-49CF124F23A5}"/>
          </ac:spMkLst>
        </pc:spChg>
        <pc:spChg chg="add mod">
          <ac:chgData name="Иванна Пыркова" userId="33a1ab403d083c58" providerId="LiveId" clId="{FC91A12C-69FC-440D-8367-87F193685A3E}" dt="2023-03-14T18:46:36.327" v="15487" actId="207"/>
          <ac:spMkLst>
            <pc:docMk/>
            <pc:sldMk cId="361255955" sldId="276"/>
            <ac:spMk id="29" creationId="{6C2FBAC6-0FC8-13FF-B39B-10F67E572952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29" creationId="{F7E8B1B8-6015-6921-9E7F-49BE09C25A3A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0" creationId="{9446825D-876F-E7D0-6F39-2204554EA0CE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0" creationId="{C13CAFB3-ED1C-593E-C5B3-125C459C8A3E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1" creationId="{0904A247-2E0B-F39E-340A-B311C376971A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1" creationId="{9418FE00-A5BC-8F62-570C-D25F5ECD982F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2" creationId="{BC9010A2-147D-497A-1911-DE1FFD9B1E1D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2" creationId="{C7D38DBB-94C7-A235-FF9E-DF56111DEC13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3" creationId="{1782132F-EB4A-F082-44F3-4FEB6C1CEC95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3" creationId="{E1723AC7-D643-E902-39EC-392720BA59CE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4" creationId="{7BF4EC9F-CEDB-2B0C-520C-127CF8AD8B3D}"/>
          </ac:spMkLst>
        </pc:spChg>
        <pc:spChg chg="add del mod">
          <ac:chgData name="Иванна Пыркова" userId="33a1ab403d083c58" providerId="LiveId" clId="{FC91A12C-69FC-440D-8367-87F193685A3E}" dt="2023-03-08T14:56:37.081" v="9457" actId="21"/>
          <ac:spMkLst>
            <pc:docMk/>
            <pc:sldMk cId="361255955" sldId="276"/>
            <ac:spMk id="34" creationId="{EB639276-6B11-AD19-DCEB-4DE898586BC0}"/>
          </ac:spMkLst>
        </pc:spChg>
        <pc:spChg chg="add mod ord">
          <ac:chgData name="Иванна Пыркова" userId="33a1ab403d083c58" providerId="LiveId" clId="{FC91A12C-69FC-440D-8367-87F193685A3E}" dt="2023-03-14T18:46:16.402" v="15480" actId="207"/>
          <ac:spMkLst>
            <pc:docMk/>
            <pc:sldMk cId="361255955" sldId="276"/>
            <ac:spMk id="35" creationId="{E37A9EBC-7766-FA3E-D5B0-8A1152489D0A}"/>
          </ac:spMkLst>
        </pc:spChg>
        <pc:spChg chg="add mod ord">
          <ac:chgData name="Иванна Пыркова" userId="33a1ab403d083c58" providerId="LiveId" clId="{FC91A12C-69FC-440D-8367-87F193685A3E}" dt="2023-03-14T18:46:13.313" v="15479" actId="207"/>
          <ac:spMkLst>
            <pc:docMk/>
            <pc:sldMk cId="361255955" sldId="276"/>
            <ac:spMk id="36" creationId="{D268BD9C-7FF9-0CC5-4DAF-6B1F1B5DA693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7" creationId="{5378E7D1-4954-A29B-8899-1D579F3E0A23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8" creationId="{2DD71A15-12FC-40CE-E52C-64E4ECDDD10F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39" creationId="{4D521F1D-7DD2-55A1-4283-D8A844D16647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0" creationId="{48D9FF71-C5B3-5064-6C7B-A83DBE9E5225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1" creationId="{8A994186-481C-73C4-91E3-72CF85394D64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2" creationId="{FD75ADD9-787E-44CA-FE5E-136FE1F43D18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3" creationId="{5CD6B7F4-EC24-0B0E-B1AC-573982AD33CA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4" creationId="{1F36FD02-960E-51B9-A856-9AE1759A931F}"/>
          </ac:spMkLst>
        </pc:spChg>
        <pc:spChg chg="add mod ord">
          <ac:chgData name="Иванна Пыркова" userId="33a1ab403d083c58" providerId="LiveId" clId="{FC91A12C-69FC-440D-8367-87F193685A3E}" dt="2023-03-14T18:46:19.602" v="15481" actId="207"/>
          <ac:spMkLst>
            <pc:docMk/>
            <pc:sldMk cId="361255955" sldId="276"/>
            <ac:spMk id="45" creationId="{3E3D1375-BFAA-B114-35F3-0EC76D7ADBAB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6" creationId="{64CAFD74-A8AC-B398-31BD-DA93E443B1E2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7" creationId="{9A23B01B-0E1D-ED2B-E346-B9A41EA01BD7}"/>
          </ac:spMkLst>
        </pc:spChg>
        <pc:spChg chg="add del mod">
          <ac:chgData name="Иванна Пыркова" userId="33a1ab403d083c58" providerId="LiveId" clId="{FC91A12C-69FC-440D-8367-87F193685A3E}" dt="2023-03-08T17:05:03.494" v="10115" actId="478"/>
          <ac:spMkLst>
            <pc:docMk/>
            <pc:sldMk cId="361255955" sldId="276"/>
            <ac:spMk id="48" creationId="{0254B5D3-E082-D00D-1B20-BEEF05BD9374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49" creationId="{B3528A24-755D-05E9-F342-6C113BFF5D4B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0" creationId="{1D74D1B2-AE6A-369E-6D71-D69A72C60088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1" creationId="{9D80EDC3-E978-F6E3-9615-A4358F3BC1E9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2" creationId="{0071856C-C84B-E190-7736-7312B60BD224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3" creationId="{DFD16E07-AB88-20C6-DB6D-6E7E4BC952F5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4" creationId="{FF79D094-904B-11B0-EAA1-E09B0747EE37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5" creationId="{808910A9-7FD8-375F-A919-8C8FDD643653}"/>
          </ac:spMkLst>
        </pc:spChg>
        <pc:spChg chg="add mod or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6" creationId="{C8DFACE0-AAD4-5519-14F8-7D7C2B20FD30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7" creationId="{22D1F1E8-8206-2373-CC6B-F0BBE647CA73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8" creationId="{DC5EFB7A-D4DF-3FB1-BED6-6325A1137F47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59" creationId="{170F5774-1D97-BD25-0DD1-29E9AE08CD1C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60" creationId="{EA2B8AD8-B1FC-419C-B166-077FD4ECE80F}"/>
          </ac:spMkLst>
        </pc:spChg>
        <pc:spChg chg="add del">
          <ac:chgData name="Иванна Пыркова" userId="33a1ab403d083c58" providerId="LiveId" clId="{FC91A12C-69FC-440D-8367-87F193685A3E}" dt="2023-03-08T17:12:36.115" v="10377" actId="478"/>
          <ac:spMkLst>
            <pc:docMk/>
            <pc:sldMk cId="361255955" sldId="276"/>
            <ac:spMk id="61" creationId="{996D2592-8C82-4667-578A-C961309DE4DF}"/>
          </ac:spMkLst>
        </pc:spChg>
        <pc:spChg chg="add mod">
          <ac:chgData name="Иванна Пыркова" userId="33a1ab403d083c58" providerId="LiveId" clId="{FC91A12C-69FC-440D-8367-87F193685A3E}" dt="2023-03-14T18:44:31.159" v="15453" actId="208"/>
          <ac:spMkLst>
            <pc:docMk/>
            <pc:sldMk cId="361255955" sldId="276"/>
            <ac:spMk id="62" creationId="{5876BD3A-DCC6-A9F7-8B6D-F8059CAB7CC2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8:52:27.828" v="15562" actId="207"/>
        <pc:sldMkLst>
          <pc:docMk/>
          <pc:sldMk cId="3133204851" sldId="277"/>
        </pc:sldMkLst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" creationId="{7530621D-0A57-0697-2567-F9B192E1FE83}"/>
          </ac:spMkLst>
        </pc:spChg>
        <pc:spChg chg="add del mod">
          <ac:chgData name="Иванна Пыркова" userId="33a1ab403d083c58" providerId="LiveId" clId="{FC91A12C-69FC-440D-8367-87F193685A3E}" dt="2023-03-08T16:39:54.510" v="9796" actId="21"/>
          <ac:spMkLst>
            <pc:docMk/>
            <pc:sldMk cId="3133204851" sldId="277"/>
            <ac:spMk id="2" creationId="{C3DA7366-BAAF-D3BC-2E65-D317845BB592}"/>
          </ac:spMkLst>
        </pc:spChg>
        <pc:spChg chg="add mod">
          <ac:chgData name="Иванна Пыркова" userId="33a1ab403d083c58" providerId="LiveId" clId="{FC91A12C-69FC-440D-8367-87F193685A3E}" dt="2023-03-14T18:51:22.459" v="15540" actId="207"/>
          <ac:spMkLst>
            <pc:docMk/>
            <pc:sldMk cId="3133204851" sldId="277"/>
            <ac:spMk id="3" creationId="{0A72D533-7905-8772-853E-53658EC922BD}"/>
          </ac:spMkLst>
        </pc:spChg>
        <pc:spChg chg="add del mod">
          <ac:chgData name="Иванна Пыркова" userId="33a1ab403d083c58" providerId="LiveId" clId="{FC91A12C-69FC-440D-8367-87F193685A3E}" dt="2023-03-08T16:42:48.920" v="9824" actId="21"/>
          <ac:spMkLst>
            <pc:docMk/>
            <pc:sldMk cId="3133204851" sldId="277"/>
            <ac:spMk id="4" creationId="{9577E819-1C1A-4911-2AD6-8585DE5D4DA2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" creationId="{A56EE984-A068-5F0A-C290-454938F5FE41}"/>
          </ac:spMkLst>
        </pc:spChg>
        <pc:spChg chg="add del mod">
          <ac:chgData name="Иванна Пыркова" userId="33a1ab403d083c58" providerId="LiveId" clId="{FC91A12C-69FC-440D-8367-87F193685A3E}" dt="2023-03-08T18:50:49.621" v="11097" actId="478"/>
          <ac:spMkLst>
            <pc:docMk/>
            <pc:sldMk cId="3133204851" sldId="277"/>
            <ac:spMk id="5" creationId="{5F7DC8D2-0FA5-BB76-23A4-D396EF76800E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5" creationId="{D31FEF22-7D9D-CDC4-2C81-8A23BF94FC68}"/>
          </ac:spMkLst>
        </pc:spChg>
        <pc:spChg chg="add mod">
          <ac:chgData name="Иванна Пыркова" userId="33a1ab403d083c58" providerId="LiveId" clId="{FC91A12C-69FC-440D-8367-87F193685A3E}" dt="2023-03-14T18:51:34.612" v="15544" actId="207"/>
          <ac:spMkLst>
            <pc:docMk/>
            <pc:sldMk cId="3133204851" sldId="277"/>
            <ac:spMk id="6" creationId="{2B9E52E7-7BFA-DAE7-15DA-C3EE71939222}"/>
          </ac:spMkLst>
        </pc:spChg>
        <pc:spChg chg="add del mod">
          <ac:chgData name="Иванна Пыркова" userId="33a1ab403d083c58" providerId="LiveId" clId="{FC91A12C-69FC-440D-8367-87F193685A3E}" dt="2023-03-08T16:39:10.573" v="9785" actId="21"/>
          <ac:spMkLst>
            <pc:docMk/>
            <pc:sldMk cId="3133204851" sldId="277"/>
            <ac:spMk id="6" creationId="{E5850393-75E1-D4A6-BC18-1FDC41110FF1}"/>
          </ac:spMkLst>
        </pc:spChg>
        <pc:spChg chg="add mod">
          <ac:chgData name="Иванна Пыркова" userId="33a1ab403d083c58" providerId="LiveId" clId="{FC91A12C-69FC-440D-8367-87F193685A3E}" dt="2023-03-14T18:51:48.464" v="15548" actId="207"/>
          <ac:spMkLst>
            <pc:docMk/>
            <pc:sldMk cId="3133204851" sldId="277"/>
            <ac:spMk id="7" creationId="{252AA746-E279-7363-E490-D3565DB68C8A}"/>
          </ac:spMkLst>
        </pc:spChg>
        <pc:spChg chg="add mod">
          <ac:chgData name="Иванна Пыркова" userId="33a1ab403d083c58" providerId="LiveId" clId="{FC91A12C-69FC-440D-8367-87F193685A3E}" dt="2023-03-14T18:51:51.409" v="15549" actId="207"/>
          <ac:spMkLst>
            <pc:docMk/>
            <pc:sldMk cId="3133204851" sldId="277"/>
            <ac:spMk id="8" creationId="{0F8FE4E4-83FB-4BBF-4748-6D67B369DE0F}"/>
          </ac:spMkLst>
        </pc:spChg>
        <pc:spChg chg="add del mod">
          <ac:chgData name="Иванна Пыркова" userId="33a1ab403d083c58" providerId="LiveId" clId="{FC91A12C-69FC-440D-8367-87F193685A3E}" dt="2023-03-08T16:39:10.573" v="9785" actId="21"/>
          <ac:spMkLst>
            <pc:docMk/>
            <pc:sldMk cId="3133204851" sldId="277"/>
            <ac:spMk id="8" creationId="{CAAFA8E3-70CB-549F-44B8-5C33B4E4BD99}"/>
          </ac:spMkLst>
        </pc:spChg>
        <pc:spChg chg="add mod">
          <ac:chgData name="Иванна Пыркова" userId="33a1ab403d083c58" providerId="LiveId" clId="{FC91A12C-69FC-440D-8367-87F193685A3E}" dt="2023-03-14T18:51:54.359" v="15550" actId="207"/>
          <ac:spMkLst>
            <pc:docMk/>
            <pc:sldMk cId="3133204851" sldId="277"/>
            <ac:spMk id="9" creationId="{C8956F5E-CEDB-3547-99E7-7703D5A7B744}"/>
          </ac:spMkLst>
        </pc:spChg>
        <pc:spChg chg="add del mod">
          <ac:chgData name="Иванна Пыркова" userId="33a1ab403d083c58" providerId="LiveId" clId="{FC91A12C-69FC-440D-8367-87F193685A3E}" dt="2023-03-08T16:39:10.573" v="9785" actId="21"/>
          <ac:spMkLst>
            <pc:docMk/>
            <pc:sldMk cId="3133204851" sldId="277"/>
            <ac:spMk id="10" creationId="{53DFE284-645A-6915-52D4-0E0DD25571D4}"/>
          </ac:spMkLst>
        </pc:spChg>
        <pc:spChg chg="add mod">
          <ac:chgData name="Иванна Пыркова" userId="33a1ab403d083c58" providerId="LiveId" clId="{FC91A12C-69FC-440D-8367-87F193685A3E}" dt="2023-03-14T18:51:57.299" v="15551" actId="207"/>
          <ac:spMkLst>
            <pc:docMk/>
            <pc:sldMk cId="3133204851" sldId="277"/>
            <ac:spMk id="10" creationId="{EF80C408-2D24-61AB-E224-5EDDE8BFC5CC}"/>
          </ac:spMkLst>
        </pc:spChg>
        <pc:spChg chg="add mod">
          <ac:chgData name="Иванна Пыркова" userId="33a1ab403d083c58" providerId="LiveId" clId="{FC91A12C-69FC-440D-8367-87F193685A3E}" dt="2023-03-14T18:52:00.405" v="15552" actId="207"/>
          <ac:spMkLst>
            <pc:docMk/>
            <pc:sldMk cId="3133204851" sldId="277"/>
            <ac:spMk id="11" creationId="{3A96B8D2-350C-89A1-4182-B7EBDFB38DAC}"/>
          </ac:spMkLst>
        </pc:spChg>
        <pc:spChg chg="add del mod">
          <ac:chgData name="Иванна Пыркова" userId="33a1ab403d083c58" providerId="LiveId" clId="{FC91A12C-69FC-440D-8367-87F193685A3E}" dt="2023-03-08T16:39:10.573" v="9785" actId="21"/>
          <ac:spMkLst>
            <pc:docMk/>
            <pc:sldMk cId="3133204851" sldId="277"/>
            <ac:spMk id="12" creationId="{607B4A73-07C6-0964-A492-67F5D8C8DF95}"/>
          </ac:spMkLst>
        </pc:spChg>
        <pc:spChg chg="add mod">
          <ac:chgData name="Иванна Пыркова" userId="33a1ab403d083c58" providerId="LiveId" clId="{FC91A12C-69FC-440D-8367-87F193685A3E}" dt="2023-03-14T18:52:04.034" v="15553" actId="207"/>
          <ac:spMkLst>
            <pc:docMk/>
            <pc:sldMk cId="3133204851" sldId="277"/>
            <ac:spMk id="12" creationId="{AE55C7F3-AA7E-88D6-60F2-5A309B5F0B64}"/>
          </ac:spMkLst>
        </pc:spChg>
        <pc:spChg chg="add mod">
          <ac:chgData name="Иванна Пыркова" userId="33a1ab403d083c58" providerId="LiveId" clId="{FC91A12C-69FC-440D-8367-87F193685A3E}" dt="2023-03-14T18:51:25.452" v="15541" actId="207"/>
          <ac:spMkLst>
            <pc:docMk/>
            <pc:sldMk cId="3133204851" sldId="277"/>
            <ac:spMk id="13" creationId="{C9F12601-BB88-5F03-9F60-0546D9F92639}"/>
          </ac:spMkLst>
        </pc:spChg>
        <pc:spChg chg="add mod">
          <ac:chgData name="Иванна Пыркова" userId="33a1ab403d083c58" providerId="LiveId" clId="{FC91A12C-69FC-440D-8367-87F193685A3E}" dt="2023-03-14T18:52:06.893" v="15554" actId="207"/>
          <ac:spMkLst>
            <pc:docMk/>
            <pc:sldMk cId="3133204851" sldId="277"/>
            <ac:spMk id="14" creationId="{06E0CD4B-1AF0-D018-C9F7-5E3C51B3D465}"/>
          </ac:spMkLst>
        </pc:spChg>
        <pc:spChg chg="add del mod">
          <ac:chgData name="Иванна Пыркова" userId="33a1ab403d083c58" providerId="LiveId" clId="{FC91A12C-69FC-440D-8367-87F193685A3E}" dt="2023-03-08T16:39:10.573" v="9785" actId="21"/>
          <ac:spMkLst>
            <pc:docMk/>
            <pc:sldMk cId="3133204851" sldId="277"/>
            <ac:spMk id="14" creationId="{0E431902-541C-8DC3-1D4B-CF868483F5BB}"/>
          </ac:spMkLst>
        </pc:spChg>
        <pc:spChg chg="add mod">
          <ac:chgData name="Иванна Пыркова" userId="33a1ab403d083c58" providerId="LiveId" clId="{FC91A12C-69FC-440D-8367-87F193685A3E}" dt="2023-03-14T18:51:32.012" v="15543" actId="207"/>
          <ac:spMkLst>
            <pc:docMk/>
            <pc:sldMk cId="3133204851" sldId="277"/>
            <ac:spMk id="15" creationId="{EB04DA2A-3C6C-361A-5CA0-6A22C2A8B7D4}"/>
          </ac:spMkLst>
        </pc:spChg>
        <pc:spChg chg="add mod">
          <ac:chgData name="Иванна Пыркова" userId="33a1ab403d083c58" providerId="LiveId" clId="{FC91A12C-69FC-440D-8367-87F193685A3E}" dt="2023-03-14T18:52:09.379" v="15555" actId="207"/>
          <ac:spMkLst>
            <pc:docMk/>
            <pc:sldMk cId="3133204851" sldId="277"/>
            <ac:spMk id="16" creationId="{6EC6FAE9-E8AF-7535-A1EC-28A007D381BC}"/>
          </ac:spMkLst>
        </pc:spChg>
        <pc:spChg chg="add del mod">
          <ac:chgData name="Иванна Пыркова" userId="33a1ab403d083c58" providerId="LiveId" clId="{FC91A12C-69FC-440D-8367-87F193685A3E}" dt="2023-03-08T16:42:48.920" v="9824" actId="21"/>
          <ac:spMkLst>
            <pc:docMk/>
            <pc:sldMk cId="3133204851" sldId="277"/>
            <ac:spMk id="16" creationId="{AF8ADDA9-CFC7-AD41-E8AD-DA335B6F93AF}"/>
          </ac:spMkLst>
        </pc:spChg>
        <pc:spChg chg="add mod">
          <ac:chgData name="Иванна Пыркова" userId="33a1ab403d083c58" providerId="LiveId" clId="{FC91A12C-69FC-440D-8367-87F193685A3E}" dt="2023-03-14T18:52:12.169" v="15556" actId="207"/>
          <ac:spMkLst>
            <pc:docMk/>
            <pc:sldMk cId="3133204851" sldId="277"/>
            <ac:spMk id="17" creationId="{426ED28F-2F06-996C-3F04-743FFAECA086}"/>
          </ac:spMkLst>
        </pc:spChg>
        <pc:spChg chg="add del mod">
          <ac:chgData name="Иванна Пыркова" userId="33a1ab403d083c58" providerId="LiveId" clId="{FC91A12C-69FC-440D-8367-87F193685A3E}" dt="2023-03-08T16:42:48.920" v="9824" actId="21"/>
          <ac:spMkLst>
            <pc:docMk/>
            <pc:sldMk cId="3133204851" sldId="277"/>
            <ac:spMk id="18" creationId="{432D349B-4D5E-EF6C-5A1D-BDBF0EF07F7B}"/>
          </ac:spMkLst>
        </pc:spChg>
        <pc:spChg chg="add mod">
          <ac:chgData name="Иванна Пыркова" userId="33a1ab403d083c58" providerId="LiveId" clId="{FC91A12C-69FC-440D-8367-87F193685A3E}" dt="2023-03-14T18:52:14.339" v="15557" actId="207"/>
          <ac:spMkLst>
            <pc:docMk/>
            <pc:sldMk cId="3133204851" sldId="277"/>
            <ac:spMk id="18" creationId="{C78F5D6C-7D79-30B8-64F7-241939FAF839}"/>
          </ac:spMkLst>
        </pc:spChg>
        <pc:spChg chg="add mod">
          <ac:chgData name="Иванна Пыркова" userId="33a1ab403d083c58" providerId="LiveId" clId="{FC91A12C-69FC-440D-8367-87F193685A3E}" dt="2023-03-14T18:52:16.742" v="15558" actId="207"/>
          <ac:spMkLst>
            <pc:docMk/>
            <pc:sldMk cId="3133204851" sldId="277"/>
            <ac:spMk id="19" creationId="{5BC87661-E28A-292F-8E81-82E024224F2A}"/>
          </ac:spMkLst>
        </pc:spChg>
        <pc:spChg chg="add mod">
          <ac:chgData name="Иванна Пыркова" userId="33a1ab403d083c58" providerId="LiveId" clId="{FC91A12C-69FC-440D-8367-87F193685A3E}" dt="2023-03-14T18:51:28.581" v="15542" actId="207"/>
          <ac:spMkLst>
            <pc:docMk/>
            <pc:sldMk cId="3133204851" sldId="277"/>
            <ac:spMk id="20" creationId="{BF3B430D-5A76-6B38-E0AF-6EFB08BCA5CA}"/>
          </ac:spMkLst>
        </pc:spChg>
        <pc:spChg chg="add del mod">
          <ac:chgData name="Иванна Пыркова" userId="33a1ab403d083c58" providerId="LiveId" clId="{FC91A12C-69FC-440D-8367-87F193685A3E}" dt="2023-03-08T16:42:48.920" v="9824" actId="21"/>
          <ac:spMkLst>
            <pc:docMk/>
            <pc:sldMk cId="3133204851" sldId="277"/>
            <ac:spMk id="20" creationId="{F2E1DEE8-A8C8-28B2-472B-B6C13FF0A44F}"/>
          </ac:spMkLst>
        </pc:spChg>
        <pc:spChg chg="add mod">
          <ac:chgData name="Иванна Пыркова" userId="33a1ab403d083c58" providerId="LiveId" clId="{FC91A12C-69FC-440D-8367-87F193685A3E}" dt="2023-03-14T18:52:18.862" v="15559" actId="207"/>
          <ac:spMkLst>
            <pc:docMk/>
            <pc:sldMk cId="3133204851" sldId="277"/>
            <ac:spMk id="21" creationId="{A1CFDBDE-5FA8-0248-CE68-A2BE9E40F205}"/>
          </ac:spMkLst>
        </pc:spChg>
        <pc:spChg chg="add mod">
          <ac:chgData name="Иванна Пыркова" userId="33a1ab403d083c58" providerId="LiveId" clId="{FC91A12C-69FC-440D-8367-87F193685A3E}" dt="2023-03-14T18:52:21.142" v="15560" actId="207"/>
          <ac:spMkLst>
            <pc:docMk/>
            <pc:sldMk cId="3133204851" sldId="277"/>
            <ac:spMk id="22" creationId="{C754F559-F4F1-A395-3CC4-FA9782FA8846}"/>
          </ac:spMkLst>
        </pc:spChg>
        <pc:spChg chg="add mod">
          <ac:chgData name="Иванна Пыркова" userId="33a1ab403d083c58" providerId="LiveId" clId="{FC91A12C-69FC-440D-8367-87F193685A3E}" dt="2023-03-14T18:52:25.137" v="15561" actId="207"/>
          <ac:spMkLst>
            <pc:docMk/>
            <pc:sldMk cId="3133204851" sldId="277"/>
            <ac:spMk id="23" creationId="{282A6B37-3622-4740-462E-F9CBFCC5D8CE}"/>
          </ac:spMkLst>
        </pc:spChg>
        <pc:spChg chg="add mod">
          <ac:chgData name="Иванна Пыркова" userId="33a1ab403d083c58" providerId="LiveId" clId="{FC91A12C-69FC-440D-8367-87F193685A3E}" dt="2023-03-14T18:52:27.828" v="15562" actId="207"/>
          <ac:spMkLst>
            <pc:docMk/>
            <pc:sldMk cId="3133204851" sldId="277"/>
            <ac:spMk id="24" creationId="{D121978A-7203-1D81-6A3A-98B367E61884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5" creationId="{5167E935-712E-72E6-F13B-43708D3CA69D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6" creationId="{22FD28FB-7583-59F8-8812-B80BECE4E2C0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7" creationId="{C96BD066-B0EE-33A8-D088-B9D97F067963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8" creationId="{9BEB5095-B7F6-AFEB-B3E8-AD8697B76F9A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29" creationId="{6A9DDBFB-B3EF-5136-4C8B-F5B135AFC534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0" creationId="{52535A4D-2BCF-F1E7-BCA6-4EB6F6A68F4E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1" creationId="{DF183B10-C98B-4B44-DE33-BA9794894B7E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2" creationId="{8C70108F-F8FC-9C0F-9AE2-071843DDFD2D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3" creationId="{7BF9DB85-D02C-1728-D6E8-CCCB058C4944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4" creationId="{97342CF7-883B-7A22-8EFB-50E376837286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5" creationId="{3A3FABB5-CFC7-0ED9-5FB8-809D31D524C3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6" creationId="{0AFA7173-7E4B-98FC-EA74-D883370C4BDD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7" creationId="{C4C6EDF8-D900-2BBF-7C5A-C739FE1E1628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8" creationId="{78266C79-84A6-F55D-DE9F-AF52003AB3F6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39" creationId="{118BD30F-16F6-34FC-545F-320B2BA6E8BF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0" creationId="{F50D7535-F378-4025-DD21-C9856DC9A273}"/>
          </ac:spMkLst>
        </pc:spChg>
        <pc:spChg chg="add mod ord">
          <ac:chgData name="Иванна Пыркова" userId="33a1ab403d083c58" providerId="LiveId" clId="{FC91A12C-69FC-440D-8367-87F193685A3E}" dt="2023-03-14T18:51:40.933" v="15546" actId="207"/>
          <ac:spMkLst>
            <pc:docMk/>
            <pc:sldMk cId="3133204851" sldId="277"/>
            <ac:spMk id="41" creationId="{C556F868-85C2-26AF-F57E-448494C99C31}"/>
          </ac:spMkLst>
        </pc:spChg>
        <pc:spChg chg="add mod ord">
          <ac:chgData name="Иванна Пыркова" userId="33a1ab403d083c58" providerId="LiveId" clId="{FC91A12C-69FC-440D-8367-87F193685A3E}" dt="2023-03-14T18:51:43.369" v="15547" actId="207"/>
          <ac:spMkLst>
            <pc:docMk/>
            <pc:sldMk cId="3133204851" sldId="277"/>
            <ac:spMk id="42" creationId="{8F33C242-F256-0E73-888B-DEDCF66BA24B}"/>
          </ac:spMkLst>
        </pc:spChg>
        <pc:spChg chg="add mod ord">
          <ac:chgData name="Иванна Пыркова" userId="33a1ab403d083c58" providerId="LiveId" clId="{FC91A12C-69FC-440D-8367-87F193685A3E}" dt="2023-03-14T18:51:37.939" v="15545" actId="207"/>
          <ac:spMkLst>
            <pc:docMk/>
            <pc:sldMk cId="3133204851" sldId="277"/>
            <ac:spMk id="43" creationId="{DFB1D866-D9A8-C985-1C73-62B674FD9ACD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4" creationId="{87879A3D-8EC7-617A-1A17-AB6646CD4F12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5" creationId="{86D8850A-B0B1-EAD6-67E1-9CE1F36E55F4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6" creationId="{971855B5-141B-AC19-3DEC-9FA78E018F8B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7" creationId="{59E1ED02-68FA-B23A-3A14-C037E45378F0}"/>
          </ac:spMkLst>
        </pc:spChg>
        <pc:spChg chg="add del mod">
          <ac:chgData name="Иванна Пыркова" userId="33a1ab403d083c58" providerId="LiveId" clId="{FC91A12C-69FC-440D-8367-87F193685A3E}" dt="2023-03-08T19:18:08.866" v="11279" actId="478"/>
          <ac:spMkLst>
            <pc:docMk/>
            <pc:sldMk cId="3133204851" sldId="277"/>
            <ac:spMk id="48" creationId="{7529EEB1-7932-6D8C-11B1-BE7074374A06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49" creationId="{162615EF-8F27-D357-F2DB-26BC4AF59848}"/>
          </ac:spMkLst>
        </pc:spChg>
        <pc:spChg chg="add mod">
          <ac:chgData name="Иванна Пыркова" userId="33a1ab403d083c58" providerId="LiveId" clId="{FC91A12C-69FC-440D-8367-87F193685A3E}" dt="2023-03-14T18:49:55.671" v="15510" actId="208"/>
          <ac:spMkLst>
            <pc:docMk/>
            <pc:sldMk cId="3133204851" sldId="277"/>
            <ac:spMk id="50" creationId="{91289BEA-636F-5AAA-D14C-99E257824F81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9:19:03.361" v="16004" actId="207"/>
        <pc:sldMkLst>
          <pc:docMk/>
          <pc:sldMk cId="2296585773" sldId="278"/>
        </pc:sldMkLst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2" creationId="{4781CBF8-69F9-264A-C9FA-285F874CC6B6}"/>
          </ac:spMkLst>
        </pc:spChg>
        <pc:spChg chg="add del mod">
          <ac:chgData name="Иванна Пыркова" userId="33a1ab403d083c58" providerId="LiveId" clId="{FC91A12C-69FC-440D-8367-87F193685A3E}" dt="2023-03-10T08:25:33.138" v="11757" actId="478"/>
          <ac:spMkLst>
            <pc:docMk/>
            <pc:sldMk cId="2296585773" sldId="278"/>
            <ac:spMk id="2" creationId="{A0F831F2-F2FC-D8FF-5454-CE81A668FE15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3" creationId="{C472C4B8-EBA9-134E-29A0-52E889986C87}"/>
          </ac:spMkLst>
        </pc:spChg>
        <pc:spChg chg="add mod">
          <ac:chgData name="Иванна Пыркова" userId="33a1ab403d083c58" providerId="LiveId" clId="{FC91A12C-69FC-440D-8367-87F193685A3E}" dt="2023-03-14T19:17:16.270" v="15972" actId="207"/>
          <ac:spMkLst>
            <pc:docMk/>
            <pc:sldMk cId="2296585773" sldId="278"/>
            <ac:spMk id="3" creationId="{D5F0AF04-8D6C-309A-599C-18AE8F280C46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" creationId="{54675B6D-0340-33AA-DC51-8EA4E0BF3FA8}"/>
          </ac:spMkLst>
        </pc:spChg>
        <pc:spChg chg="add del mod">
          <ac:chgData name="Иванна Пыркова" userId="33a1ab403d083c58" providerId="LiveId" clId="{FC91A12C-69FC-440D-8367-87F193685A3E}" dt="2023-03-10T08:25:34.161" v="11758" actId="478"/>
          <ac:spMkLst>
            <pc:docMk/>
            <pc:sldMk cId="2296585773" sldId="278"/>
            <ac:spMk id="4" creationId="{8B7D168E-525C-E942-0CF5-8FF6288DC814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" creationId="{495B9E19-4657-C5E7-2F17-16DC5BDFA935}"/>
          </ac:spMkLst>
        </pc:spChg>
        <pc:spChg chg="add del mod">
          <ac:chgData name="Иванна Пыркова" userId="33a1ab403d083c58" providerId="LiveId" clId="{FC91A12C-69FC-440D-8367-87F193685A3E}" dt="2023-03-10T08:25:35.034" v="11759" actId="478"/>
          <ac:spMkLst>
            <pc:docMk/>
            <pc:sldMk cId="2296585773" sldId="278"/>
            <ac:spMk id="5" creationId="{B6BEF4D4-4FA1-3374-F88E-517CA86B8E10}"/>
          </ac:spMkLst>
        </pc:spChg>
        <pc:spChg chg="add del mod">
          <ac:chgData name="Иванна Пыркова" userId="33a1ab403d083c58" providerId="LiveId" clId="{FC91A12C-69FC-440D-8367-87F193685A3E}" dt="2023-03-08T19:36:52.410" v="11530" actId="478"/>
          <ac:spMkLst>
            <pc:docMk/>
            <pc:sldMk cId="2296585773" sldId="278"/>
            <ac:spMk id="5" creationId="{DD12FDB1-D554-304C-5670-D5C65379B743}"/>
          </ac:spMkLst>
        </pc:spChg>
        <pc:spChg chg="add del mod">
          <ac:chgData name="Иванна Пыркова" userId="33a1ab403d083c58" providerId="LiveId" clId="{FC91A12C-69FC-440D-8367-87F193685A3E}" dt="2023-03-08T18:02:35.618" v="10535" actId="478"/>
          <ac:spMkLst>
            <pc:docMk/>
            <pc:sldMk cId="2296585773" sldId="278"/>
            <ac:spMk id="5" creationId="{DD771556-4BFF-172B-8803-068077C11C92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6" creationId="{0B1061F0-A817-D3C3-28DA-459308485859}"/>
          </ac:spMkLst>
        </pc:spChg>
        <pc:spChg chg="add del mod">
          <ac:chgData name="Иванна Пыркова" userId="33a1ab403d083c58" providerId="LiveId" clId="{FC91A12C-69FC-440D-8367-87F193685A3E}" dt="2023-03-10T08:21:05.743" v="11710" actId="478"/>
          <ac:spMkLst>
            <pc:docMk/>
            <pc:sldMk cId="2296585773" sldId="278"/>
            <ac:spMk id="6" creationId="{EEE04B3D-29EB-1530-BF06-2CA9886C9225}"/>
          </ac:spMkLst>
        </pc:spChg>
        <pc:spChg chg="add del mod">
          <ac:chgData name="Иванна Пыркова" userId="33a1ab403d083c58" providerId="LiveId" clId="{FC91A12C-69FC-440D-8367-87F193685A3E}" dt="2023-03-08T19:34:57.161" v="11484" actId="21"/>
          <ac:spMkLst>
            <pc:docMk/>
            <pc:sldMk cId="2296585773" sldId="278"/>
            <ac:spMk id="7" creationId="{266613CF-CF0C-0919-319D-629F7DBD0852}"/>
          </ac:spMkLst>
        </pc:spChg>
        <pc:spChg chg="add del mod">
          <ac:chgData name="Иванна Пыркова" userId="33a1ab403d083c58" providerId="LiveId" clId="{FC91A12C-69FC-440D-8367-87F193685A3E}" dt="2023-03-10T08:25:35.816" v="11760" actId="478"/>
          <ac:spMkLst>
            <pc:docMk/>
            <pc:sldMk cId="2296585773" sldId="278"/>
            <ac:spMk id="7" creationId="{2C7A6A35-FBF9-8477-C5AA-6B75FC4C8B26}"/>
          </ac:spMkLst>
        </pc:spChg>
        <pc:spChg chg="add mod ord">
          <ac:chgData name="Иванна Пыркова" userId="33a1ab403d083c58" providerId="LiveId" clId="{FC91A12C-69FC-440D-8367-87F193685A3E}" dt="2023-03-14T19:18:25.652" v="15992" actId="207"/>
          <ac:spMkLst>
            <pc:docMk/>
            <pc:sldMk cId="2296585773" sldId="278"/>
            <ac:spMk id="7" creationId="{7C31CB9D-C6E6-F44A-88D6-71C65E247F25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7" creationId="{F36F3B6C-F86D-6444-22B9-186C315F2990}"/>
          </ac:spMkLst>
        </pc:spChg>
        <pc:spChg chg="add mod">
          <ac:chgData name="Иванна Пыркова" userId="33a1ab403d083c58" providerId="LiveId" clId="{FC91A12C-69FC-440D-8367-87F193685A3E}" dt="2023-03-14T19:17:19.460" v="15973" actId="207"/>
          <ac:spMkLst>
            <pc:docMk/>
            <pc:sldMk cId="2296585773" sldId="278"/>
            <ac:spMk id="8" creationId="{05F1EC82-2A9D-C4E8-4448-FD3ECAB8B014}"/>
          </ac:spMkLst>
        </pc:spChg>
        <pc:spChg chg="add del mod">
          <ac:chgData name="Иванна Пыркова" userId="33a1ab403d083c58" providerId="LiveId" clId="{FC91A12C-69FC-440D-8367-87F193685A3E}" dt="2023-03-10T08:25:37.090" v="11761" actId="478"/>
          <ac:spMkLst>
            <pc:docMk/>
            <pc:sldMk cId="2296585773" sldId="278"/>
            <ac:spMk id="8" creationId="{11B97985-5050-5F28-CC6A-3E9454FE7EA2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9" creationId="{93F5A729-883C-0710-A34B-5CD08BE8F874}"/>
          </ac:spMkLst>
        </pc:spChg>
        <pc:spChg chg="add mod">
          <ac:chgData name="Иванна Пыркова" userId="33a1ab403d083c58" providerId="LiveId" clId="{FC91A12C-69FC-440D-8367-87F193685A3E}" dt="2023-03-14T19:18:51.349" v="16000" actId="207"/>
          <ac:spMkLst>
            <pc:docMk/>
            <pc:sldMk cId="2296585773" sldId="278"/>
            <ac:spMk id="9" creationId="{A990CB1D-91C2-D7CA-8A9D-67C33443A7AD}"/>
          </ac:spMkLst>
        </pc:spChg>
        <pc:spChg chg="add del mod">
          <ac:chgData name="Иванна Пыркова" userId="33a1ab403d083c58" providerId="LiveId" clId="{FC91A12C-69FC-440D-8367-87F193685A3E}" dt="2023-03-10T08:35:54.682" v="11904" actId="478"/>
          <ac:spMkLst>
            <pc:docMk/>
            <pc:sldMk cId="2296585773" sldId="278"/>
            <ac:spMk id="10" creationId="{15928EB8-96C6-BBB1-96C3-A48663434F5D}"/>
          </ac:spMkLst>
        </pc:spChg>
        <pc:spChg chg="add mod">
          <ac:chgData name="Иванна Пыркова" userId="33a1ab403d083c58" providerId="LiveId" clId="{FC91A12C-69FC-440D-8367-87F193685A3E}" dt="2023-03-14T19:17:22.590" v="15974" actId="207"/>
          <ac:spMkLst>
            <pc:docMk/>
            <pc:sldMk cId="2296585773" sldId="278"/>
            <ac:spMk id="10" creationId="{53B0F813-92A9-06A2-7E65-F546A315D8DD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1" creationId="{4FCBF04F-5D96-84B1-1AEB-A449433D179A}"/>
          </ac:spMkLst>
        </pc:spChg>
        <pc:spChg chg="add mod">
          <ac:chgData name="Иванна Пыркова" userId="33a1ab403d083c58" providerId="LiveId" clId="{FC91A12C-69FC-440D-8367-87F193685A3E}" dt="2023-03-14T19:18:54.189" v="16001" actId="207"/>
          <ac:spMkLst>
            <pc:docMk/>
            <pc:sldMk cId="2296585773" sldId="278"/>
            <ac:spMk id="11" creationId="{DDDABC18-82A1-063D-0E0F-6E660E4461B3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12" creationId="{21B1480E-17CE-6695-9DD0-261969F2505E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3" creationId="{AA23DFED-AAE1-78FC-0878-118A9891BC7F}"/>
          </ac:spMkLst>
        </pc:spChg>
        <pc:spChg chg="add mod">
          <ac:chgData name="Иванна Пыркова" userId="33a1ab403d083c58" providerId="LiveId" clId="{FC91A12C-69FC-440D-8367-87F193685A3E}" dt="2023-03-14T19:18:57.269" v="16002" actId="207"/>
          <ac:spMkLst>
            <pc:docMk/>
            <pc:sldMk cId="2296585773" sldId="278"/>
            <ac:spMk id="13" creationId="{D4C47176-610F-E6C0-07CF-8D10F9B6595A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14" creationId="{D7B63E3E-FB9D-50F2-1BD2-42C77AB24829}"/>
          </ac:spMkLst>
        </pc:spChg>
        <pc:spChg chg="add mod">
          <ac:chgData name="Иванна Пыркова" userId="33a1ab403d083c58" providerId="LiveId" clId="{FC91A12C-69FC-440D-8367-87F193685A3E}" dt="2023-03-14T19:19:00.260" v="16003" actId="207"/>
          <ac:spMkLst>
            <pc:docMk/>
            <pc:sldMk cId="2296585773" sldId="278"/>
            <ac:spMk id="15" creationId="{5932BD72-E52A-F2E5-48C1-8418AFE82098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5" creationId="{666FDA41-567E-2013-068A-64C56BDA177F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16" creationId="{AF572067-D3F1-DD7F-FE53-5DED76C896AA}"/>
          </ac:spMkLst>
        </pc:spChg>
        <pc:spChg chg="add mod">
          <ac:chgData name="Иванна Пыркова" userId="33a1ab403d083c58" providerId="LiveId" clId="{FC91A12C-69FC-440D-8367-87F193685A3E}" dt="2023-03-14T19:19:03.361" v="16004" actId="207"/>
          <ac:spMkLst>
            <pc:docMk/>
            <pc:sldMk cId="2296585773" sldId="278"/>
            <ac:spMk id="17" creationId="{28E0D7BD-324F-2CB2-1A2F-CC6ECA5C217C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7" creationId="{7EB9735C-98F0-C47E-F506-8A50D768AC19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18" creationId="{5EF03A51-1F37-DF6E-A401-9EF6873D5776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8" creationId="{F7139A21-F532-191A-35B8-68C37F96F2D9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19" creationId="{520A7771-3FC6-4EF0-D315-261AA5A29101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19" creationId="{891C7916-392B-EA83-4A40-ECC22CD2DB0E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20" creationId="{B4FD72AF-8426-6090-9193-47A5CFEDB504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0" creationId="{DC9B32F1-4C1F-F9ED-24E3-6E4DB42D9325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1" creationId="{04125C8F-F488-C4A3-E2B8-3B6C93A08E1B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21" creationId="{D86CE27D-8752-109D-CC7E-3127179D9617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2" creationId="{6778C823-ABBA-12A6-5B12-3B178E32FF8C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22" creationId="{6EEF9663-1D4A-9B60-BBDA-5BA4FCD8F559}"/>
          </ac:spMkLst>
        </pc:spChg>
        <pc:spChg chg="add mod">
          <ac:chgData name="Иванна Пыркова" userId="33a1ab403d083c58" providerId="LiveId" clId="{FC91A12C-69FC-440D-8367-87F193685A3E}" dt="2023-03-14T19:18:30.879" v="15993" actId="207"/>
          <ac:spMkLst>
            <pc:docMk/>
            <pc:sldMk cId="2296585773" sldId="278"/>
            <ac:spMk id="23" creationId="{19BC8216-FCB6-B066-7CFC-8C7D3C6534FD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3" creationId="{DE15EDD1-169C-EB83-B6AC-9AC3D74BC3F1}"/>
          </ac:spMkLst>
        </pc:spChg>
        <pc:spChg chg="add mod">
          <ac:chgData name="Иванна Пыркова" userId="33a1ab403d083c58" providerId="LiveId" clId="{FC91A12C-69FC-440D-8367-87F193685A3E}" dt="2023-03-14T19:18:34.459" v="15994" actId="207"/>
          <ac:spMkLst>
            <pc:docMk/>
            <pc:sldMk cId="2296585773" sldId="278"/>
            <ac:spMk id="24" creationId="{16971B0B-1B1C-74D3-2555-01FF6E15D7FF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4" creationId="{398F125B-9F61-F4F7-B461-56C3522F7510}"/>
          </ac:spMkLst>
        </pc:spChg>
        <pc:spChg chg="add mod">
          <ac:chgData name="Иванна Пыркова" userId="33a1ab403d083c58" providerId="LiveId" clId="{FC91A12C-69FC-440D-8367-87F193685A3E}" dt="2023-03-14T19:18:36.700" v="15995" actId="207"/>
          <ac:spMkLst>
            <pc:docMk/>
            <pc:sldMk cId="2296585773" sldId="278"/>
            <ac:spMk id="25" creationId="{519FFA48-16BE-C52C-9960-765470454988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5" creationId="{B66513B6-8EFF-2329-ADEF-41701C974095}"/>
          </ac:spMkLst>
        </pc:spChg>
        <pc:spChg chg="add mod">
          <ac:chgData name="Иванна Пыркова" userId="33a1ab403d083c58" providerId="LiveId" clId="{FC91A12C-69FC-440D-8367-87F193685A3E}" dt="2023-03-14T19:18:39.392" v="15996" actId="207"/>
          <ac:spMkLst>
            <pc:docMk/>
            <pc:sldMk cId="2296585773" sldId="278"/>
            <ac:spMk id="26" creationId="{303F0F7E-1D61-50CA-924E-602620299D39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6" creationId="{F3D61AF6-9032-5451-49CF-AC90B62F5A1E}"/>
          </ac:spMkLst>
        </pc:spChg>
        <pc:spChg chg="add mod">
          <ac:chgData name="Иванна Пыркова" userId="33a1ab403d083c58" providerId="LiveId" clId="{FC91A12C-69FC-440D-8367-87F193685A3E}" dt="2023-03-14T19:18:42.595" v="15997" actId="207"/>
          <ac:spMkLst>
            <pc:docMk/>
            <pc:sldMk cId="2296585773" sldId="278"/>
            <ac:spMk id="27" creationId="{42EA71D4-35A8-F2F7-E0C1-F4B68D3113FC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7" creationId="{A54D3D88-A9F0-CF81-5210-82CB292B28F7}"/>
          </ac:spMkLst>
        </pc:spChg>
        <pc:spChg chg="add mod">
          <ac:chgData name="Иванна Пыркова" userId="33a1ab403d083c58" providerId="LiveId" clId="{FC91A12C-69FC-440D-8367-87F193685A3E}" dt="2023-03-14T19:18:44.699" v="15998" actId="207"/>
          <ac:spMkLst>
            <pc:docMk/>
            <pc:sldMk cId="2296585773" sldId="278"/>
            <ac:spMk id="28" creationId="{D7EA9316-3448-FC00-C3F8-2E4F8AAC89FB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8" creationId="{D84E6CB8-D6CC-8E70-19A4-1496460E486D}"/>
          </ac:spMkLst>
        </pc:spChg>
        <pc:spChg chg="add mod">
          <ac:chgData name="Иванна Пыркова" userId="33a1ab403d083c58" providerId="LiveId" clId="{FC91A12C-69FC-440D-8367-87F193685A3E}" dt="2023-03-14T19:18:47.860" v="15999" actId="207"/>
          <ac:spMkLst>
            <pc:docMk/>
            <pc:sldMk cId="2296585773" sldId="278"/>
            <ac:spMk id="29" creationId="{9029FE98-BA2E-CA21-41E1-343CFD21B170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29" creationId="{B0569298-E78E-4BEA-6D83-91D4A156C5FB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30" creationId="{08306461-74B1-1D89-97D1-AC285F288502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31" creationId="{9A921E09-53D2-9738-C9A0-0E4DE7C633E9}"/>
          </ac:spMkLst>
        </pc:spChg>
        <pc:spChg chg="add mod">
          <ac:chgData name="Иванна Пыркова" userId="33a1ab403d083c58" providerId="LiveId" clId="{FC91A12C-69FC-440D-8367-87F193685A3E}" dt="2023-03-14T19:17:25.210" v="15975" actId="207"/>
          <ac:spMkLst>
            <pc:docMk/>
            <pc:sldMk cId="2296585773" sldId="278"/>
            <ac:spMk id="32" creationId="{2E177C96-126F-5077-2E9C-9537ADC582A7}"/>
          </ac:spMkLst>
        </pc:spChg>
        <pc:spChg chg="add mod">
          <ac:chgData name="Иванна Пыркова" userId="33a1ab403d083c58" providerId="LiveId" clId="{FC91A12C-69FC-440D-8367-87F193685A3E}" dt="2023-03-14T19:17:44.660" v="15981" actId="207"/>
          <ac:spMkLst>
            <pc:docMk/>
            <pc:sldMk cId="2296585773" sldId="278"/>
            <ac:spMk id="33" creationId="{5ACE8680-019A-FA69-F266-B8ABB3677E17}"/>
          </ac:spMkLst>
        </pc:spChg>
        <pc:spChg chg="add mod">
          <ac:chgData name="Иванна Пыркова" userId="33a1ab403d083c58" providerId="LiveId" clId="{FC91A12C-69FC-440D-8367-87F193685A3E}" dt="2023-03-14T19:18:02.659" v="15986" actId="207"/>
          <ac:spMkLst>
            <pc:docMk/>
            <pc:sldMk cId="2296585773" sldId="278"/>
            <ac:spMk id="34" creationId="{C62B285E-3610-8806-9E87-0CACD7BB5147}"/>
          </ac:spMkLst>
        </pc:spChg>
        <pc:spChg chg="add mod">
          <ac:chgData name="Иванна Пыркова" userId="33a1ab403d083c58" providerId="LiveId" clId="{FC91A12C-69FC-440D-8367-87F193685A3E}" dt="2023-03-14T19:17:54.170" v="15983" actId="207"/>
          <ac:spMkLst>
            <pc:docMk/>
            <pc:sldMk cId="2296585773" sldId="278"/>
            <ac:spMk id="35" creationId="{71D7D06B-2BA2-732B-3601-9A2B01F4652F}"/>
          </ac:spMkLst>
        </pc:spChg>
        <pc:spChg chg="add mod">
          <ac:chgData name="Иванна Пыркова" userId="33a1ab403d083c58" providerId="LiveId" clId="{FC91A12C-69FC-440D-8367-87F193685A3E}" dt="2023-03-14T19:17:56.859" v="15984" actId="207"/>
          <ac:spMkLst>
            <pc:docMk/>
            <pc:sldMk cId="2296585773" sldId="278"/>
            <ac:spMk id="36" creationId="{D034B283-4167-B8D3-18A7-2DF0EB9B3355}"/>
          </ac:spMkLst>
        </pc:spChg>
        <pc:spChg chg="add mod">
          <ac:chgData name="Иванна Пыркова" userId="33a1ab403d083c58" providerId="LiveId" clId="{FC91A12C-69FC-440D-8367-87F193685A3E}" dt="2023-03-14T19:18:00.074" v="15985" actId="207"/>
          <ac:spMkLst>
            <pc:docMk/>
            <pc:sldMk cId="2296585773" sldId="278"/>
            <ac:spMk id="37" creationId="{04DA478B-2C01-75EA-89D2-2F17F4553DE2}"/>
          </ac:spMkLst>
        </pc:spChg>
        <pc:spChg chg="add del">
          <ac:chgData name="Иванна Пыркова" userId="33a1ab403d083c58" providerId="LiveId" clId="{FC91A12C-69FC-440D-8367-87F193685A3E}" dt="2023-03-08T18:29:20.918" v="10720" actId="478"/>
          <ac:spMkLst>
            <pc:docMk/>
            <pc:sldMk cId="2296585773" sldId="278"/>
            <ac:spMk id="37" creationId="{4EC3A858-291E-84B5-595F-C3E41B73238C}"/>
          </ac:spMkLst>
        </pc:spChg>
        <pc:spChg chg="add del">
          <ac:chgData name="Иванна Пыркова" userId="33a1ab403d083c58" providerId="LiveId" clId="{FC91A12C-69FC-440D-8367-87F193685A3E}" dt="2023-03-08T18:29:28.118" v="10722" actId="478"/>
          <ac:spMkLst>
            <pc:docMk/>
            <pc:sldMk cId="2296585773" sldId="278"/>
            <ac:spMk id="38" creationId="{3FDD1340-9C32-BD6A-FBE9-08B015510643}"/>
          </ac:spMkLst>
        </pc:spChg>
        <pc:spChg chg="add mod">
          <ac:chgData name="Иванна Пыркова" userId="33a1ab403d083c58" providerId="LiveId" clId="{FC91A12C-69FC-440D-8367-87F193685A3E}" dt="2023-03-14T19:17:51.180" v="15982" actId="207"/>
          <ac:spMkLst>
            <pc:docMk/>
            <pc:sldMk cId="2296585773" sldId="278"/>
            <ac:spMk id="38" creationId="{D3E5485E-B7FB-2E66-8D5C-782C9E1524A0}"/>
          </ac:spMkLst>
        </pc:spChg>
        <pc:spChg chg="add mod ord">
          <ac:chgData name="Иванна Пыркова" userId="33a1ab403d083c58" providerId="LiveId" clId="{FC91A12C-69FC-440D-8367-87F193685A3E}" dt="2023-03-14T19:17:31.480" v="15976" actId="207"/>
          <ac:spMkLst>
            <pc:docMk/>
            <pc:sldMk cId="2296585773" sldId="278"/>
            <ac:spMk id="39" creationId="{399DA7B6-479D-E041-19A9-B9D639100194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39" creationId="{4A6E5EB2-1273-49F6-B4E2-BA7AEC1A3BCC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0" creationId="{9DD88910-65E3-89E1-8157-AAE3B6A5AF32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0" creationId="{EA731CE7-403B-671A-C9BF-C0E00DB3C1B9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1" creationId="{03A3A84C-50D8-99BA-8CE3-160EDA8099C9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1" creationId="{3163B143-7A41-E4E7-38C2-053217010A1A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2" creationId="{6F2E98B4-4F08-DF17-A9EF-AEE45B81D6D7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2" creationId="{C99BBA88-CB39-2B64-E753-98595BC7071A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3" creationId="{A771222D-A172-0439-0876-68ED64A7805C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3" creationId="{FFDF59DE-6E06-AFB3-E110-F4399F5669F0}"/>
          </ac:spMkLst>
        </pc:spChg>
        <pc:spChg chg="add del mod">
          <ac:chgData name="Иванна Пыркова" userId="33a1ab403d083c58" providerId="LiveId" clId="{FC91A12C-69FC-440D-8367-87F193685A3E}" dt="2023-03-12T12:10:27.558" v="12393" actId="478"/>
          <ac:spMkLst>
            <pc:docMk/>
            <pc:sldMk cId="2296585773" sldId="278"/>
            <ac:spMk id="44" creationId="{0BB2451F-9C45-F285-1C76-6B0DD849A7D0}"/>
          </ac:spMkLst>
        </pc:spChg>
        <pc:spChg chg="add mod">
          <ac:chgData name="Иванна Пыркова" userId="33a1ab403d083c58" providerId="LiveId" clId="{FC91A12C-69FC-440D-8367-87F193685A3E}" dt="2023-03-14T19:18:09.219" v="15987" actId="207"/>
          <ac:spMkLst>
            <pc:docMk/>
            <pc:sldMk cId="2296585773" sldId="278"/>
            <ac:spMk id="44" creationId="{2FBBE8A3-1365-36D4-AF7C-4B7901B11770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4" creationId="{8256638F-5C21-2C3D-61B2-9F7375D9B362}"/>
          </ac:spMkLst>
        </pc:spChg>
        <pc:spChg chg="add del">
          <ac:chgData name="Иванна Пыркова" userId="33a1ab403d083c58" providerId="LiveId" clId="{FC91A12C-69FC-440D-8367-87F193685A3E}" dt="2023-03-08T18:31:55.667" v="10821" actId="478"/>
          <ac:spMkLst>
            <pc:docMk/>
            <pc:sldMk cId="2296585773" sldId="278"/>
            <ac:spMk id="45" creationId="{4CB5B7B1-655D-1A93-A5DB-2F0EEB593F4E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5" creationId="{E444BEA3-7DB3-8FA2-FF20-CDAF1032CACC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6" creationId="{75D62A5D-4EE4-1469-7238-6EEDEA697206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6" creationId="{911DA799-86B9-C6F9-F240-C7E472CA770B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47" creationId="{227EFDA7-3D89-2E09-23AB-FEE11DB864B0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7" creationId="{3ECBDC5C-2395-DE62-4A7A-2F68D7A37AF9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8" creationId="{15BA9771-092A-1E2B-3715-255B8A83C82B}"/>
          </ac:spMkLst>
        </pc:spChg>
        <pc:spChg chg="add mod">
          <ac:chgData name="Иванна Пыркова" userId="33a1ab403d083c58" providerId="LiveId" clId="{FC91A12C-69FC-440D-8367-87F193685A3E}" dt="2023-03-14T19:18:11.611" v="15988" actId="207"/>
          <ac:spMkLst>
            <pc:docMk/>
            <pc:sldMk cId="2296585773" sldId="278"/>
            <ac:spMk id="48" creationId="{A7B11FC9-AB31-DBB3-5193-782E76521AB7}"/>
          </ac:spMkLst>
        </pc:spChg>
        <pc:spChg chg="add mod">
          <ac:chgData name="Иванна Пыркова" userId="33a1ab403d083c58" providerId="LiveId" clId="{FC91A12C-69FC-440D-8367-87F193685A3E}" dt="2023-03-14T19:18:14.060" v="15989" actId="207"/>
          <ac:spMkLst>
            <pc:docMk/>
            <pc:sldMk cId="2296585773" sldId="278"/>
            <ac:spMk id="49" creationId="{8513DC07-9BA9-59B5-28B1-7A9B629314FD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49" creationId="{88EFA7DA-404C-53FB-718B-2DBB1E7D8C6A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0" creationId="{B2BFBF4F-19AF-CDE0-9098-03D7101C9F10}"/>
          </ac:spMkLst>
        </pc:spChg>
        <pc:spChg chg="add mod">
          <ac:chgData name="Иванна Пыркова" userId="33a1ab403d083c58" providerId="LiveId" clId="{FC91A12C-69FC-440D-8367-87F193685A3E}" dt="2023-03-14T19:18:17.135" v="15990" actId="207"/>
          <ac:spMkLst>
            <pc:docMk/>
            <pc:sldMk cId="2296585773" sldId="278"/>
            <ac:spMk id="50" creationId="{D31A528C-10D1-2E50-04AD-C98045AA4AE3}"/>
          </ac:spMkLst>
        </pc:spChg>
        <pc:spChg chg="add mod">
          <ac:chgData name="Иванна Пыркова" userId="33a1ab403d083c58" providerId="LiveId" clId="{FC91A12C-69FC-440D-8367-87F193685A3E}" dt="2023-03-14T19:18:20.200" v="15991" actId="207"/>
          <ac:spMkLst>
            <pc:docMk/>
            <pc:sldMk cId="2296585773" sldId="278"/>
            <ac:spMk id="51" creationId="{3A024734-386E-E14D-37F2-62E11DA1C47C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1" creationId="{E2C65BA4-8C1C-5C03-0874-F5A06E42A949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2" creationId="{8ADB57B5-6C67-D2CB-E5F2-19C6206DED1A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2" creationId="{FCF034EA-16A7-9553-A621-38B7CAD22C4D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3" creationId="{720FE54D-6840-AD88-47B1-D10A39494F09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3" creationId="{DD92C36C-783B-845E-C9DC-691A5ADED5E9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4" creationId="{2CD9E70C-9C68-C5BE-A788-36510B55A1FF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4" creationId="{B69E0304-7FAF-D2B1-C373-DB0488CB85DE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5" creationId="{989BCD96-2C98-3D33-732D-8AB765C396F1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5" creationId="{A63AA23B-57A4-D2F3-13FD-C53E324E1990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6" creationId="{4010D397-3B72-AE89-95D7-35456AA44B45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6" creationId="{FAFB612C-9B0E-6947-9796-CCDEDE4CF991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7" creationId="{2DDA8F3F-4E60-3B1E-3227-97C52FB5B3D8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7" creationId="{9D347532-B008-EAE4-34AB-7FCBAAF2143E}"/>
          </ac:spMkLst>
        </pc:spChg>
        <pc:spChg chg="add del mod">
          <ac:chgData name="Иванна Пыркова" userId="33a1ab403d083c58" providerId="LiveId" clId="{FC91A12C-69FC-440D-8367-87F193685A3E}" dt="2023-03-14T19:12:54.136" v="15900" actId="478"/>
          <ac:spMkLst>
            <pc:docMk/>
            <pc:sldMk cId="2296585773" sldId="278"/>
            <ac:spMk id="58" creationId="{6600E4FD-28F0-5795-D4B7-B2D80B6747F2}"/>
          </ac:spMkLst>
        </pc:spChg>
        <pc:spChg chg="add del mod">
          <ac:chgData name="Иванна Пыркова" userId="33a1ab403d083c58" providerId="LiveId" clId="{FC91A12C-69FC-440D-8367-87F193685A3E}" dt="2023-03-08T18:50:56.935" v="11098" actId="478"/>
          <ac:spMkLst>
            <pc:docMk/>
            <pc:sldMk cId="2296585773" sldId="278"/>
            <ac:spMk id="58" creationId="{D84723F5-6447-75FB-113A-6BE05049A59E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59" creationId="{8C0E2757-35D1-B507-4F2B-CC8FDEDB04E1}"/>
          </ac:spMkLst>
        </pc:spChg>
        <pc:spChg chg="add mod ord">
          <ac:chgData name="Иванна Пыркова" userId="33a1ab403d083c58" providerId="LiveId" clId="{FC91A12C-69FC-440D-8367-87F193685A3E}" dt="2023-03-14T19:17:39.440" v="15978" actId="207"/>
          <ac:spMkLst>
            <pc:docMk/>
            <pc:sldMk cId="2296585773" sldId="278"/>
            <ac:spMk id="60" creationId="{216876AC-712F-213B-6C5D-80F621866A05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61" creationId="{55D1294A-DE9F-129C-7ADC-656A5FC49FD5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62" creationId="{D518462F-436E-E539-12CE-221966368A4E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63" creationId="{7CC2CDAC-9CC8-C1CA-354A-ABD9BCCBA8CF}"/>
          </ac:spMkLst>
        </pc:spChg>
        <pc:spChg chg="add del mod">
          <ac:chgData name="Иванна Пыркова" userId="33a1ab403d083c58" providerId="LiveId" clId="{FC91A12C-69FC-440D-8367-87F193685A3E}" dt="2023-03-12T12:48:01.601" v="12847" actId="478"/>
          <ac:spMkLst>
            <pc:docMk/>
            <pc:sldMk cId="2296585773" sldId="278"/>
            <ac:spMk id="64" creationId="{2878C36C-00B1-AA96-6EC8-247134BA8439}"/>
          </ac:spMkLst>
        </pc:spChg>
        <pc:spChg chg="add mod">
          <ac:chgData name="Иванна Пыркова" userId="33a1ab403d083c58" providerId="LiveId" clId="{FC91A12C-69FC-440D-8367-87F193685A3E}" dt="2023-03-14T19:15:15.391" v="15931" actId="208"/>
          <ac:spMkLst>
            <pc:docMk/>
            <pc:sldMk cId="2296585773" sldId="278"/>
            <ac:spMk id="64" creationId="{EA32C0F1-94A2-347B-CD6F-B67A1AEF6357}"/>
          </ac:spMkLst>
        </pc:spChg>
        <pc:spChg chg="add del">
          <ac:chgData name="Иванна Пыркова" userId="33a1ab403d083c58" providerId="LiveId" clId="{FC91A12C-69FC-440D-8367-87F193685A3E}" dt="2023-03-12T12:48:30.708" v="12849" actId="478"/>
          <ac:spMkLst>
            <pc:docMk/>
            <pc:sldMk cId="2296585773" sldId="278"/>
            <ac:spMk id="65" creationId="{B03C1E7F-1083-82B6-809C-66180106D02E}"/>
          </ac:spMkLst>
        </pc:spChg>
        <pc:spChg chg="add del mod">
          <ac:chgData name="Иванна Пыркова" userId="33a1ab403d083c58" providerId="LiveId" clId="{FC91A12C-69FC-440D-8367-87F193685A3E}" dt="2023-03-14T19:13:41.150" v="15916" actId="478"/>
          <ac:spMkLst>
            <pc:docMk/>
            <pc:sldMk cId="2296585773" sldId="278"/>
            <ac:spMk id="65" creationId="{EFB23F41-3A5B-D2A1-5AC5-4C6F286D1008}"/>
          </ac:spMkLst>
        </pc:spChg>
        <pc:spChg chg="add mod ord">
          <ac:chgData name="Иванна Пыркова" userId="33a1ab403d083c58" providerId="LiveId" clId="{FC91A12C-69FC-440D-8367-87F193685A3E}" dt="2023-03-14T19:17:35.985" v="15977" actId="207"/>
          <ac:spMkLst>
            <pc:docMk/>
            <pc:sldMk cId="2296585773" sldId="278"/>
            <ac:spMk id="66" creationId="{75C5D5AC-2954-5380-CB32-0C4FD84EE4C9}"/>
          </ac:spMkLst>
        </pc:spChg>
        <pc:picChg chg="add del mod">
          <ac:chgData name="Иванна Пыркова" userId="33a1ab403d083c58" providerId="LiveId" clId="{FC91A12C-69FC-440D-8367-87F193685A3E}" dt="2023-03-12T12:22:24.306" v="12753" actId="478"/>
          <ac:picMkLst>
            <pc:docMk/>
            <pc:sldMk cId="2296585773" sldId="278"/>
            <ac:picMk id="53" creationId="{AD2ED4B6-BFB6-F8F4-6DB2-8F5F3880BD7E}"/>
          </ac:picMkLst>
        </pc:picChg>
        <pc:cxnChg chg="add del mod">
          <ac:chgData name="Иванна Пыркова" userId="33a1ab403d083c58" providerId="LiveId" clId="{FC91A12C-69FC-440D-8367-87F193685A3E}" dt="2023-03-08T18:29:13.258" v="10718" actId="478"/>
          <ac:cxnSpMkLst>
            <pc:docMk/>
            <pc:sldMk cId="2296585773" sldId="278"/>
            <ac:cxnSpMk id="31" creationId="{8520278E-D45E-9C9D-CB43-B16B610704B0}"/>
          </ac:cxnSpMkLst>
        </pc:cxnChg>
        <pc:cxnChg chg="add del">
          <ac:chgData name="Иванна Пыркова" userId="33a1ab403d083c58" providerId="LiveId" clId="{FC91A12C-69FC-440D-8367-87F193685A3E}" dt="2023-03-12T12:44:38.990" v="12782" actId="478"/>
          <ac:cxnSpMkLst>
            <pc:docMk/>
            <pc:sldMk cId="2296585773" sldId="278"/>
            <ac:cxnSpMk id="59" creationId="{84B4E470-7027-F756-3F13-D88CBDB687DC}"/>
          </ac:cxnSpMkLst>
        </pc:cxnChg>
      </pc:sldChg>
      <pc:sldChg chg="addSp delSp modSp new mod ord">
        <pc:chgData name="Иванна Пыркова" userId="33a1ab403d083c58" providerId="LiveId" clId="{FC91A12C-69FC-440D-8367-87F193685A3E}" dt="2023-03-14T18:59:43.353" v="15711" actId="207"/>
        <pc:sldMkLst>
          <pc:docMk/>
          <pc:sldMk cId="3664665878" sldId="279"/>
        </pc:sldMkLst>
        <pc:spChg chg="add del mod">
          <ac:chgData name="Иванна Пыркова" userId="33a1ab403d083c58" providerId="LiveId" clId="{FC91A12C-69FC-440D-8367-87F193685A3E}" dt="2023-03-08T19:40:12.001" v="11596" actId="478"/>
          <ac:spMkLst>
            <pc:docMk/>
            <pc:sldMk cId="3664665878" sldId="279"/>
            <ac:spMk id="2" creationId="{E67003D7-332C-18B4-A313-AA63C84E15AE}"/>
          </ac:spMkLst>
        </pc:spChg>
        <pc:spChg chg="add del mod">
          <ac:chgData name="Иванна Пыркова" userId="33a1ab403d083c58" providerId="LiveId" clId="{FC91A12C-69FC-440D-8367-87F193685A3E}" dt="2023-03-14T07:22:45.795" v="13579" actId="478"/>
          <ac:spMkLst>
            <pc:docMk/>
            <pc:sldMk cId="3664665878" sldId="279"/>
            <ac:spMk id="3" creationId="{26E94782-D228-E2CA-CB32-A2DC1CDA2517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3" creationId="{6BC48E61-CC3D-1E6D-576A-9686B81885C8}"/>
          </ac:spMkLst>
        </pc:spChg>
        <pc:spChg chg="add del mod">
          <ac:chgData name="Иванна Пыркова" userId="33a1ab403d083c58" providerId="LiveId" clId="{FC91A12C-69FC-440D-8367-87F193685A3E}" dt="2023-03-13T14:04:05.940" v="13010" actId="478"/>
          <ac:spMkLst>
            <pc:docMk/>
            <pc:sldMk cId="3664665878" sldId="279"/>
            <ac:spMk id="3" creationId="{F3C9F236-154E-392E-CFBF-559418D39A4C}"/>
          </ac:spMkLst>
        </pc:spChg>
        <pc:spChg chg="add del mod">
          <ac:chgData name="Иванна Пыркова" userId="33a1ab403d083c58" providerId="LiveId" clId="{FC91A12C-69FC-440D-8367-87F193685A3E}" dt="2023-03-10T08:31:35.194" v="11846" actId="21"/>
          <ac:spMkLst>
            <pc:docMk/>
            <pc:sldMk cId="3664665878" sldId="279"/>
            <ac:spMk id="4" creationId="{2B812EA0-D4D4-D4F8-5BED-BEE6413C33E6}"/>
          </ac:spMkLst>
        </pc:spChg>
        <pc:spChg chg="add del mod">
          <ac:chgData name="Иванна Пыркова" userId="33a1ab403d083c58" providerId="LiveId" clId="{FC91A12C-69FC-440D-8367-87F193685A3E}" dt="2023-03-13T14:15:43.734" v="13070" actId="21"/>
          <ac:spMkLst>
            <pc:docMk/>
            <pc:sldMk cId="3664665878" sldId="279"/>
            <ac:spMk id="4" creationId="{6FD43A4E-5D98-880B-7052-A8BB57398871}"/>
          </ac:spMkLst>
        </pc:spChg>
        <pc:spChg chg="add mod">
          <ac:chgData name="Иванна Пыркова" userId="33a1ab403d083c58" providerId="LiveId" clId="{FC91A12C-69FC-440D-8367-87F193685A3E}" dt="2023-03-14T18:59:43.353" v="15711" actId="207"/>
          <ac:spMkLst>
            <pc:docMk/>
            <pc:sldMk cId="3664665878" sldId="279"/>
            <ac:spMk id="4" creationId="{AA7506DC-74F3-37D5-3B47-0C7C74F34452}"/>
          </ac:spMkLst>
        </pc:spChg>
        <pc:spChg chg="add del mod">
          <ac:chgData name="Иванна Пыркова" userId="33a1ab403d083c58" providerId="LiveId" clId="{FC91A12C-69FC-440D-8367-87F193685A3E}" dt="2023-03-08T18:06:20.478" v="10600" actId="478"/>
          <ac:spMkLst>
            <pc:docMk/>
            <pc:sldMk cId="3664665878" sldId="279"/>
            <ac:spMk id="5" creationId="{94149D0A-1604-6C3E-83A8-46DB2FA6E313}"/>
          </ac:spMkLst>
        </pc:spChg>
        <pc:spChg chg="add del mod">
          <ac:chgData name="Иванна Пыркова" userId="33a1ab403d083c58" providerId="LiveId" clId="{FC91A12C-69FC-440D-8367-87F193685A3E}" dt="2023-03-13T14:01:00.700" v="12970" actId="478"/>
          <ac:spMkLst>
            <pc:docMk/>
            <pc:sldMk cId="3664665878" sldId="279"/>
            <ac:spMk id="5" creationId="{9A5A6877-4A82-C456-3374-5D7E090D9174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6" creationId="{F0BB0D62-165B-9E34-44BA-57B5801D1B6D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7" creationId="{5BB6792A-681A-4F84-BF13-183A77718052}"/>
          </ac:spMkLst>
        </pc:spChg>
        <pc:spChg chg="add del mod">
          <ac:chgData name="Иванна Пыркова" userId="33a1ab403d083c58" providerId="LiveId" clId="{FC91A12C-69FC-440D-8367-87F193685A3E}" dt="2023-03-13T14:15:43.734" v="13070" actId="21"/>
          <ac:spMkLst>
            <pc:docMk/>
            <pc:sldMk cId="3664665878" sldId="279"/>
            <ac:spMk id="7" creationId="{79A54BE3-0A14-BC4C-B73F-D0E922D6A0B9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8" creationId="{82AAC463-B6B1-CEFF-A386-23F781FD9475}"/>
          </ac:spMkLst>
        </pc:spChg>
        <pc:spChg chg="add mod">
          <ac:chgData name="Иванна Пыркова" userId="33a1ab403d083c58" providerId="LiveId" clId="{FC91A12C-69FC-440D-8367-87F193685A3E}" dt="2023-03-14T18:59:40.617" v="15710" actId="207"/>
          <ac:spMkLst>
            <pc:docMk/>
            <pc:sldMk cId="3664665878" sldId="279"/>
            <ac:spMk id="8" creationId="{BA69E80F-1FC7-E1ED-1285-177B73C3FBC3}"/>
          </ac:spMkLst>
        </pc:spChg>
        <pc:spChg chg="add del mod">
          <ac:chgData name="Иванна Пыркова" userId="33a1ab403d083c58" providerId="LiveId" clId="{FC91A12C-69FC-440D-8367-87F193685A3E}" dt="2023-03-13T14:15:43.734" v="13070" actId="21"/>
          <ac:spMkLst>
            <pc:docMk/>
            <pc:sldMk cId="3664665878" sldId="279"/>
            <ac:spMk id="9" creationId="{608666EF-AB83-28E5-0330-98A18A48D953}"/>
          </ac:spMkLst>
        </pc:spChg>
        <pc:spChg chg="add del mod">
          <ac:chgData name="Иванна Пыркова" userId="33a1ab403d083c58" providerId="LiveId" clId="{FC91A12C-69FC-440D-8367-87F193685A3E}" dt="2023-03-08T18:03:59.517" v="10555" actId="478"/>
          <ac:spMkLst>
            <pc:docMk/>
            <pc:sldMk cId="3664665878" sldId="279"/>
            <ac:spMk id="9" creationId="{BD6A944E-7037-C38D-2CAF-675054A0CF92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10" creationId="{6D756FF3-1879-520F-8EE0-F0511FDFC18C}"/>
          </ac:spMkLst>
        </pc:spChg>
        <pc:spChg chg="add mod">
          <ac:chgData name="Иванна Пыркова" userId="33a1ab403d083c58" providerId="LiveId" clId="{FC91A12C-69FC-440D-8367-87F193685A3E}" dt="2023-03-14T18:59:38.293" v="15709" actId="207"/>
          <ac:spMkLst>
            <pc:docMk/>
            <pc:sldMk cId="3664665878" sldId="279"/>
            <ac:spMk id="10" creationId="{FCBAFBCC-D5B7-6546-95C8-FDEEFF51A347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11" creationId="{0E7E76A3-176F-B225-4816-6DEA59406AD6}"/>
          </ac:spMkLst>
        </pc:spChg>
        <pc:spChg chg="add del mod">
          <ac:chgData name="Иванна Пыркова" userId="33a1ab403d083c58" providerId="LiveId" clId="{FC91A12C-69FC-440D-8367-87F193685A3E}" dt="2023-03-13T14:15:43.734" v="13070" actId="21"/>
          <ac:spMkLst>
            <pc:docMk/>
            <pc:sldMk cId="3664665878" sldId="279"/>
            <ac:spMk id="11" creationId="{69D0347F-DB24-097A-2491-6B8B4B8EA597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12" creationId="{00EEA46A-9AB5-8F1C-8135-417DCFBCE590}"/>
          </ac:spMkLst>
        </pc:spChg>
        <pc:spChg chg="add mod">
          <ac:chgData name="Иванна Пыркова" userId="33a1ab403d083c58" providerId="LiveId" clId="{FC91A12C-69FC-440D-8367-87F193685A3E}" dt="2023-03-14T18:59:35.713" v="15708" actId="207"/>
          <ac:spMkLst>
            <pc:docMk/>
            <pc:sldMk cId="3664665878" sldId="279"/>
            <ac:spMk id="12" creationId="{1D5854C7-60F9-BA0A-EA19-95EA40EE2643}"/>
          </ac:spMkLst>
        </pc:spChg>
        <pc:spChg chg="add del mod">
          <ac:chgData name="Иванна Пыркова" userId="33a1ab403d083c58" providerId="LiveId" clId="{FC91A12C-69FC-440D-8367-87F193685A3E}" dt="2023-03-13T14:15:43.734" v="13070" actId="21"/>
          <ac:spMkLst>
            <pc:docMk/>
            <pc:sldMk cId="3664665878" sldId="279"/>
            <ac:spMk id="13" creationId="{2A9AB175-9BFB-3578-AC3A-54A13354A88F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13" creationId="{A0588108-547E-7BC1-7909-3C41243B5201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14" creationId="{232294ED-9C4F-48F7-A11C-2983BA4C7697}"/>
          </ac:spMkLst>
        </pc:spChg>
        <pc:spChg chg="add mod">
          <ac:chgData name="Иванна Пыркова" userId="33a1ab403d083c58" providerId="LiveId" clId="{FC91A12C-69FC-440D-8367-87F193685A3E}" dt="2023-03-14T18:59:33.474" v="15707" actId="207"/>
          <ac:spMkLst>
            <pc:docMk/>
            <pc:sldMk cId="3664665878" sldId="279"/>
            <ac:spMk id="14" creationId="{D0A2B391-3165-554E-9DDB-C147EEBDF2CC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15" creationId="{BB628D43-3123-EDCC-0C99-94FDF6E9189E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15" creationId="{EFA661D8-FC0A-A37E-4DC1-180EA500CD54}"/>
          </ac:spMkLst>
        </pc:spChg>
        <pc:spChg chg="add del mod">
          <ac:chgData name="Иванна Пыркова" userId="33a1ab403d083c58" providerId="LiveId" clId="{FC91A12C-69FC-440D-8367-87F193685A3E}" dt="2023-03-10T08:32:12.459" v="11862" actId="21"/>
          <ac:spMkLst>
            <pc:docMk/>
            <pc:sldMk cId="3664665878" sldId="279"/>
            <ac:spMk id="16" creationId="{E455555C-C3BC-CFD3-56DE-ADCA2B7C51C2}"/>
          </ac:spMkLst>
        </pc:spChg>
        <pc:spChg chg="add mod">
          <ac:chgData name="Иванна Пыркова" userId="33a1ab403d083c58" providerId="LiveId" clId="{FC91A12C-69FC-440D-8367-87F193685A3E}" dt="2023-03-14T18:59:30.313" v="15706" actId="207"/>
          <ac:spMkLst>
            <pc:docMk/>
            <pc:sldMk cId="3664665878" sldId="279"/>
            <ac:spMk id="16" creationId="{EDFE4DCA-B318-6E69-5365-C193048E5E45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17" creationId="{DF913968-35AF-11D5-4D24-C67C190C59B7}"/>
          </ac:spMkLst>
        </pc:spChg>
        <pc:spChg chg="add del mod">
          <ac:chgData name="Иванна Пыркова" userId="33a1ab403d083c58" providerId="LiveId" clId="{FC91A12C-69FC-440D-8367-87F193685A3E}" dt="2023-03-08T18:05:58.619" v="10590" actId="478"/>
          <ac:spMkLst>
            <pc:docMk/>
            <pc:sldMk cId="3664665878" sldId="279"/>
            <ac:spMk id="17" creationId="{ECFAB0A0-8F9C-9AC1-C0A4-381D9DE33511}"/>
          </ac:spMkLst>
        </pc:spChg>
        <pc:spChg chg="add mod">
          <ac:chgData name="Иванна Пыркова" userId="33a1ab403d083c58" providerId="LiveId" clId="{FC91A12C-69FC-440D-8367-87F193685A3E}" dt="2023-03-14T18:59:26.943" v="15705" actId="207"/>
          <ac:spMkLst>
            <pc:docMk/>
            <pc:sldMk cId="3664665878" sldId="279"/>
            <ac:spMk id="18" creationId="{7D0B3F27-42EB-565C-C0BB-B2E9AAF53461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19" creationId="{0ACE578A-31D2-6A4E-CA51-35FBB9352BC9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19" creationId="{9ED51BAB-79B3-506E-9C5A-2DB09A62AD80}"/>
          </ac:spMkLst>
        </pc:spChg>
        <pc:spChg chg="add mod">
          <ac:chgData name="Иванна Пыркова" userId="33a1ab403d083c58" providerId="LiveId" clId="{FC91A12C-69FC-440D-8367-87F193685A3E}" dt="2023-03-14T18:59:24.778" v="15704" actId="207"/>
          <ac:spMkLst>
            <pc:docMk/>
            <pc:sldMk cId="3664665878" sldId="279"/>
            <ac:spMk id="20" creationId="{DA463641-321B-5248-3AC5-CCD45B73C0AE}"/>
          </ac:spMkLst>
        </pc:spChg>
        <pc:spChg chg="add del mod">
          <ac:chgData name="Иванна Пыркова" userId="33a1ab403d083c58" providerId="LiveId" clId="{FC91A12C-69FC-440D-8367-87F193685A3E}" dt="2023-03-08T18:07:03.328" v="10611" actId="21"/>
          <ac:spMkLst>
            <pc:docMk/>
            <pc:sldMk cId="3664665878" sldId="279"/>
            <ac:spMk id="21" creationId="{52E15957-6528-23AE-FB86-AA2DDE9CAED7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21" creationId="{5BE2057F-E9EC-3573-9300-7E31D2D9A946}"/>
          </ac:spMkLst>
        </pc:spChg>
        <pc:spChg chg="add del mod">
          <ac:chgData name="Иванна Пыркова" userId="33a1ab403d083c58" providerId="LiveId" clId="{FC91A12C-69FC-440D-8367-87F193685A3E}" dt="2023-03-14T07:26:05.075" v="13614" actId="478"/>
          <ac:spMkLst>
            <pc:docMk/>
            <pc:sldMk cId="3664665878" sldId="279"/>
            <ac:spMk id="22" creationId="{8C263CC7-F7DA-42F8-B438-94326069A6C7}"/>
          </ac:spMkLst>
        </pc:spChg>
        <pc:spChg chg="add del mod">
          <ac:chgData name="Иванна Пыркова" userId="33a1ab403d083c58" providerId="LiveId" clId="{FC91A12C-69FC-440D-8367-87F193685A3E}" dt="2023-03-08T18:11:42.876" v="10672" actId="478"/>
          <ac:spMkLst>
            <pc:docMk/>
            <pc:sldMk cId="3664665878" sldId="279"/>
            <ac:spMk id="23" creationId="{E3283EFE-BF01-914B-6DF3-90F5B206988E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23" creationId="{EE0464F1-E52F-552D-E3DF-D0E0A43CEB81}"/>
          </ac:spMkLst>
        </pc:spChg>
        <pc:spChg chg="add mod">
          <ac:chgData name="Иванна Пыркова" userId="33a1ab403d083c58" providerId="LiveId" clId="{FC91A12C-69FC-440D-8367-87F193685A3E}" dt="2023-03-14T18:59:11.123" v="15699" actId="207"/>
          <ac:spMkLst>
            <pc:docMk/>
            <pc:sldMk cId="3664665878" sldId="279"/>
            <ac:spMk id="24" creationId="{47D3DB50-AC76-0407-7760-17734C733390}"/>
          </ac:spMkLst>
        </pc:spChg>
        <pc:spChg chg="add del mod">
          <ac:chgData name="Иванна Пыркова" userId="33a1ab403d083c58" providerId="LiveId" clId="{FC91A12C-69FC-440D-8367-87F193685A3E}" dt="2023-03-13T14:19:37.123" v="13121" actId="21"/>
          <ac:spMkLst>
            <pc:docMk/>
            <pc:sldMk cId="3664665878" sldId="279"/>
            <ac:spMk id="25" creationId="{3A27F85F-CDBA-8DB2-8537-305616378605}"/>
          </ac:spMkLst>
        </pc:spChg>
        <pc:spChg chg="add del mod">
          <ac:chgData name="Иванна Пыркова" userId="33a1ab403d083c58" providerId="LiveId" clId="{FC91A12C-69FC-440D-8367-87F193685A3E}" dt="2023-03-08T18:11:53.853" v="10675" actId="21"/>
          <ac:spMkLst>
            <pc:docMk/>
            <pc:sldMk cId="3664665878" sldId="279"/>
            <ac:spMk id="25" creationId="{B739CAFC-A9E5-D27B-A139-5B2499B06412}"/>
          </ac:spMkLst>
        </pc:spChg>
        <pc:spChg chg="add mod">
          <ac:chgData name="Иванна Пыркова" userId="33a1ab403d083c58" providerId="LiveId" clId="{FC91A12C-69FC-440D-8367-87F193685A3E}" dt="2023-03-14T18:59:14.863" v="15700" actId="207"/>
          <ac:spMkLst>
            <pc:docMk/>
            <pc:sldMk cId="3664665878" sldId="279"/>
            <ac:spMk id="26" creationId="{1C36DBE5-B532-34F6-0E66-2DC7D254EA72}"/>
          </ac:spMkLst>
        </pc:spChg>
        <pc:spChg chg="add del mod">
          <ac:chgData name="Иванна Пыркова" userId="33a1ab403d083c58" providerId="LiveId" clId="{FC91A12C-69FC-440D-8367-87F193685A3E}" dt="2023-03-08T18:11:53.853" v="10675" actId="21"/>
          <ac:spMkLst>
            <pc:docMk/>
            <pc:sldMk cId="3664665878" sldId="279"/>
            <ac:spMk id="27" creationId="{41924F13-2D60-6C3E-86C5-79C784BEE3D1}"/>
          </ac:spMkLst>
        </pc:spChg>
        <pc:spChg chg="add mod">
          <ac:chgData name="Иванна Пыркова" userId="33a1ab403d083c58" providerId="LiveId" clId="{FC91A12C-69FC-440D-8367-87F193685A3E}" dt="2023-03-14T18:59:17.513" v="15701" actId="207"/>
          <ac:spMkLst>
            <pc:docMk/>
            <pc:sldMk cId="3664665878" sldId="279"/>
            <ac:spMk id="28" creationId="{CE2DB21A-EE5B-73D9-C814-8938753ED28A}"/>
          </ac:spMkLst>
        </pc:spChg>
        <pc:spChg chg="add del mod">
          <ac:chgData name="Иванна Пыркова" userId="33a1ab403d083c58" providerId="LiveId" clId="{FC91A12C-69FC-440D-8367-87F193685A3E}" dt="2023-03-08T18:11:53.853" v="10675" actId="21"/>
          <ac:spMkLst>
            <pc:docMk/>
            <pc:sldMk cId="3664665878" sldId="279"/>
            <ac:spMk id="29" creationId="{374477F9-CA95-BE9C-DBB2-4D9A8241E954}"/>
          </ac:spMkLst>
        </pc:spChg>
        <pc:spChg chg="add mod">
          <ac:chgData name="Иванна Пыркова" userId="33a1ab403d083c58" providerId="LiveId" clId="{FC91A12C-69FC-440D-8367-87F193685A3E}" dt="2023-03-14T18:59:19.935" v="15702" actId="207"/>
          <ac:spMkLst>
            <pc:docMk/>
            <pc:sldMk cId="3664665878" sldId="279"/>
            <ac:spMk id="30" creationId="{5E5C682B-0422-E106-3F97-7B816693CFFE}"/>
          </ac:spMkLst>
        </pc:spChg>
        <pc:spChg chg="add del mod">
          <ac:chgData name="Иванна Пыркова" userId="33a1ab403d083c58" providerId="LiveId" clId="{FC91A12C-69FC-440D-8367-87F193685A3E}" dt="2023-03-08T18:11:53.853" v="10675" actId="21"/>
          <ac:spMkLst>
            <pc:docMk/>
            <pc:sldMk cId="3664665878" sldId="279"/>
            <ac:spMk id="31" creationId="{5066A5B8-6AA2-5D3C-63AB-FC9A71374297}"/>
          </ac:spMkLst>
        </pc:spChg>
        <pc:spChg chg="add mod">
          <ac:chgData name="Иванна Пыркова" userId="33a1ab403d083c58" providerId="LiveId" clId="{FC91A12C-69FC-440D-8367-87F193685A3E}" dt="2023-03-14T18:59:22.753" v="15703" actId="207"/>
          <ac:spMkLst>
            <pc:docMk/>
            <pc:sldMk cId="3664665878" sldId="279"/>
            <ac:spMk id="32" creationId="{6BCA1F54-1EB9-8ED5-CC46-EB110CB4E7C3}"/>
          </ac:spMkLst>
        </pc:spChg>
        <pc:spChg chg="add mod ord">
          <ac:chgData name="Иванна Пыркова" userId="33a1ab403d083c58" providerId="LiveId" clId="{FC91A12C-69FC-440D-8367-87F193685A3E}" dt="2023-03-14T18:59:00.648" v="15697" actId="207"/>
          <ac:spMkLst>
            <pc:docMk/>
            <pc:sldMk cId="3664665878" sldId="279"/>
            <ac:spMk id="33" creationId="{7D6F75D4-52D6-34C3-F228-604339D3204E}"/>
          </ac:spMkLst>
        </pc:spChg>
        <pc:spChg chg="add del mod">
          <ac:chgData name="Иванна Пыркова" userId="33a1ab403d083c58" providerId="LiveId" clId="{FC91A12C-69FC-440D-8367-87F193685A3E}" dt="2023-03-08T18:11:53.853" v="10675" actId="21"/>
          <ac:spMkLst>
            <pc:docMk/>
            <pc:sldMk cId="3664665878" sldId="279"/>
            <ac:spMk id="33" creationId="{BB8EC274-A3D6-1C82-2E82-29B4D909ED61}"/>
          </ac:spMkLst>
        </pc:spChg>
        <pc:spChg chg="add del ord">
          <ac:chgData name="Иванна Пыркова" userId="33a1ab403d083c58" providerId="LiveId" clId="{FC91A12C-69FC-440D-8367-87F193685A3E}" dt="2023-03-14T07:57:45.901" v="13755" actId="478"/>
          <ac:spMkLst>
            <pc:docMk/>
            <pc:sldMk cId="3664665878" sldId="279"/>
            <ac:spMk id="34" creationId="{49C4683F-7D05-6D7D-7BA6-2F29DD34B664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35" creationId="{6AF7C8E8-E8C9-9B64-1FF7-CE643617CD24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36" creationId="{98ECE30F-5B6B-72E8-F38E-B2CC460C6E23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37" creationId="{92D808CF-3608-ED84-8984-94A162C6B8BD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38" creationId="{74BFC2F2-3F18-154C-1ACA-77BF80A7B3A8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39" creationId="{8039822E-C22A-C1B4-84F0-6A649C2D894A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0" creationId="{BD7ED005-B9EB-A61A-5486-58D18A5FDE38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1" creationId="{27141EC5-7D01-B304-4439-C94BA54FD757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2" creationId="{30E055F8-EDB3-13BE-0509-73ECB349DEFF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3" creationId="{3B75599A-CB9B-16C6-A15B-6F7503F7B567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4" creationId="{DDCCB76F-CD21-F2D7-3DC9-3E0B4389E427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5" creationId="{2019D433-8A82-129A-4CC9-018C1460FA6A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6" creationId="{8C1BE149-1740-63A7-53F2-FCA8E8068345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7" creationId="{43366C68-AB51-056D-0E8B-F9A47509496A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8" creationId="{00D2BA6C-9B31-D30D-A789-B6E905D1B5C3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49" creationId="{1A762318-1814-339D-34CD-F726A24EE3C9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0" creationId="{EB8C9224-F4DB-AF34-7595-7AEB71980B96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1" creationId="{67CD2605-5442-844E-E2C0-15F3EB4A529B}"/>
          </ac:spMkLst>
        </pc:spChg>
        <pc:spChg chg="add mod ord">
          <ac:chgData name="Иванна Пыркова" userId="33a1ab403d083c58" providerId="LiveId" clId="{FC91A12C-69FC-440D-8367-87F193685A3E}" dt="2023-03-14T18:59:04.736" v="15698" actId="207"/>
          <ac:spMkLst>
            <pc:docMk/>
            <pc:sldMk cId="3664665878" sldId="279"/>
            <ac:spMk id="52" creationId="{4B573B03-686C-646C-71E4-36DBE4876388}"/>
          </ac:spMkLst>
        </pc:spChg>
        <pc:spChg chg="add del">
          <ac:chgData name="Иванна Пыркова" userId="33a1ab403d083c58" providerId="LiveId" clId="{FC91A12C-69FC-440D-8367-87F193685A3E}" dt="2023-03-14T08:10:43.324" v="13937" actId="478"/>
          <ac:spMkLst>
            <pc:docMk/>
            <pc:sldMk cId="3664665878" sldId="279"/>
            <ac:spMk id="53" creationId="{B5968B08-1C9E-3B12-51FD-673B9724DA91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4" creationId="{69BBFCB9-0D09-D44C-D02D-5DF72F3CC804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5" creationId="{11793EF4-51E3-F6AA-7065-9A57D6D2C57F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6" creationId="{2263E188-092F-2C5E-9E08-3AA2F409C35C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7" creationId="{D0F5C9CC-41CC-AC1C-A569-CEAD67A15A50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8" creationId="{EB1F00EE-FB90-5720-F119-4D7A4D61C320}"/>
          </ac:spMkLst>
        </pc:spChg>
        <pc:spChg chg="add mod">
          <ac:chgData name="Иванна Пыркова" userId="33a1ab403d083c58" providerId="LiveId" clId="{FC91A12C-69FC-440D-8367-87F193685A3E}" dt="2023-03-14T18:57:43.287" v="15677" actId="207"/>
          <ac:spMkLst>
            <pc:docMk/>
            <pc:sldMk cId="3664665878" sldId="279"/>
            <ac:spMk id="59" creationId="{93FB53C0-0697-8E37-45F9-299BED38BAA6}"/>
          </ac:spMkLst>
        </pc:spChg>
        <pc:picChg chg="add del mod">
          <ac:chgData name="Иванна Пыркова" userId="33a1ab403d083c58" providerId="LiveId" clId="{FC91A12C-69FC-440D-8367-87F193685A3E}" dt="2023-03-14T06:37:07.866" v="13386" actId="478"/>
          <ac:picMkLst>
            <pc:docMk/>
            <pc:sldMk cId="3664665878" sldId="279"/>
            <ac:picMk id="5" creationId="{7C727FCD-13A3-8D8E-FA04-8F7B109992AA}"/>
          </ac:picMkLst>
        </pc:picChg>
        <pc:picChg chg="add del mod">
          <ac:chgData name="Иванна Пыркова" userId="33a1ab403d083c58" providerId="LiveId" clId="{FC91A12C-69FC-440D-8367-87F193685A3E}" dt="2023-03-14T07:27:01.810" v="13628" actId="21"/>
          <ac:picMkLst>
            <pc:docMk/>
            <pc:sldMk cId="3664665878" sldId="279"/>
            <ac:picMk id="7" creationId="{CC22E65B-856A-BCE8-0A2C-B82017BDD3D3}"/>
          </ac:picMkLst>
        </pc:picChg>
        <pc:picChg chg="add del mod">
          <ac:chgData name="Иванна Пыркова" userId="33a1ab403d083c58" providerId="LiveId" clId="{FC91A12C-69FC-440D-8367-87F193685A3E}" dt="2023-03-13T14:14:52.804" v="13065" actId="478"/>
          <ac:picMkLst>
            <pc:docMk/>
            <pc:sldMk cId="3664665878" sldId="279"/>
            <ac:picMk id="27" creationId="{059B505B-A9DB-7294-0D92-8B3E6297CD6A}"/>
          </ac:picMkLst>
        </pc:picChg>
        <pc:picChg chg="add del mod">
          <ac:chgData name="Иванна Пыркова" userId="33a1ab403d083c58" providerId="LiveId" clId="{FC91A12C-69FC-440D-8367-87F193685A3E}" dt="2023-03-13T14:14:25.718" v="13055" actId="478"/>
          <ac:picMkLst>
            <pc:docMk/>
            <pc:sldMk cId="3664665878" sldId="279"/>
            <ac:picMk id="29" creationId="{4927CF47-7B02-47D3-7E54-3AD5D03FE6B7}"/>
          </ac:picMkLst>
        </pc:picChg>
      </pc:sldChg>
      <pc:sldChg chg="addSp delSp modSp new mod ord">
        <pc:chgData name="Иванна Пыркова" userId="33a1ab403d083c58" providerId="LiveId" clId="{FC91A12C-69FC-440D-8367-87F193685A3E}" dt="2023-03-14T19:10:27.206" v="15862" actId="207"/>
        <pc:sldMkLst>
          <pc:docMk/>
          <pc:sldMk cId="3692585365" sldId="280"/>
        </pc:sldMkLst>
        <pc:spChg chg="add mod">
          <ac:chgData name="Иванна Пыркова" userId="33a1ab403d083c58" providerId="LiveId" clId="{FC91A12C-69FC-440D-8367-87F193685A3E}" dt="2023-03-14T19:09:42.516" v="15849" actId="207"/>
          <ac:spMkLst>
            <pc:docMk/>
            <pc:sldMk cId="3692585365" sldId="280"/>
            <ac:spMk id="2" creationId="{97F62C3C-FD4D-0786-D5CA-02A143D3AD3C}"/>
          </ac:spMkLst>
        </pc:spChg>
        <pc:spChg chg="add mod">
          <ac:chgData name="Иванна Пыркова" userId="33a1ab403d083c58" providerId="LiveId" clId="{FC91A12C-69FC-440D-8367-87F193685A3E}" dt="2023-03-14T19:09:46.666" v="15850" actId="207"/>
          <ac:spMkLst>
            <pc:docMk/>
            <pc:sldMk cId="3692585365" sldId="280"/>
            <ac:spMk id="3" creationId="{C0143D62-398A-266A-CAE9-5415396B49F2}"/>
          </ac:spMkLst>
        </pc:spChg>
        <pc:spChg chg="add del mod">
          <ac:chgData name="Иванна Пыркова" userId="33a1ab403d083c58" providerId="LiveId" clId="{FC91A12C-69FC-440D-8367-87F193685A3E}" dt="2023-03-12T12:01:22.367" v="12066" actId="478"/>
          <ac:spMkLst>
            <pc:docMk/>
            <pc:sldMk cId="3692585365" sldId="280"/>
            <ac:spMk id="3" creationId="{FAD32815-57E0-9AB8-2F6A-CDEEB9F0FE9C}"/>
          </ac:spMkLst>
        </pc:spChg>
        <pc:spChg chg="add mod">
          <ac:chgData name="Иванна Пыркова" userId="33a1ab403d083c58" providerId="LiveId" clId="{FC91A12C-69FC-440D-8367-87F193685A3E}" dt="2023-03-14T19:10:17.216" v="15859" actId="207"/>
          <ac:spMkLst>
            <pc:docMk/>
            <pc:sldMk cId="3692585365" sldId="280"/>
            <ac:spMk id="4" creationId="{95E214B7-7043-8C87-EB6A-01234C86ED5E}"/>
          </ac:spMkLst>
        </pc:spChg>
        <pc:spChg chg="add del mod">
          <ac:chgData name="Иванна Пыркова" userId="33a1ab403d083c58" providerId="LiveId" clId="{FC91A12C-69FC-440D-8367-87F193685A3E}" dt="2023-03-12T12:15:47.527" v="12631" actId="21"/>
          <ac:spMkLst>
            <pc:docMk/>
            <pc:sldMk cId="3692585365" sldId="280"/>
            <ac:spMk id="5" creationId="{74C519EB-4EFF-778A-EAF6-C51939F99950}"/>
          </ac:spMkLst>
        </pc:spChg>
        <pc:spChg chg="add mod">
          <ac:chgData name="Иванна Пыркова" userId="33a1ab403d083c58" providerId="LiveId" clId="{FC91A12C-69FC-440D-8367-87F193685A3E}" dt="2023-03-14T19:10:20.106" v="15860" actId="207"/>
          <ac:spMkLst>
            <pc:docMk/>
            <pc:sldMk cId="3692585365" sldId="280"/>
            <ac:spMk id="5" creationId="{94B8D379-3E01-F3DB-3118-08B01B9AC02E}"/>
          </ac:spMkLst>
        </pc:spChg>
        <pc:spChg chg="add mod">
          <ac:chgData name="Иванна Пыркова" userId="33a1ab403d083c58" providerId="LiveId" clId="{FC91A12C-69FC-440D-8367-87F193685A3E}" dt="2023-03-14T19:10:24.266" v="15861" actId="207"/>
          <ac:spMkLst>
            <pc:docMk/>
            <pc:sldMk cId="3692585365" sldId="280"/>
            <ac:spMk id="6" creationId="{1168F946-F03C-AB39-0A22-0FF14E68DE77}"/>
          </ac:spMkLst>
        </pc:spChg>
        <pc:spChg chg="add mod">
          <ac:chgData name="Иванна Пыркова" userId="33a1ab403d083c58" providerId="LiveId" clId="{FC91A12C-69FC-440D-8367-87F193685A3E}" dt="2023-03-14T19:10:27.206" v="15862" actId="207"/>
          <ac:spMkLst>
            <pc:docMk/>
            <pc:sldMk cId="3692585365" sldId="280"/>
            <ac:spMk id="7" creationId="{CA80DF74-4694-EFF4-EED3-1C3D1A304B07}"/>
          </ac:spMkLst>
        </pc:spChg>
        <pc:spChg chg="add del mod">
          <ac:chgData name="Иванна Пыркова" userId="33a1ab403d083c58" providerId="LiveId" clId="{FC91A12C-69FC-440D-8367-87F193685A3E}" dt="2023-03-12T12:15:47.527" v="12631" actId="21"/>
          <ac:spMkLst>
            <pc:docMk/>
            <pc:sldMk cId="3692585365" sldId="280"/>
            <ac:spMk id="7" creationId="{FAB11455-A64E-B2F9-9234-D79E344D6A6C}"/>
          </ac:spMkLst>
        </pc:spChg>
        <pc:spChg chg="add mod">
          <ac:chgData name="Иванна Пыркова" userId="33a1ab403d083c58" providerId="LiveId" clId="{FC91A12C-69FC-440D-8367-87F193685A3E}" dt="2023-03-14T19:09:49.456" v="15851" actId="207"/>
          <ac:spMkLst>
            <pc:docMk/>
            <pc:sldMk cId="3692585365" sldId="280"/>
            <ac:spMk id="8" creationId="{AA57A466-9225-6A41-7A71-F62F798114D4}"/>
          </ac:spMkLst>
        </pc:spChg>
        <pc:spChg chg="add mod">
          <ac:chgData name="Иванна Пыркова" userId="33a1ab403d083c58" providerId="LiveId" clId="{FC91A12C-69FC-440D-8367-87F193685A3E}" dt="2023-03-14T19:09:53.080" v="15852" actId="207"/>
          <ac:spMkLst>
            <pc:docMk/>
            <pc:sldMk cId="3692585365" sldId="280"/>
            <ac:spMk id="9" creationId="{97AD3397-390E-FDFF-935F-1AB79D366EB9}"/>
          </ac:spMkLst>
        </pc:spChg>
        <pc:spChg chg="add del mod">
          <ac:chgData name="Иванна Пыркова" userId="33a1ab403d083c58" providerId="LiveId" clId="{FC91A12C-69FC-440D-8367-87F193685A3E}" dt="2023-03-12T12:15:47.527" v="12631" actId="21"/>
          <ac:spMkLst>
            <pc:docMk/>
            <pc:sldMk cId="3692585365" sldId="280"/>
            <ac:spMk id="9" creationId="{B825F60C-FE19-01E9-2E1D-93B427C7F8C6}"/>
          </ac:spMkLst>
        </pc:spChg>
        <pc:spChg chg="add mod">
          <ac:chgData name="Иванна Пыркова" userId="33a1ab403d083c58" providerId="LiveId" clId="{FC91A12C-69FC-440D-8367-87F193685A3E}" dt="2023-03-14T19:09:55.698" v="15853" actId="207"/>
          <ac:spMkLst>
            <pc:docMk/>
            <pc:sldMk cId="3692585365" sldId="280"/>
            <ac:spMk id="10" creationId="{AF733392-7222-A7D9-8AD1-B30CC6761CF8}"/>
          </ac:spMkLst>
        </pc:spChg>
        <pc:spChg chg="add del mod">
          <ac:chgData name="Иванна Пыркова" userId="33a1ab403d083c58" providerId="LiveId" clId="{FC91A12C-69FC-440D-8367-87F193685A3E}" dt="2023-03-12T12:15:47.527" v="12631" actId="21"/>
          <ac:spMkLst>
            <pc:docMk/>
            <pc:sldMk cId="3692585365" sldId="280"/>
            <ac:spMk id="11" creationId="{74FEF7BC-7798-6225-FDA7-F0F306088495}"/>
          </ac:spMkLst>
        </pc:spChg>
        <pc:spChg chg="add mod">
          <ac:chgData name="Иванна Пыркова" userId="33a1ab403d083c58" providerId="LiveId" clId="{FC91A12C-69FC-440D-8367-87F193685A3E}" dt="2023-03-14T19:09:58.456" v="15854" actId="207"/>
          <ac:spMkLst>
            <pc:docMk/>
            <pc:sldMk cId="3692585365" sldId="280"/>
            <ac:spMk id="11" creationId="{A263F08D-74F8-2C76-C12F-5F7C2A699F8F}"/>
          </ac:spMkLst>
        </pc:spChg>
        <pc:spChg chg="add mod">
          <ac:chgData name="Иванна Пыркова" userId="33a1ab403d083c58" providerId="LiveId" clId="{FC91A12C-69FC-440D-8367-87F193685A3E}" dt="2023-03-14T19:10:01.890" v="15855" actId="207"/>
          <ac:spMkLst>
            <pc:docMk/>
            <pc:sldMk cId="3692585365" sldId="280"/>
            <ac:spMk id="12" creationId="{58717227-387E-B97D-2CFD-47253D2ED40F}"/>
          </ac:spMkLst>
        </pc:spChg>
        <pc:spChg chg="add mod">
          <ac:chgData name="Иванна Пыркова" userId="33a1ab403d083c58" providerId="LiveId" clId="{FC91A12C-69FC-440D-8367-87F193685A3E}" dt="2023-03-14T19:10:04.566" v="15856" actId="207"/>
          <ac:spMkLst>
            <pc:docMk/>
            <pc:sldMk cId="3692585365" sldId="280"/>
            <ac:spMk id="13" creationId="{120062B6-E4E7-2580-2713-8E225CAF2532}"/>
          </ac:spMkLst>
        </pc:spChg>
        <pc:spChg chg="add del mod">
          <ac:chgData name="Иванна Пыркова" userId="33a1ab403d083c58" providerId="LiveId" clId="{FC91A12C-69FC-440D-8367-87F193685A3E}" dt="2023-03-12T12:02:41.265" v="12071" actId="478"/>
          <ac:spMkLst>
            <pc:docMk/>
            <pc:sldMk cId="3692585365" sldId="280"/>
            <ac:spMk id="13" creationId="{31DEA4CE-FEDC-0F8A-1979-A4285BDDD53E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4" creationId="{AC1A1276-3A37-4039-C992-461D7AE9FA04}"/>
          </ac:spMkLst>
        </pc:spChg>
        <pc:spChg chg="add del mod">
          <ac:chgData name="Иванна Пыркова" userId="33a1ab403d083c58" providerId="LiveId" clId="{FC91A12C-69FC-440D-8367-87F193685A3E}" dt="2023-03-12T11:58:22.142" v="11986" actId="21"/>
          <ac:spMkLst>
            <pc:docMk/>
            <pc:sldMk cId="3692585365" sldId="280"/>
            <ac:spMk id="15" creationId="{CA8E1754-1B23-5AB5-6BB5-AB3359831BF5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5" creationId="{D8AD487E-D468-A4AF-CC17-7FAE61948692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6" creationId="{A79B5BFD-D21F-BDF0-ABA6-0CC31BE0B951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17" creationId="{AC528D3C-F3D6-03B6-6AE6-C638A545D302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7" creationId="{D28BC4A3-E7DF-AB11-08B1-3C2D6DA4EE6A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8" creationId="{E90EC1C0-AD4F-3EBA-5EB6-6FDC57F8605A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19" creationId="{54634407-9AC1-F547-5902-E91408ABDFFF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19" creationId="{5C62CFFD-4DFD-C447-3A7C-36BFD8947F5E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0" creationId="{3F5E54FA-F345-B7E9-0CA5-5397BDE027EB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21" creationId="{3B7A454C-EE20-BED6-16E8-5140ADC819D5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1" creationId="{958373AC-D9A2-56C9-3D2D-90411B7A743E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2" creationId="{4D89B222-88F0-44A2-3365-28E49FFDCD0C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3" creationId="{17E0557E-E8B6-4D7D-A840-A2BC33C7335C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23" creationId="{91D92D2F-FD5B-C778-9BAC-65E69973FACE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4" creationId="{A2E51A4A-76DF-FBFD-7CAA-0C3B0472E7A4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25" creationId="{8F6C16C7-BBE7-BE94-3AB7-35BE2FCFA354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5" creationId="{946C09B6-690A-F9F6-00D4-05A0559B6AB1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6" creationId="{6A077F34-9C1F-9400-D69E-6BCFA15ABA92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27" creationId="{E57E7506-2C1A-6A09-93B5-281F2932A657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7" creationId="{F6CEA6E4-A5F7-3D5D-4E40-36799A4BD647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8" creationId="{BC80E58C-2BD8-05D5-CAA0-4D27BC13C920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29" creationId="{4CCF8DB0-0823-E485-50B0-C7AE8BF7AE15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29" creationId="{8E067FAB-BDF3-D52A-1AB5-C3AEAD242CB2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0" creationId="{E29403B9-E410-9ADD-96CE-52137C1769EC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1" creationId="{687ADAAB-0A3A-99AB-2F90-4351CD5BE307}"/>
          </ac:spMkLst>
        </pc:spChg>
        <pc:spChg chg="add del mod">
          <ac:chgData name="Иванна Пыркова" userId="33a1ab403d083c58" providerId="LiveId" clId="{FC91A12C-69FC-440D-8367-87F193685A3E}" dt="2023-03-12T12:04:11.927" v="12105" actId="21"/>
          <ac:spMkLst>
            <pc:docMk/>
            <pc:sldMk cId="3692585365" sldId="280"/>
            <ac:spMk id="31" creationId="{CC718E28-0E68-FA6E-CE92-7F78F8247A4E}"/>
          </ac:spMkLst>
        </pc:spChg>
        <pc:spChg chg="add mod ord">
          <ac:chgData name="Иванна Пыркова" userId="33a1ab403d083c58" providerId="LiveId" clId="{FC91A12C-69FC-440D-8367-87F193685A3E}" dt="2023-03-14T19:10:13.246" v="15858" actId="207"/>
          <ac:spMkLst>
            <pc:docMk/>
            <pc:sldMk cId="3692585365" sldId="280"/>
            <ac:spMk id="32" creationId="{844C0F49-8B27-B6D8-BD91-74BB78D9DA07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2" creationId="{AF6C2EEF-52E0-5084-9948-A809384CCC92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3" creationId="{10AC82CA-4662-CA5F-2749-9E44ABEFE162}"/>
          </ac:spMkLst>
        </pc:spChg>
        <pc:spChg chg="add mod ord">
          <ac:chgData name="Иванна Пыркова" userId="33a1ab403d083c58" providerId="LiveId" clId="{FC91A12C-69FC-440D-8367-87F193685A3E}" dt="2023-03-14T19:10:07.663" v="15857" actId="207"/>
          <ac:spMkLst>
            <pc:docMk/>
            <pc:sldMk cId="3692585365" sldId="280"/>
            <ac:spMk id="33" creationId="{3514C901-B419-4635-4639-B2A353D5D792}"/>
          </ac:spMkLst>
        </pc:spChg>
        <pc:spChg chg="add del mod">
          <ac:chgData name="Иванна Пыркова" userId="33a1ab403d083c58" providerId="LiveId" clId="{FC91A12C-69FC-440D-8367-87F193685A3E}" dt="2023-03-13T14:28:31.663" v="13293" actId="478"/>
          <ac:spMkLst>
            <pc:docMk/>
            <pc:sldMk cId="3692585365" sldId="280"/>
            <ac:spMk id="34" creationId="{47A653CA-E97C-EBF3-2F44-EAB8EA175FD0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4" creationId="{AD4CD344-AD7E-A13C-41EA-995402506C1E}"/>
          </ac:spMkLst>
        </pc:spChg>
        <pc:spChg chg="add del">
          <ac:chgData name="Иванна Пыркова" userId="33a1ab403d083c58" providerId="LiveId" clId="{FC91A12C-69FC-440D-8367-87F193685A3E}" dt="2023-03-13T14:30:11.565" v="13324" actId="478"/>
          <ac:spMkLst>
            <pc:docMk/>
            <pc:sldMk cId="3692585365" sldId="280"/>
            <ac:spMk id="35" creationId="{420A2948-E729-B8A4-20F3-AAED176932D1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5" creationId="{EA13A03E-7612-F175-7280-45C2142F93F3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6" creationId="{76F551D0-902D-5885-6973-FC0B8F2193A6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6" creationId="{C28FDE3B-FC3B-543E-CA6C-A6F7D60BA7CE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7" creationId="{430B3ABF-3B6E-708C-D1DA-F78E2493564C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7" creationId="{4AF1E7C5-009E-63D5-6001-AC3E454A933C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8" creationId="{28320668-C3E0-2E88-106A-7EBDD8787994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8" creationId="{66593EF9-BF66-BBCB-D532-EE9020D7A70B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39" creationId="{30613FE1-5706-A14D-94F5-68493CF48BCD}"/>
          </ac:spMkLst>
        </pc:spChg>
        <pc:spChg chg="add del mod">
          <ac:chgData name="Иванна Пыркова" userId="33a1ab403d083c58" providerId="LiveId" clId="{FC91A12C-69FC-440D-8367-87F193685A3E}" dt="2023-03-12T12:05:17.727" v="12129" actId="21"/>
          <ac:spMkLst>
            <pc:docMk/>
            <pc:sldMk cId="3692585365" sldId="280"/>
            <ac:spMk id="39" creationId="{6229F097-9E6B-BDE6-FE71-F183CA0F3D14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40" creationId="{3A17D04B-CE7E-992F-8CC4-0EF1AA3E55D8}"/>
          </ac:spMkLst>
        </pc:spChg>
        <pc:spChg chg="add mod">
          <ac:chgData name="Иванна Пыркова" userId="33a1ab403d083c58" providerId="LiveId" clId="{FC91A12C-69FC-440D-8367-87F193685A3E}" dt="2023-03-14T19:08:17.093" v="15827" actId="207"/>
          <ac:spMkLst>
            <pc:docMk/>
            <pc:sldMk cId="3692585365" sldId="280"/>
            <ac:spMk id="41" creationId="{04F52EBC-8F78-3D7E-950F-3AE9CBF6EA98}"/>
          </ac:spMkLst>
        </pc:spChg>
        <pc:spChg chg="add del mod">
          <ac:chgData name="Иванна Пыркова" userId="33a1ab403d083c58" providerId="LiveId" clId="{FC91A12C-69FC-440D-8367-87F193685A3E}" dt="2023-03-13T14:31:53.987" v="13350" actId="478"/>
          <ac:spMkLst>
            <pc:docMk/>
            <pc:sldMk cId="3692585365" sldId="280"/>
            <ac:spMk id="42" creationId="{44CBF9D7-8CB5-AE98-573D-0EED9C986605}"/>
          </ac:spMkLst>
        </pc:spChg>
      </pc:sldChg>
      <pc:sldChg chg="new del">
        <pc:chgData name="Иванна Пыркова" userId="33a1ab403d083c58" providerId="LiveId" clId="{FC91A12C-69FC-440D-8367-87F193685A3E}" dt="2023-02-19T11:23:10.201" v="3465" actId="2696"/>
        <pc:sldMkLst>
          <pc:docMk/>
          <pc:sldMk cId="500808991" sldId="281"/>
        </pc:sldMkLst>
      </pc:sldChg>
      <pc:sldChg chg="addSp delSp modSp new del mod ord">
        <pc:chgData name="Иванна Пыркова" userId="33a1ab403d083c58" providerId="LiveId" clId="{FC91A12C-69FC-440D-8367-87F193685A3E}" dt="2023-03-14T08:12:43.966" v="13955" actId="2696"/>
        <pc:sldMkLst>
          <pc:docMk/>
          <pc:sldMk cId="3161595420" sldId="281"/>
        </pc:sldMkLst>
        <pc:spChg chg="add del mod">
          <ac:chgData name="Иванна Пыркова" userId="33a1ab403d083c58" providerId="LiveId" clId="{FC91A12C-69FC-440D-8367-87F193685A3E}" dt="2023-03-14T06:46:17.257" v="13480" actId="478"/>
          <ac:spMkLst>
            <pc:docMk/>
            <pc:sldMk cId="3161595420" sldId="281"/>
            <ac:spMk id="3" creationId="{8228AB56-5A35-C62A-F4CC-09C0D8BA6F0A}"/>
          </ac:spMkLst>
        </pc:spChg>
        <pc:spChg chg="add del mod">
          <ac:chgData name="Иванна Пыркова" userId="33a1ab403d083c58" providerId="LiveId" clId="{FC91A12C-69FC-440D-8367-87F193685A3E}" dt="2023-03-14T06:37:41.104" v="13396" actId="478"/>
          <ac:spMkLst>
            <pc:docMk/>
            <pc:sldMk cId="3161595420" sldId="281"/>
            <ac:spMk id="4" creationId="{EEB7D471-7051-A5A5-D648-D159024D4502}"/>
          </ac:spMkLst>
        </pc:spChg>
        <pc:spChg chg="add mod">
          <ac:chgData name="Иванна Пыркова" userId="33a1ab403d083c58" providerId="LiveId" clId="{FC91A12C-69FC-440D-8367-87F193685A3E}" dt="2023-03-14T06:50:19.854" v="13497" actId="1076"/>
          <ac:spMkLst>
            <pc:docMk/>
            <pc:sldMk cId="3161595420" sldId="281"/>
            <ac:spMk id="6" creationId="{0C3682D8-BD96-504C-4D80-E737A4E13F20}"/>
          </ac:spMkLst>
        </pc:spChg>
        <pc:spChg chg="add mod">
          <ac:chgData name="Иванна Пыркова" userId="33a1ab403d083c58" providerId="LiveId" clId="{FC91A12C-69FC-440D-8367-87F193685A3E}" dt="2023-03-14T06:50:37.863" v="13500" actId="14100"/>
          <ac:spMkLst>
            <pc:docMk/>
            <pc:sldMk cId="3161595420" sldId="281"/>
            <ac:spMk id="8" creationId="{DDFD5B42-F0A8-449B-CDC5-A590A5E5CA9F}"/>
          </ac:spMkLst>
        </pc:spChg>
        <pc:spChg chg="add mod">
          <ac:chgData name="Иванна Пыркова" userId="33a1ab403d083c58" providerId="LiveId" clId="{FC91A12C-69FC-440D-8367-87F193685A3E}" dt="2023-03-14T06:52:24.931" v="13523" actId="14100"/>
          <ac:spMkLst>
            <pc:docMk/>
            <pc:sldMk cId="3161595420" sldId="281"/>
            <ac:spMk id="10" creationId="{14C15B4E-FCD3-1C24-DB13-FBEE56C26DC1}"/>
          </ac:spMkLst>
        </pc:spChg>
        <pc:spChg chg="add mod">
          <ac:chgData name="Иванна Пыркова" userId="33a1ab403d083c58" providerId="LiveId" clId="{FC91A12C-69FC-440D-8367-87F193685A3E}" dt="2023-03-14T06:51:27.999" v="13507" actId="14100"/>
          <ac:spMkLst>
            <pc:docMk/>
            <pc:sldMk cId="3161595420" sldId="281"/>
            <ac:spMk id="12" creationId="{A4826BE6-DE10-0090-FA65-D8C7A59581B4}"/>
          </ac:spMkLst>
        </pc:spChg>
        <pc:spChg chg="add mod">
          <ac:chgData name="Иванна Пыркова" userId="33a1ab403d083c58" providerId="LiveId" clId="{FC91A12C-69FC-440D-8367-87F193685A3E}" dt="2023-03-14T06:51:11.761" v="13504" actId="14100"/>
          <ac:spMkLst>
            <pc:docMk/>
            <pc:sldMk cId="3161595420" sldId="281"/>
            <ac:spMk id="14" creationId="{556143A9-5789-E1A8-B0AA-F413276FB532}"/>
          </ac:spMkLst>
        </pc:spChg>
        <pc:spChg chg="add mod">
          <ac:chgData name="Иванна Пыркова" userId="33a1ab403d083c58" providerId="LiveId" clId="{FC91A12C-69FC-440D-8367-87F193685A3E}" dt="2023-03-14T06:50:57.713" v="13502" actId="1076"/>
          <ac:spMkLst>
            <pc:docMk/>
            <pc:sldMk cId="3161595420" sldId="281"/>
            <ac:spMk id="16" creationId="{CD922099-F7B7-5F3D-C79D-46914B709C9C}"/>
          </ac:spMkLst>
        </pc:spChg>
        <pc:spChg chg="add mod">
          <ac:chgData name="Иванна Пыркова" userId="33a1ab403d083c58" providerId="LiveId" clId="{FC91A12C-69FC-440D-8367-87F193685A3E}" dt="2023-03-14T06:51:35.430" v="13509" actId="14100"/>
          <ac:spMkLst>
            <pc:docMk/>
            <pc:sldMk cId="3161595420" sldId="281"/>
            <ac:spMk id="18" creationId="{AD7B8314-05DF-9623-A5F9-17E4301BFE61}"/>
          </ac:spMkLst>
        </pc:spChg>
        <pc:spChg chg="add mod">
          <ac:chgData name="Иванна Пыркова" userId="33a1ab403d083c58" providerId="LiveId" clId="{FC91A12C-69FC-440D-8367-87F193685A3E}" dt="2023-03-14T06:52:54.319" v="13527" actId="1076"/>
          <ac:spMkLst>
            <pc:docMk/>
            <pc:sldMk cId="3161595420" sldId="281"/>
            <ac:spMk id="20" creationId="{C81FE373-E06B-B413-8E10-C0FD9ECD2662}"/>
          </ac:spMkLst>
        </pc:spChg>
        <pc:spChg chg="add mod">
          <ac:chgData name="Иванна Пыркова" userId="33a1ab403d083c58" providerId="LiveId" clId="{FC91A12C-69FC-440D-8367-87F193685A3E}" dt="2023-03-14T06:52:56.909" v="13528" actId="1076"/>
          <ac:spMkLst>
            <pc:docMk/>
            <pc:sldMk cId="3161595420" sldId="281"/>
            <ac:spMk id="22" creationId="{DC461E1D-D3E4-617B-DCA0-04B443581B9E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9:04:03.715" v="15775" actId="122"/>
        <pc:sldMkLst>
          <pc:docMk/>
          <pc:sldMk cId="939136838" sldId="282"/>
        </pc:sldMkLst>
        <pc:spChg chg="add del mod">
          <ac:chgData name="Иванна Пыркова" userId="33a1ab403d083c58" providerId="LiveId" clId="{FC91A12C-69FC-440D-8367-87F193685A3E}" dt="2023-03-14T14:24:11.337" v="14586" actId="478"/>
          <ac:spMkLst>
            <pc:docMk/>
            <pc:sldMk cId="939136838" sldId="282"/>
            <ac:spMk id="3" creationId="{1842204F-EBE4-4A65-671A-23218596D34F}"/>
          </ac:spMkLst>
        </pc:spChg>
        <pc:spChg chg="add mod">
          <ac:chgData name="Иванна Пыркова" userId="33a1ab403d083c58" providerId="LiveId" clId="{FC91A12C-69FC-440D-8367-87F193685A3E}" dt="2023-03-14T19:02:38.412" v="15756" actId="207"/>
          <ac:spMkLst>
            <pc:docMk/>
            <pc:sldMk cId="939136838" sldId="282"/>
            <ac:spMk id="4" creationId="{CC766A12-E8D1-B2F8-0315-BA238C7DF665}"/>
          </ac:spMkLst>
        </pc:spChg>
        <pc:spChg chg="add mod">
          <ac:chgData name="Иванна Пыркова" userId="33a1ab403d083c58" providerId="LiveId" clId="{FC91A12C-69FC-440D-8367-87F193685A3E}" dt="2023-03-14T19:02:41.442" v="15757" actId="207"/>
          <ac:spMkLst>
            <pc:docMk/>
            <pc:sldMk cId="939136838" sldId="282"/>
            <ac:spMk id="6" creationId="{99CC44C5-64E6-200F-AE63-18DBB6E020D9}"/>
          </ac:spMkLst>
        </pc:spChg>
        <pc:spChg chg="add mod">
          <ac:chgData name="Иванна Пыркова" userId="33a1ab403d083c58" providerId="LiveId" clId="{FC91A12C-69FC-440D-8367-87F193685A3E}" dt="2023-03-14T19:02:44.132" v="15758" actId="207"/>
          <ac:spMkLst>
            <pc:docMk/>
            <pc:sldMk cId="939136838" sldId="282"/>
            <ac:spMk id="8" creationId="{9E350E84-5F42-F8D1-E087-C352A765F349}"/>
          </ac:spMkLst>
        </pc:spChg>
        <pc:spChg chg="add mod">
          <ac:chgData name="Иванна Пыркова" userId="33a1ab403d083c58" providerId="LiveId" clId="{FC91A12C-69FC-440D-8367-87F193685A3E}" dt="2023-03-14T19:02:49.650" v="15759" actId="207"/>
          <ac:spMkLst>
            <pc:docMk/>
            <pc:sldMk cId="939136838" sldId="282"/>
            <ac:spMk id="10" creationId="{D42CA010-08E5-6EB3-B269-5B14B72C6405}"/>
          </ac:spMkLst>
        </pc:spChg>
        <pc:spChg chg="add mod">
          <ac:chgData name="Иванна Пыркова" userId="33a1ab403d083c58" providerId="LiveId" clId="{FC91A12C-69FC-440D-8367-87F193685A3E}" dt="2023-03-14T19:02:53.615" v="15760" actId="207"/>
          <ac:spMkLst>
            <pc:docMk/>
            <pc:sldMk cId="939136838" sldId="282"/>
            <ac:spMk id="12" creationId="{A3205A8C-101D-23B8-AA78-50A70766342F}"/>
          </ac:spMkLst>
        </pc:spChg>
        <pc:spChg chg="add mod">
          <ac:chgData name="Иванна Пыркова" userId="33a1ab403d083c58" providerId="LiveId" clId="{FC91A12C-69FC-440D-8367-87F193685A3E}" dt="2023-03-14T19:02:59.890" v="15762" actId="207"/>
          <ac:spMkLst>
            <pc:docMk/>
            <pc:sldMk cId="939136838" sldId="282"/>
            <ac:spMk id="14" creationId="{489680F5-AF6C-86A0-003E-B1C845AD415C}"/>
          </ac:spMkLst>
        </pc:spChg>
        <pc:spChg chg="add mod">
          <ac:chgData name="Иванна Пыркова" userId="33a1ab403d083c58" providerId="LiveId" clId="{FC91A12C-69FC-440D-8367-87F193685A3E}" dt="2023-03-14T19:02:57.210" v="15761" actId="207"/>
          <ac:spMkLst>
            <pc:docMk/>
            <pc:sldMk cId="939136838" sldId="282"/>
            <ac:spMk id="16" creationId="{1CC8757D-CAEC-5CBC-84A0-9327EE7DEDDE}"/>
          </ac:spMkLst>
        </pc:spChg>
        <pc:spChg chg="add mod">
          <ac:chgData name="Иванна Пыркова" userId="33a1ab403d083c58" providerId="LiveId" clId="{FC91A12C-69FC-440D-8367-87F193685A3E}" dt="2023-03-14T19:03:33.620" v="15771" actId="207"/>
          <ac:spMkLst>
            <pc:docMk/>
            <pc:sldMk cId="939136838" sldId="282"/>
            <ac:spMk id="18" creationId="{93933CEC-DAA6-1452-E408-4149924AA88D}"/>
          </ac:spMkLst>
        </pc:spChg>
        <pc:spChg chg="add mod">
          <ac:chgData name="Иванна Пыркова" userId="33a1ab403d083c58" providerId="LiveId" clId="{FC91A12C-69FC-440D-8367-87F193685A3E}" dt="2023-03-14T19:03:37.240" v="15772" actId="207"/>
          <ac:spMkLst>
            <pc:docMk/>
            <pc:sldMk cId="939136838" sldId="282"/>
            <ac:spMk id="20" creationId="{1C386CD6-843A-0F32-AD6C-DD6F4796C9EE}"/>
          </ac:spMkLst>
        </pc:spChg>
        <pc:spChg chg="add mod">
          <ac:chgData name="Иванна Пыркова" userId="33a1ab403d083c58" providerId="LiveId" clId="{FC91A12C-69FC-440D-8367-87F193685A3E}" dt="2023-03-14T19:03:39.843" v="15773" actId="207"/>
          <ac:spMkLst>
            <pc:docMk/>
            <pc:sldMk cId="939136838" sldId="282"/>
            <ac:spMk id="22" creationId="{B834BA86-36B7-6E35-D575-677BEFFBEEB7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3" creationId="{138A98E5-D99B-2D43-2C65-5F263D74BC32}"/>
          </ac:spMkLst>
        </pc:spChg>
        <pc:spChg chg="add mod">
          <ac:chgData name="Иванна Пыркова" userId="33a1ab403d083c58" providerId="LiveId" clId="{FC91A12C-69FC-440D-8367-87F193685A3E}" dt="2023-03-14T19:03:31.280" v="15770" actId="207"/>
          <ac:spMkLst>
            <pc:docMk/>
            <pc:sldMk cId="939136838" sldId="282"/>
            <ac:spMk id="24" creationId="{032350BA-6BB8-13D2-F2F1-281B15CB638F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5" creationId="{EAC2CCF5-D6B9-42C5-3760-2A2FC65E8350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6" creationId="{4548FB49-B640-A01B-EE20-9A8A2FB0FE24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7" creationId="{53A7D578-492B-8781-4287-66007D5CF070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8" creationId="{7C404AB2-22D8-DEFF-1B9C-D453144244D9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29" creationId="{9915BCF1-CAB8-3C19-4266-70B51B70BE7D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0" creationId="{DB7BCDD5-9A43-C50C-49DC-DB1FD0CDBE8D}"/>
          </ac:spMkLst>
        </pc:spChg>
        <pc:spChg chg="add mod">
          <ac:chgData name="Иванна Пыркова" userId="33a1ab403d083c58" providerId="LiveId" clId="{FC91A12C-69FC-440D-8367-87F193685A3E}" dt="2023-03-14T19:03:50.862" v="15774" actId="1035"/>
          <ac:spMkLst>
            <pc:docMk/>
            <pc:sldMk cId="939136838" sldId="282"/>
            <ac:spMk id="31" creationId="{85D22F7C-D904-F598-7244-0CD6FDA28F9A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32" creationId="{D811A5C1-16F4-813A-26A8-E65F274A5D7B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3" creationId="{7672A6E6-9D5A-24FE-BB16-035799FE8212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4" creationId="{421346AE-70EA-AAE9-4DDE-8F93E3120187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5" creationId="{8294E6D8-345A-5CA3-8BF0-8DD835C191EE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6" creationId="{6606DCDC-2058-9ABC-8541-DB4268D3A801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7" creationId="{57B918C8-A8E9-834A-E765-516291DC528F}"/>
          </ac:spMkLst>
        </pc:spChg>
        <pc:spChg chg="add mod">
          <ac:chgData name="Иванна Пыркова" userId="33a1ab403d083c58" providerId="LiveId" clId="{FC91A12C-69FC-440D-8367-87F193685A3E}" dt="2023-03-14T19:04:03.715" v="15775" actId="122"/>
          <ac:spMkLst>
            <pc:docMk/>
            <pc:sldMk cId="939136838" sldId="282"/>
            <ac:spMk id="38" creationId="{D4DDF52E-82E3-BFD0-3DC6-53B5FD39F1D8}"/>
          </ac:spMkLst>
        </pc:spChg>
        <pc:spChg chg="add mod ord">
          <ac:chgData name="Иванна Пыркова" userId="33a1ab403d083c58" providerId="LiveId" clId="{FC91A12C-69FC-440D-8367-87F193685A3E}" dt="2023-03-14T19:02:28.132" v="15754" actId="207"/>
          <ac:spMkLst>
            <pc:docMk/>
            <pc:sldMk cId="939136838" sldId="282"/>
            <ac:spMk id="39" creationId="{E9CE138D-92A8-F0C5-6F66-C737D3CA7207}"/>
          </ac:spMkLst>
        </pc:spChg>
        <pc:spChg chg="add del mod">
          <ac:chgData name="Иванна Пыркова" userId="33a1ab403d083c58" providerId="LiveId" clId="{FC91A12C-69FC-440D-8367-87F193685A3E}" dt="2023-03-14T14:59:42.752" v="14864" actId="478"/>
          <ac:spMkLst>
            <pc:docMk/>
            <pc:sldMk cId="939136838" sldId="282"/>
            <ac:spMk id="40" creationId="{0C5B5C64-7B57-9A11-6B4B-0DA5F915E6A8}"/>
          </ac:spMkLst>
        </pc:spChg>
        <pc:spChg chg="add del mod">
          <ac:chgData name="Иванна Пыркова" userId="33a1ab403d083c58" providerId="LiveId" clId="{FC91A12C-69FC-440D-8367-87F193685A3E}" dt="2023-03-14T15:13:16.966" v="14975" actId="478"/>
          <ac:spMkLst>
            <pc:docMk/>
            <pc:sldMk cId="939136838" sldId="282"/>
            <ac:spMk id="41" creationId="{8FA9EC9E-D3A5-E0E4-B401-710B6366D351}"/>
          </ac:spMkLst>
        </pc:spChg>
        <pc:spChg chg="add del mod">
          <ac:chgData name="Иванна Пыркова" userId="33a1ab403d083c58" providerId="LiveId" clId="{FC91A12C-69FC-440D-8367-87F193685A3E}" dt="2023-03-14T15:13:20.292" v="14978" actId="478"/>
          <ac:spMkLst>
            <pc:docMk/>
            <pc:sldMk cId="939136838" sldId="282"/>
            <ac:spMk id="42" creationId="{878480B6-7706-F358-48B0-86B80F502320}"/>
          </ac:spMkLst>
        </pc:spChg>
        <pc:spChg chg="add del mod">
          <ac:chgData name="Иванна Пыркова" userId="33a1ab403d083c58" providerId="LiveId" clId="{FC91A12C-69FC-440D-8367-87F193685A3E}" dt="2023-03-14T15:13:18.007" v="14976" actId="478"/>
          <ac:spMkLst>
            <pc:docMk/>
            <pc:sldMk cId="939136838" sldId="282"/>
            <ac:spMk id="43" creationId="{F35B330F-68E2-CFEE-9668-C591C7731B86}"/>
          </ac:spMkLst>
        </pc:spChg>
        <pc:spChg chg="add del mod">
          <ac:chgData name="Иванна Пыркова" userId="33a1ab403d083c58" providerId="LiveId" clId="{FC91A12C-69FC-440D-8367-87F193685A3E}" dt="2023-03-14T15:13:21.407" v="14979" actId="478"/>
          <ac:spMkLst>
            <pc:docMk/>
            <pc:sldMk cId="939136838" sldId="282"/>
            <ac:spMk id="44" creationId="{ED8A423A-B643-CC60-23D8-7105FFAE8CFA}"/>
          </ac:spMkLst>
        </pc:spChg>
        <pc:spChg chg="add del mod">
          <ac:chgData name="Иванна Пыркова" userId="33a1ab403d083c58" providerId="LiveId" clId="{FC91A12C-69FC-440D-8367-87F193685A3E}" dt="2023-03-14T15:13:19.062" v="14977" actId="478"/>
          <ac:spMkLst>
            <pc:docMk/>
            <pc:sldMk cId="939136838" sldId="282"/>
            <ac:spMk id="45" creationId="{325FBCAB-8E22-5D1B-2BEC-22C3E41C5595}"/>
          </ac:spMkLst>
        </pc:spChg>
        <pc:spChg chg="add del mod">
          <ac:chgData name="Иванна Пыркова" userId="33a1ab403d083c58" providerId="LiveId" clId="{FC91A12C-69FC-440D-8367-87F193685A3E}" dt="2023-03-14T15:13:22.004" v="14980" actId="478"/>
          <ac:spMkLst>
            <pc:docMk/>
            <pc:sldMk cId="939136838" sldId="282"/>
            <ac:spMk id="46" creationId="{156DF6D9-CE26-D2BB-1C8F-EAA80B602C50}"/>
          </ac:spMkLst>
        </pc:spChg>
        <pc:spChg chg="add mod ord">
          <ac:chgData name="Иванна Пыркова" userId="33a1ab403d083c58" providerId="LiveId" clId="{FC91A12C-69FC-440D-8367-87F193685A3E}" dt="2023-03-14T19:02:22.826" v="15753" actId="207"/>
          <ac:spMkLst>
            <pc:docMk/>
            <pc:sldMk cId="939136838" sldId="282"/>
            <ac:spMk id="47" creationId="{F3770168-9A58-E15F-3726-CDE721E34578}"/>
          </ac:spMkLst>
        </pc:spChg>
        <pc:spChg chg="add del mod">
          <ac:chgData name="Иванна Пыркова" userId="33a1ab403d083c58" providerId="LiveId" clId="{FC91A12C-69FC-440D-8367-87F193685A3E}" dt="2023-03-14T15:14:36.521" v="14993" actId="478"/>
          <ac:spMkLst>
            <pc:docMk/>
            <pc:sldMk cId="939136838" sldId="282"/>
            <ac:spMk id="48" creationId="{AD998DE3-E61F-182A-6A27-C90B46BE1811}"/>
          </ac:spMkLst>
        </pc:spChg>
        <pc:spChg chg="add del mod">
          <ac:chgData name="Иванна Пыркова" userId="33a1ab403d083c58" providerId="LiveId" clId="{FC91A12C-69FC-440D-8367-87F193685A3E}" dt="2023-03-14T15:14:57.619" v="14996" actId="478"/>
          <ac:spMkLst>
            <pc:docMk/>
            <pc:sldMk cId="939136838" sldId="282"/>
            <ac:spMk id="49" creationId="{779B08D8-652D-5D7C-DF76-7DA9A99C5C65}"/>
          </ac:spMkLst>
        </pc:spChg>
        <pc:spChg chg="add mod ord">
          <ac:chgData name="Иванна Пыркова" userId="33a1ab403d083c58" providerId="LiveId" clId="{FC91A12C-69FC-440D-8367-87F193685A3E}" dt="2023-03-14T19:02:33.762" v="15755" actId="207"/>
          <ac:spMkLst>
            <pc:docMk/>
            <pc:sldMk cId="939136838" sldId="282"/>
            <ac:spMk id="50" creationId="{0E2D8860-A7DA-4256-69D9-F0451C2E2770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1" creationId="{DC12D079-B431-14B4-18F9-BDAB23816340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2" creationId="{1C3A21AA-2B60-E87A-EA6C-D33F7E5FE153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3" creationId="{21253BE1-396F-7020-6D21-A6D9ECD157D9}"/>
          </ac:spMkLst>
        </pc:spChg>
        <pc:spChg chg="add mod">
          <ac:chgData name="Иванна Пыркова" userId="33a1ab403d083c58" providerId="LiveId" clId="{FC91A12C-69FC-440D-8367-87F193685A3E}" dt="2023-03-14T19:00:59.842" v="15725" actId="1036"/>
          <ac:spMkLst>
            <pc:docMk/>
            <pc:sldMk cId="939136838" sldId="282"/>
            <ac:spMk id="54" creationId="{B663BB15-BFBC-8B1F-A729-D1577F980659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5" creationId="{803165A9-5C40-AB84-D844-69810B68F056}"/>
          </ac:spMkLst>
        </pc:spChg>
        <pc:spChg chg="add del">
          <ac:chgData name="Иванна Пыркова" userId="33a1ab403d083c58" providerId="LiveId" clId="{FC91A12C-69FC-440D-8367-87F193685A3E}" dt="2023-03-14T15:13:28.056" v="14982" actId="478"/>
          <ac:spMkLst>
            <pc:docMk/>
            <pc:sldMk cId="939136838" sldId="282"/>
            <ac:spMk id="56" creationId="{E3F6D6B8-7945-09A6-EDF8-F9456105EA81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7" creationId="{71231363-F611-9CDF-8E12-9B77BBFBB3BB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8" creationId="{58EDE860-390D-9FD2-818B-9F12F2303B34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59" creationId="{A83A6E3F-45F2-E81C-30A8-5C02575949C7}"/>
          </ac:spMkLst>
        </pc:spChg>
        <pc:spChg chg="add mod">
          <ac:chgData name="Иванна Пыркова" userId="33a1ab403d083c58" providerId="LiveId" clId="{FC91A12C-69FC-440D-8367-87F193685A3E}" dt="2023-03-14T19:00:43.507" v="15722" actId="208"/>
          <ac:spMkLst>
            <pc:docMk/>
            <pc:sldMk cId="939136838" sldId="282"/>
            <ac:spMk id="60" creationId="{6A82C8EA-1F77-2634-5698-102C5A74C2BD}"/>
          </ac:spMkLst>
        </pc:spChg>
      </pc:sldChg>
      <pc:sldChg chg="addSp delSp modSp new del mod ord">
        <pc:chgData name="Иванна Пыркова" userId="33a1ab403d083c58" providerId="LiveId" clId="{FC91A12C-69FC-440D-8367-87F193685A3E}" dt="2023-03-14T10:42:24.293" v="14395" actId="2696"/>
        <pc:sldMkLst>
          <pc:docMk/>
          <pc:sldMk cId="3542647433" sldId="283"/>
        </pc:sldMkLst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3" creationId="{4B056648-320E-67F4-C053-E1FA66CF4D72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4" creationId="{28C2294A-AFBC-84C9-7878-06E072786908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6" creationId="{A2C0FE12-8A39-5654-B96D-B03907F130EB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8" creationId="{87ADF878-CF24-2735-E0FA-09AFD3D1000F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9" creationId="{D6E8507E-0C60-3D4C-ECE1-F37643337BC8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10" creationId="{E32DF63E-E1EA-C77C-2845-97D5FDE33CFC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11" creationId="{F74F1F67-995A-0262-2DCB-C236616A29DD}"/>
          </ac:spMkLst>
        </pc:spChg>
        <pc:spChg chg="add del mod">
          <ac:chgData name="Иванна Пыркова" userId="33a1ab403d083c58" providerId="LiveId" clId="{FC91A12C-69FC-440D-8367-87F193685A3E}" dt="2023-03-14T10:12:17.780" v="14314" actId="21"/>
          <ac:spMkLst>
            <pc:docMk/>
            <pc:sldMk cId="3542647433" sldId="283"/>
            <ac:spMk id="12" creationId="{D7ABB6C2-1C3D-9509-C05B-98AC2509EF4C}"/>
          </ac:spMkLst>
        </pc:spChg>
      </pc:sldChg>
      <pc:sldChg chg="addSp delSp modSp new mod ord">
        <pc:chgData name="Иванна Пыркова" userId="33a1ab403d083c58" providerId="LiveId" clId="{FC91A12C-69FC-440D-8367-87F193685A3E}" dt="2023-03-14T19:06:58.209" v="15819" actId="207"/>
        <pc:sldMkLst>
          <pc:docMk/>
          <pc:sldMk cId="4209530125" sldId="284"/>
        </pc:sldMkLst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2" creationId="{7412A192-97B0-26E6-D43A-9A411CD34E2A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3" creationId="{4E7CB2BE-294E-4501-A3A3-24202ED748D2}"/>
          </ac:spMkLst>
        </pc:spChg>
        <pc:spChg chg="add del mod">
          <ac:chgData name="Иванна Пыркова" userId="33a1ab403d083c58" providerId="LiveId" clId="{FC91A12C-69FC-440D-8367-87F193685A3E}" dt="2023-03-14T09:03:11.559" v="14061" actId="478"/>
          <ac:spMkLst>
            <pc:docMk/>
            <pc:sldMk cId="4209530125" sldId="284"/>
            <ac:spMk id="3" creationId="{B2FEA3B2-5014-EF44-348B-CC0240321D32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4" creationId="{92CF8619-702B-40E7-DD12-4A1683697BBE}"/>
          </ac:spMkLst>
        </pc:spChg>
        <pc:spChg chg="add mod">
          <ac:chgData name="Иванна Пыркова" userId="33a1ab403d083c58" providerId="LiveId" clId="{FC91A12C-69FC-440D-8367-87F193685A3E}" dt="2023-03-14T19:06:42.617" v="15813" actId="207"/>
          <ac:spMkLst>
            <pc:docMk/>
            <pc:sldMk cId="4209530125" sldId="284"/>
            <ac:spMk id="5" creationId="{CB5EDE3B-B21F-24E1-7AD5-6AFA1385BA4F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6" creationId="{EE4C2189-C96A-3A3D-965F-79A8626ABF4A}"/>
          </ac:spMkLst>
        </pc:spChg>
        <pc:spChg chg="add mod">
          <ac:chgData name="Иванна Пыркова" userId="33a1ab403d083c58" providerId="LiveId" clId="{FC91A12C-69FC-440D-8367-87F193685A3E}" dt="2023-03-14T19:06:47.907" v="15815" actId="207"/>
          <ac:spMkLst>
            <pc:docMk/>
            <pc:sldMk cId="4209530125" sldId="284"/>
            <ac:spMk id="7" creationId="{F91DA45E-9DE0-5B39-75F3-D8BB28111715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8" creationId="{6A320A12-B2EB-6200-B892-737C8FB04353}"/>
          </ac:spMkLst>
        </pc:spChg>
        <pc:spChg chg="add mod">
          <ac:chgData name="Иванна Пыркова" userId="33a1ab403d083c58" providerId="LiveId" clId="{FC91A12C-69FC-440D-8367-87F193685A3E}" dt="2023-03-14T19:06:45.767" v="15814" actId="207"/>
          <ac:spMkLst>
            <pc:docMk/>
            <pc:sldMk cId="4209530125" sldId="284"/>
            <ac:spMk id="9" creationId="{E789B560-E7AC-3136-AA31-927DD325D3E0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10" creationId="{4303DD5E-D7F8-87C4-6A9E-03973F40767C}"/>
          </ac:spMkLst>
        </pc:spChg>
        <pc:spChg chg="add mod">
          <ac:chgData name="Иванна Пыркова" userId="33a1ab403d083c58" providerId="LiveId" clId="{FC91A12C-69FC-440D-8367-87F193685A3E}" dt="2023-03-14T19:06:50.730" v="15816" actId="207"/>
          <ac:spMkLst>
            <pc:docMk/>
            <pc:sldMk cId="4209530125" sldId="284"/>
            <ac:spMk id="11" creationId="{5FFF82D8-2CEB-18E0-7658-7749B22D6911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12" creationId="{C0DEA74D-6F9D-265C-D104-F80B951E2547}"/>
          </ac:spMkLst>
        </pc:spChg>
        <pc:spChg chg="add mod">
          <ac:chgData name="Иванна Пыркова" userId="33a1ab403d083c58" providerId="LiveId" clId="{FC91A12C-69FC-440D-8367-87F193685A3E}" dt="2023-03-14T19:06:56.023" v="15818" actId="207"/>
          <ac:spMkLst>
            <pc:docMk/>
            <pc:sldMk cId="4209530125" sldId="284"/>
            <ac:spMk id="13" creationId="{27EB3710-7764-DDD8-9FCC-79B32951B7A8}"/>
          </ac:spMkLst>
        </pc:spChg>
        <pc:spChg chg="add mod ord">
          <ac:chgData name="Иванна Пыркова" userId="33a1ab403d083c58" providerId="LiveId" clId="{FC91A12C-69FC-440D-8367-87F193685A3E}" dt="2023-03-14T19:06:26.779" v="15808" actId="207"/>
          <ac:spMkLst>
            <pc:docMk/>
            <pc:sldMk cId="4209530125" sldId="284"/>
            <ac:spMk id="14" creationId="{E3344006-EF0D-B56B-D68C-A15DBFFB82A8}"/>
          </ac:spMkLst>
        </pc:spChg>
        <pc:spChg chg="add mod">
          <ac:chgData name="Иванна Пыркова" userId="33a1ab403d083c58" providerId="LiveId" clId="{FC91A12C-69FC-440D-8367-87F193685A3E}" dt="2023-03-14T19:06:58.209" v="15819" actId="207"/>
          <ac:spMkLst>
            <pc:docMk/>
            <pc:sldMk cId="4209530125" sldId="284"/>
            <ac:spMk id="15" creationId="{3B54466C-FC66-6FAF-1813-D3B97E0FC81F}"/>
          </ac:spMkLst>
        </pc:spChg>
        <pc:spChg chg="add mod">
          <ac:chgData name="Иванна Пыркова" userId="33a1ab403d083c58" providerId="LiveId" clId="{FC91A12C-69FC-440D-8367-87F193685A3E}" dt="2023-03-14T19:06:39.699" v="15812" actId="207"/>
          <ac:spMkLst>
            <pc:docMk/>
            <pc:sldMk cId="4209530125" sldId="284"/>
            <ac:spMk id="16" creationId="{B0B984C8-804E-76BC-660F-C10F9095A8EC}"/>
          </ac:spMkLst>
        </pc:spChg>
        <pc:spChg chg="add mod">
          <ac:chgData name="Иванна Пыркова" userId="33a1ab403d083c58" providerId="LiveId" clId="{FC91A12C-69FC-440D-8367-87F193685A3E}" dt="2023-03-14T19:06:52.969" v="15817" actId="207"/>
          <ac:spMkLst>
            <pc:docMk/>
            <pc:sldMk cId="4209530125" sldId="284"/>
            <ac:spMk id="17" creationId="{E2B8D6A4-C11F-7A09-C601-077407B596B6}"/>
          </ac:spMkLst>
        </pc:spChg>
        <pc:spChg chg="add mod">
          <ac:chgData name="Иванна Пыркова" userId="33a1ab403d083c58" providerId="LiveId" clId="{FC91A12C-69FC-440D-8367-87F193685A3E}" dt="2023-03-14T19:06:32.379" v="15809" actId="207"/>
          <ac:spMkLst>
            <pc:docMk/>
            <pc:sldMk cId="4209530125" sldId="284"/>
            <ac:spMk id="18" creationId="{906253D7-330A-69BF-B67F-93F6B40E157D}"/>
          </ac:spMkLst>
        </pc:spChg>
        <pc:spChg chg="add mod">
          <ac:chgData name="Иванна Пыркова" userId="33a1ab403d083c58" providerId="LiveId" clId="{FC91A12C-69FC-440D-8367-87F193685A3E}" dt="2023-03-14T19:06:34.584" v="15810" actId="207"/>
          <ac:spMkLst>
            <pc:docMk/>
            <pc:sldMk cId="4209530125" sldId="284"/>
            <ac:spMk id="19" creationId="{F442D49C-F398-F4E2-BF2E-D914D1E200D2}"/>
          </ac:spMkLst>
        </pc:spChg>
        <pc:spChg chg="add mod">
          <ac:chgData name="Иванна Пыркова" userId="33a1ab403d083c58" providerId="LiveId" clId="{FC91A12C-69FC-440D-8367-87F193685A3E}" dt="2023-03-14T19:06:37.239" v="15811" actId="207"/>
          <ac:spMkLst>
            <pc:docMk/>
            <pc:sldMk cId="4209530125" sldId="284"/>
            <ac:spMk id="20" creationId="{F7557B3E-54C7-AF56-872E-64C18449B017}"/>
          </ac:spMkLst>
        </pc:spChg>
        <pc:spChg chg="add del mod">
          <ac:chgData name="Иванна Пыркова" userId="33a1ab403d083c58" providerId="LiveId" clId="{FC91A12C-69FC-440D-8367-87F193685A3E}" dt="2023-03-14T10:13:24.527" v="14340" actId="478"/>
          <ac:spMkLst>
            <pc:docMk/>
            <pc:sldMk cId="4209530125" sldId="284"/>
            <ac:spMk id="21" creationId="{B348DE30-FEF1-B5D6-CE37-A67059AC4660}"/>
          </ac:spMkLst>
        </pc:spChg>
        <pc:spChg chg="add del mod">
          <ac:chgData name="Иванна Пыркова" userId="33a1ab403d083c58" providerId="LiveId" clId="{FC91A12C-69FC-440D-8367-87F193685A3E}" dt="2023-03-14T10:13:27.016" v="14341" actId="478"/>
          <ac:spMkLst>
            <pc:docMk/>
            <pc:sldMk cId="4209530125" sldId="284"/>
            <ac:spMk id="22" creationId="{5CF4B9BC-44BA-784E-B4E9-7552E826D013}"/>
          </ac:spMkLst>
        </pc:spChg>
        <pc:spChg chg="add del mod">
          <ac:chgData name="Иванна Пыркова" userId="33a1ab403d083c58" providerId="LiveId" clId="{FC91A12C-69FC-440D-8367-87F193685A3E}" dt="2023-03-14T10:13:29.107" v="14342" actId="478"/>
          <ac:spMkLst>
            <pc:docMk/>
            <pc:sldMk cId="4209530125" sldId="284"/>
            <ac:spMk id="23" creationId="{77EBDE1E-DCFE-FD12-74AE-BA87E1178E44}"/>
          </ac:spMkLst>
        </pc:spChg>
        <pc:spChg chg="add mod ord">
          <ac:chgData name="Иванна Пыркова" userId="33a1ab403d083c58" providerId="LiveId" clId="{FC91A12C-69FC-440D-8367-87F193685A3E}" dt="2023-03-14T19:06:23.571" v="15807" actId="207"/>
          <ac:spMkLst>
            <pc:docMk/>
            <pc:sldMk cId="4209530125" sldId="284"/>
            <ac:spMk id="24" creationId="{EFBC42E8-9DB4-F729-E98D-5F0749BB4E5A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25" creationId="{46B5AB61-9E8E-4594-8DA5-69B393EF5D3D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26" creationId="{A0B7CC5E-B813-05EF-9750-AE7CB3994A97}"/>
          </ac:spMkLst>
        </pc:spChg>
        <pc:spChg chg="add mod">
          <ac:chgData name="Иванна Пыркова" userId="33a1ab403d083c58" providerId="LiveId" clId="{FC91A12C-69FC-440D-8367-87F193685A3E}" dt="2023-03-14T19:04:30.780" v="15782" actId="208"/>
          <ac:spMkLst>
            <pc:docMk/>
            <pc:sldMk cId="4209530125" sldId="284"/>
            <ac:spMk id="27" creationId="{9E74FF50-B65A-0B2B-FE91-5BB5E18E9509}"/>
          </ac:spMkLst>
        </pc:spChg>
      </pc:sldChg>
      <pc:sldChg chg="addSp delSp modSp new del mod">
        <pc:chgData name="Иванна Пыркова" userId="33a1ab403d083c58" providerId="LiveId" clId="{FC91A12C-69FC-440D-8367-87F193685A3E}" dt="2023-03-14T15:15:38.873" v="15026" actId="2696"/>
        <pc:sldMkLst>
          <pc:docMk/>
          <pc:sldMk cId="1719724174" sldId="285"/>
        </pc:sldMkLst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3" creationId="{22A73904-0CD6-30A4-A7A9-DA23AA8ACA48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5" creationId="{8A2C0469-E0BB-8EB5-1EED-382A68B40A6B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7" creationId="{EF1B4362-6F93-51FF-50F7-C490B754E62A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9" creationId="{C127FA86-ED17-2319-3584-BD3E637F321D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1" creationId="{1BB3A149-FFA8-CF8A-0D07-0BD92C27EBF5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3" creationId="{C3805D33-EE52-EFF8-5A1E-F38B59C78BAA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5" creationId="{F5218A62-7B9D-B872-49F8-2612FFCAB7CA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7" creationId="{830F2452-78C9-3B98-104F-2606C930EA8F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8" creationId="{DF74FF65-EF9B-DB80-DC79-B6D289AD7899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19" creationId="{EB47F22F-BB66-9DC8-530E-B82354CDAB8A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0" creationId="{6B5B6CB7-05C7-2357-1BDB-D8DA504516DF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1" creationId="{92F6912D-416F-D955-D88F-F89BFA6250B1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2" creationId="{6059A7C5-BCAC-7273-2C78-B2DC1FC11290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3" creationId="{E2D799B6-5F90-9B81-BE87-9AC53E78DB4E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4" creationId="{C2FAF52F-9A6B-E567-0FC9-2F111212627E}"/>
          </ac:spMkLst>
        </pc:spChg>
        <pc:spChg chg="add del mod">
          <ac:chgData name="Иванна Пыркова" userId="33a1ab403d083c58" providerId="LiveId" clId="{FC91A12C-69FC-440D-8367-87F193685A3E}" dt="2023-03-14T14:34:16.084" v="14618" actId="21"/>
          <ac:spMkLst>
            <pc:docMk/>
            <pc:sldMk cId="1719724174" sldId="285"/>
            <ac:spMk id="25" creationId="{BEFA5A93-2893-D600-07DB-270F572B42D7}"/>
          </ac:spMkLst>
        </pc:spChg>
      </pc:sldChg>
      <pc:sldChg chg="addSp modSp new mod ord">
        <pc:chgData name="Иванна Пыркова" userId="33a1ab403d083c58" providerId="LiveId" clId="{FC91A12C-69FC-440D-8367-87F193685A3E}" dt="2023-03-21T10:43:31.671" v="17689"/>
        <pc:sldMkLst>
          <pc:docMk/>
          <pc:sldMk cId="3312988542" sldId="285"/>
        </pc:sldMkLst>
        <pc:spChg chg="add mod">
          <ac:chgData name="Иванна Пыркова" userId="33a1ab403d083c58" providerId="LiveId" clId="{FC91A12C-69FC-440D-8367-87F193685A3E}" dt="2023-03-18T13:16:58.451" v="17208" actId="1076"/>
          <ac:spMkLst>
            <pc:docMk/>
            <pc:sldMk cId="3312988542" sldId="285"/>
            <ac:spMk id="3" creationId="{8FC81388-8E14-2700-63DE-4DDEB2FF9167}"/>
          </ac:spMkLst>
        </pc:spChg>
        <pc:spChg chg="add mod">
          <ac:chgData name="Иванна Пыркова" userId="33a1ab403d083c58" providerId="LiveId" clId="{FC91A12C-69FC-440D-8367-87F193685A3E}" dt="2023-03-18T13:20:25.005" v="17258" actId="20577"/>
          <ac:spMkLst>
            <pc:docMk/>
            <pc:sldMk cId="3312988542" sldId="285"/>
            <ac:spMk id="4" creationId="{F7A1D593-0591-BD84-4FA7-02B89ED519BF}"/>
          </ac:spMkLst>
        </pc:spChg>
        <pc:spChg chg="add mod">
          <ac:chgData name="Иванна Пыркова" userId="33a1ab403d083c58" providerId="LiveId" clId="{FC91A12C-69FC-440D-8367-87F193685A3E}" dt="2023-03-20T17:16:42.065" v="17325" actId="20577"/>
          <ac:spMkLst>
            <pc:docMk/>
            <pc:sldMk cId="3312988542" sldId="285"/>
            <ac:spMk id="6" creationId="{2456B9A3-3C54-5750-151D-1EAA5F752F53}"/>
          </ac:spMkLst>
        </pc:spChg>
        <pc:spChg chg="add mod">
          <ac:chgData name="Иванна Пыркова" userId="33a1ab403d083c58" providerId="LiveId" clId="{FC91A12C-69FC-440D-8367-87F193685A3E}" dt="2023-03-18T13:17:11.701" v="17213" actId="14100"/>
          <ac:spMkLst>
            <pc:docMk/>
            <pc:sldMk cId="3312988542" sldId="285"/>
            <ac:spMk id="8" creationId="{DF97676A-76A1-D42E-4B99-A8AE9506CE88}"/>
          </ac:spMkLst>
        </pc:spChg>
      </pc:sldChg>
      <pc:sldChg chg="new del">
        <pc:chgData name="Иванна Пыркова" userId="33a1ab403d083c58" providerId="LiveId" clId="{FC91A12C-69FC-440D-8367-87F193685A3E}" dt="2023-03-14T10:42:25.962" v="14396" actId="2696"/>
        <pc:sldMkLst>
          <pc:docMk/>
          <pc:sldMk cId="3696338684" sldId="285"/>
        </pc:sldMkLst>
      </pc:sldChg>
      <pc:sldChg chg="addSp delSp modSp new mod">
        <pc:chgData name="Иванна Пыркова" userId="33a1ab403d083c58" providerId="LiveId" clId="{FC91A12C-69FC-440D-8367-87F193685A3E}" dt="2023-03-21T18:15:02.459" v="19104" actId="1036"/>
        <pc:sldMkLst>
          <pc:docMk/>
          <pc:sldMk cId="45830441" sldId="286"/>
        </pc:sldMkLst>
        <pc:spChg chg="add del mod">
          <ac:chgData name="Иванна Пыркова" userId="33a1ab403d083c58" providerId="LiveId" clId="{FC91A12C-69FC-440D-8367-87F193685A3E}" dt="2023-03-21T10:59:19.642" v="17746" actId="478"/>
          <ac:spMkLst>
            <pc:docMk/>
            <pc:sldMk cId="45830441" sldId="286"/>
            <ac:spMk id="3" creationId="{47E8AF80-6376-ABDE-FBB7-361FE717EDCC}"/>
          </ac:spMkLst>
        </pc:spChg>
        <pc:spChg chg="add mod">
          <ac:chgData name="Иванна Пыркова" userId="33a1ab403d083c58" providerId="LiveId" clId="{FC91A12C-69FC-440D-8367-87F193685A3E}" dt="2023-03-21T18:06:00.635" v="18951" actId="1036"/>
          <ac:spMkLst>
            <pc:docMk/>
            <pc:sldMk cId="45830441" sldId="286"/>
            <ac:spMk id="3" creationId="{89BA3256-9F86-5AED-A413-CFDC1B8144A3}"/>
          </ac:spMkLst>
        </pc:spChg>
        <pc:spChg chg="add del mod">
          <ac:chgData name="Иванна Пыркова" userId="33a1ab403d083c58" providerId="LiveId" clId="{FC91A12C-69FC-440D-8367-87F193685A3E}" dt="2023-03-21T17:39:56.173" v="18593" actId="478"/>
          <ac:spMkLst>
            <pc:docMk/>
            <pc:sldMk cId="45830441" sldId="286"/>
            <ac:spMk id="4" creationId="{229A3722-FBF7-0575-7B22-787A1234AD27}"/>
          </ac:spMkLst>
        </pc:spChg>
        <pc:spChg chg="add del mod">
          <ac:chgData name="Иванна Пыркова" userId="33a1ab403d083c58" providerId="LiveId" clId="{FC91A12C-69FC-440D-8367-87F193685A3E}" dt="2023-03-21T10:59:27.191" v="17750" actId="478"/>
          <ac:spMkLst>
            <pc:docMk/>
            <pc:sldMk cId="45830441" sldId="286"/>
            <ac:spMk id="4" creationId="{73C291D7-3CE5-BB10-0C4C-5293AC05A745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" creationId="{FE727E19-BE6F-07DE-05ED-1378F9676174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5" creationId="{CEEE2A18-C370-F4CF-7BEF-D2EA1CA11389}"/>
          </ac:spMkLst>
        </pc:spChg>
        <pc:spChg chg="add mod">
          <ac:chgData name="Иванна Пыркова" userId="33a1ab403d083c58" providerId="LiveId" clId="{FC91A12C-69FC-440D-8367-87F193685A3E}" dt="2023-03-21T18:06:08.473" v="18953" actId="1076"/>
          <ac:spMkLst>
            <pc:docMk/>
            <pc:sldMk cId="45830441" sldId="286"/>
            <ac:spMk id="7" creationId="{91F0E199-4929-37AA-BCF5-49372498FF15}"/>
          </ac:spMkLst>
        </pc:spChg>
        <pc:spChg chg="add del mod">
          <ac:chgData name="Иванна Пыркова" userId="33a1ab403d083c58" providerId="LiveId" clId="{FC91A12C-69FC-440D-8367-87F193685A3E}" dt="2023-03-21T16:04:20.792" v="18104" actId="478"/>
          <ac:spMkLst>
            <pc:docMk/>
            <pc:sldMk cId="45830441" sldId="286"/>
            <ac:spMk id="8" creationId="{549891D2-574A-CC13-642F-250E5A3768BA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8" creationId="{626E6242-089B-04FE-918A-9BC0157F2241}"/>
          </ac:spMkLst>
        </pc:spChg>
        <pc:spChg chg="add mod">
          <ac:chgData name="Иванна Пыркова" userId="33a1ab403d083c58" providerId="LiveId" clId="{FC91A12C-69FC-440D-8367-87F193685A3E}" dt="2023-03-21T18:05:07.730" v="18892" actId="1076"/>
          <ac:spMkLst>
            <pc:docMk/>
            <pc:sldMk cId="45830441" sldId="286"/>
            <ac:spMk id="9" creationId="{4DE47A65-D66C-5D9D-CB4C-7DF90D0E8055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10" creationId="{B970DFFD-4892-21B7-D202-6889712AFDFC}"/>
          </ac:spMkLst>
        </pc:spChg>
        <pc:spChg chg="add del mod">
          <ac:chgData name="Иванна Пыркова" userId="33a1ab403d083c58" providerId="LiveId" clId="{FC91A12C-69FC-440D-8367-87F193685A3E}" dt="2023-03-21T17:51:45.111" v="18689" actId="478"/>
          <ac:spMkLst>
            <pc:docMk/>
            <pc:sldMk cId="45830441" sldId="286"/>
            <ac:spMk id="11" creationId="{D60771A1-EE0D-2FDB-0AE9-C98376C434BF}"/>
          </ac:spMkLst>
        </pc:spChg>
        <pc:spChg chg="add del mod">
          <ac:chgData name="Иванна Пыркова" userId="33a1ab403d083c58" providerId="LiveId" clId="{FC91A12C-69FC-440D-8367-87F193685A3E}" dt="2023-03-21T16:07:25.075" v="18121" actId="478"/>
          <ac:spMkLst>
            <pc:docMk/>
            <pc:sldMk cId="45830441" sldId="286"/>
            <ac:spMk id="11" creationId="{F0DB2169-90F9-E8D0-43D7-0741ADA50A34}"/>
          </ac:spMkLst>
        </pc:spChg>
        <pc:spChg chg="add del mod">
          <ac:chgData name="Иванна Пыркова" userId="33a1ab403d083c58" providerId="LiveId" clId="{FC91A12C-69FC-440D-8367-87F193685A3E}" dt="2023-03-21T16:09:02.261" v="18136" actId="478"/>
          <ac:spMkLst>
            <pc:docMk/>
            <pc:sldMk cId="45830441" sldId="286"/>
            <ac:spMk id="13" creationId="{464F1E51-A044-5050-8E16-4D8BAF211895}"/>
          </ac:spMkLst>
        </pc:spChg>
        <pc:spChg chg="add mod">
          <ac:chgData name="Иванна Пыркова" userId="33a1ab403d083c58" providerId="LiveId" clId="{FC91A12C-69FC-440D-8367-87F193685A3E}" dt="2023-03-21T18:03:22.764" v="18875" actId="1036"/>
          <ac:spMkLst>
            <pc:docMk/>
            <pc:sldMk cId="45830441" sldId="286"/>
            <ac:spMk id="13" creationId="{FA70256D-404F-E77E-B83F-74016EBD4163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14" creationId="{64E27C16-FA3E-D6B2-C622-6FEDAE57BF6B}"/>
          </ac:spMkLst>
        </pc:spChg>
        <pc:spChg chg="add del mod">
          <ac:chgData name="Иванна Пыркова" userId="33a1ab403d083c58" providerId="LiveId" clId="{FC91A12C-69FC-440D-8367-87F193685A3E}" dt="2023-03-21T17:40:26.624" v="18610" actId="478"/>
          <ac:spMkLst>
            <pc:docMk/>
            <pc:sldMk cId="45830441" sldId="286"/>
            <ac:spMk id="15" creationId="{59E4163D-6F35-F841-FC93-07B704EEE28C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16" creationId="{98E9EEDB-5AFB-0E60-AE9C-CEA56C992ADD}"/>
          </ac:spMkLst>
        </pc:spChg>
        <pc:spChg chg="add del mod">
          <ac:chgData name="Иванна Пыркова" userId="33a1ab403d083c58" providerId="LiveId" clId="{FC91A12C-69FC-440D-8367-87F193685A3E}" dt="2023-03-21T17:40:41.845" v="18617" actId="478"/>
          <ac:spMkLst>
            <pc:docMk/>
            <pc:sldMk cId="45830441" sldId="286"/>
            <ac:spMk id="17" creationId="{DD8B9213-BC41-9C9D-20CA-5B7503816923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18" creationId="{8AE087D5-DDCF-9EC6-5808-76AB06419B53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19" creationId="{7CB3B943-A1AF-F0A3-AC2E-D615E022801D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1" creationId="{16150EF0-88DF-DC56-F44E-E85169E6705A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2" creationId="{13E2ED4D-C23D-CB38-62BF-2740D2AE9C0D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3" creationId="{0A8C6313-0659-D1E2-1E48-037F887794AB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4" creationId="{B95CD8A6-0AC3-2592-418A-33E873046602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5" creationId="{0F3DD1BA-55BA-5581-C6E6-D62998ACCC5F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6" creationId="{774328BB-13E0-B37C-599F-8EF16B02C3A6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7" creationId="{25B31C5C-5583-7A74-7167-550E3FDF1EF5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8" creationId="{CE1CE73D-70B9-73C2-792E-130F7B0C6C6B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29" creationId="{676980EC-8F0E-BFF9-5E0B-05D02337CC2E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30" creationId="{EDBECC73-F0DC-2E2F-DBD6-450400D74439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31" creationId="{BA99A72C-C10C-2E16-30B1-3F81DEC184D0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32" creationId="{CDB86515-108F-2505-FD7F-A6417592747D}"/>
          </ac:spMkLst>
        </pc:spChg>
        <pc:spChg chg="add mod">
          <ac:chgData name="Иванна Пыркова" userId="33a1ab403d083c58" providerId="LiveId" clId="{FC91A12C-69FC-440D-8367-87F193685A3E}" dt="2023-03-21T18:08:59.363" v="18969" actId="1035"/>
          <ac:spMkLst>
            <pc:docMk/>
            <pc:sldMk cId="45830441" sldId="286"/>
            <ac:spMk id="33" creationId="{31E545E0-BA76-EAA2-A91C-8B51A5BAAAAE}"/>
          </ac:spMkLst>
        </pc:spChg>
        <pc:spChg chg="add mod">
          <ac:chgData name="Иванна Пыркова" userId="33a1ab403d083c58" providerId="LiveId" clId="{FC91A12C-69FC-440D-8367-87F193685A3E}" dt="2023-03-21T18:03:22.764" v="18875" actId="1036"/>
          <ac:spMkLst>
            <pc:docMk/>
            <pc:sldMk cId="45830441" sldId="286"/>
            <ac:spMk id="34" creationId="{99D73A32-D455-F5E3-1358-47C34515668D}"/>
          </ac:spMkLst>
        </pc:spChg>
        <pc:spChg chg="add mod">
          <ac:chgData name="Иванна Пыркова" userId="33a1ab403d083c58" providerId="LiveId" clId="{FC91A12C-69FC-440D-8367-87F193685A3E}" dt="2023-03-21T18:04:36.223" v="18881" actId="1035"/>
          <ac:spMkLst>
            <pc:docMk/>
            <pc:sldMk cId="45830441" sldId="286"/>
            <ac:spMk id="35" creationId="{F1A053B6-4511-18AD-7259-F9A913FBCC4B}"/>
          </ac:spMkLst>
        </pc:spChg>
        <pc:spChg chg="add del mod">
          <ac:chgData name="Иванна Пыркова" userId="33a1ab403d083c58" providerId="LiveId" clId="{FC91A12C-69FC-440D-8367-87F193685A3E}" dt="2023-03-21T18:06:03.180" v="18952" actId="478"/>
          <ac:spMkLst>
            <pc:docMk/>
            <pc:sldMk cId="45830441" sldId="286"/>
            <ac:spMk id="36" creationId="{AC63AE91-6773-9D85-C640-9CFCDB4072DD}"/>
          </ac:spMkLst>
        </pc:spChg>
        <pc:spChg chg="add mod">
          <ac:chgData name="Иванна Пыркова" userId="33a1ab403d083c58" providerId="LiveId" clId="{FC91A12C-69FC-440D-8367-87F193685A3E}" dt="2023-03-21T18:06:26.382" v="18955" actId="1076"/>
          <ac:spMkLst>
            <pc:docMk/>
            <pc:sldMk cId="45830441" sldId="286"/>
            <ac:spMk id="37" creationId="{7FAF9A42-9D2B-0F5D-A991-8DC1D2F5C07A}"/>
          </ac:spMkLst>
        </pc:spChg>
        <pc:spChg chg="add mod">
          <ac:chgData name="Иванна Пыркова" userId="33a1ab403d083c58" providerId="LiveId" clId="{FC91A12C-69FC-440D-8367-87F193685A3E}" dt="2023-03-21T18:07:17.977" v="18964" actId="1035"/>
          <ac:spMkLst>
            <pc:docMk/>
            <pc:sldMk cId="45830441" sldId="286"/>
            <ac:spMk id="38" creationId="{F76BB759-C51B-5587-7BA0-6F7405CC7579}"/>
          </ac:spMkLst>
        </pc:spChg>
        <pc:spChg chg="add mod">
          <ac:chgData name="Иванна Пыркова" userId="33a1ab403d083c58" providerId="LiveId" clId="{FC91A12C-69FC-440D-8367-87F193685A3E}" dt="2023-03-21T18:08:39.121" v="18967" actId="1035"/>
          <ac:spMkLst>
            <pc:docMk/>
            <pc:sldMk cId="45830441" sldId="286"/>
            <ac:spMk id="39" creationId="{B450C529-2C99-5335-66AD-AEB773674E6C}"/>
          </ac:spMkLst>
        </pc:spChg>
        <pc:spChg chg="add mod">
          <ac:chgData name="Иванна Пыркова" userId="33a1ab403d083c58" providerId="LiveId" clId="{FC91A12C-69FC-440D-8367-87F193685A3E}" dt="2023-03-21T18:09:54.056" v="18980" actId="207"/>
          <ac:spMkLst>
            <pc:docMk/>
            <pc:sldMk cId="45830441" sldId="286"/>
            <ac:spMk id="40" creationId="{C213B0F4-395D-77A6-4E7E-155BA93D1164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1" creationId="{53086FEF-A41E-9D01-61CC-0B8C30854DAF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2" creationId="{C45F0CA1-2FD5-CD03-7C9B-FA6573C34FCF}"/>
          </ac:spMkLst>
        </pc:spChg>
        <pc:spChg chg="add del mod">
          <ac:chgData name="Иванна Пыркова" userId="33a1ab403d083c58" providerId="LiveId" clId="{FC91A12C-69FC-440D-8367-87F193685A3E}" dt="2023-03-21T18:11:40.367" v="19030" actId="478"/>
          <ac:spMkLst>
            <pc:docMk/>
            <pc:sldMk cId="45830441" sldId="286"/>
            <ac:spMk id="43" creationId="{0770783B-A054-6120-3D8C-9FDA2C416223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4" creationId="{25BEE35A-72DE-0F03-B1D5-8F091646AE61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5" creationId="{BBC21D30-9A4F-31F7-526F-4B13F22CD4A4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6" creationId="{79D59390-A50F-EDAE-7610-DFBC5FB452D9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7" creationId="{BE72EA2A-25F4-B783-8A07-C68BBFFA5F64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8" creationId="{24732154-6F3D-596E-7E87-2071663C3AF1}"/>
          </ac:spMkLst>
        </pc:spChg>
        <pc:spChg chg="add mod">
          <ac:chgData name="Иванна Пыркова" userId="33a1ab403d083c58" providerId="LiveId" clId="{FC91A12C-69FC-440D-8367-87F193685A3E}" dt="2023-03-21T18:15:02.459" v="19104" actId="1036"/>
          <ac:spMkLst>
            <pc:docMk/>
            <pc:sldMk cId="45830441" sldId="286"/>
            <ac:spMk id="49" creationId="{5DE74EBC-8C24-66E4-6AC7-A00DA1998CBD}"/>
          </ac:spMkLst>
        </pc:spChg>
        <pc:graphicFrameChg chg="add mod">
          <ac:chgData name="Иванна Пыркова" userId="33a1ab403d083c58" providerId="LiveId" clId="{FC91A12C-69FC-440D-8367-87F193685A3E}" dt="2023-03-21T18:03:18.785" v="18873" actId="1035"/>
          <ac:graphicFrameMkLst>
            <pc:docMk/>
            <pc:sldMk cId="45830441" sldId="286"/>
            <ac:graphicFrameMk id="20" creationId="{3D1070AB-C15D-AB0D-199C-B0DB7F711924}"/>
          </ac:graphicFrameMkLst>
        </pc:graphicFrameChg>
        <pc:picChg chg="add del mod">
          <ac:chgData name="Иванна Пыркова" userId="33a1ab403d083c58" providerId="LiveId" clId="{FC91A12C-69FC-440D-8367-87F193685A3E}" dt="2023-03-21T13:08:48.473" v="17883" actId="21"/>
          <ac:picMkLst>
            <pc:docMk/>
            <pc:sldMk cId="45830441" sldId="286"/>
            <ac:picMk id="5" creationId="{E3ED7A0E-2CAA-E772-27FD-92386ED3075E}"/>
          </ac:picMkLst>
        </pc:picChg>
      </pc:sldChg>
      <pc:sldChg chg="addSp delSp modSp new mod">
        <pc:chgData name="Иванна Пыркова" userId="33a1ab403d083c58" providerId="LiveId" clId="{FC91A12C-69FC-440D-8367-87F193685A3E}" dt="2023-03-21T19:15:04.410" v="19872" actId="1036"/>
        <pc:sldMkLst>
          <pc:docMk/>
          <pc:sldMk cId="1442065566" sldId="287"/>
        </pc:sldMkLst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3" creationId="{96C8DBE8-E9A4-49B8-585B-3479B162FD53}"/>
          </ac:spMkLst>
        </pc:spChg>
        <pc:spChg chg="add del mod">
          <ac:chgData name="Иванна Пыркова" userId="33a1ab403d083c58" providerId="LiveId" clId="{FC91A12C-69FC-440D-8367-87F193685A3E}" dt="2023-03-21T11:01:35.718" v="17773" actId="478"/>
          <ac:spMkLst>
            <pc:docMk/>
            <pc:sldMk cId="1442065566" sldId="287"/>
            <ac:spMk id="3" creationId="{C6576F03-B012-E748-33D0-0A813E2DDF84}"/>
          </ac:spMkLst>
        </pc:spChg>
        <pc:spChg chg="add del mod">
          <ac:chgData name="Иванна Пыркова" userId="33a1ab403d083c58" providerId="LiveId" clId="{FC91A12C-69FC-440D-8367-87F193685A3E}" dt="2023-03-21T18:18:06.862" v="19110" actId="478"/>
          <ac:spMkLst>
            <pc:docMk/>
            <pc:sldMk cId="1442065566" sldId="287"/>
            <ac:spMk id="4" creationId="{A772077E-2D8D-E0DF-33F7-2E620E04E319}"/>
          </ac:spMkLst>
        </pc:spChg>
        <pc:spChg chg="add del mod">
          <ac:chgData name="Иванна Пыркова" userId="33a1ab403d083c58" providerId="LiveId" clId="{FC91A12C-69FC-440D-8367-87F193685A3E}" dt="2023-03-21T18:19:05.062" v="19129" actId="478"/>
          <ac:spMkLst>
            <pc:docMk/>
            <pc:sldMk cId="1442065566" sldId="287"/>
            <ac:spMk id="5" creationId="{C241ED00-3864-C1E3-46A7-B129BBF0E726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7" creationId="{1D7CA49D-6F90-0C98-3323-5762925EB390}"/>
          </ac:spMkLst>
        </pc:spChg>
        <pc:spChg chg="add del mod">
          <ac:chgData name="Иванна Пыркова" userId="33a1ab403d083c58" providerId="LiveId" clId="{FC91A12C-69FC-440D-8367-87F193685A3E}" dt="2023-03-21T18:22:34.918" v="19196" actId="478"/>
          <ac:spMkLst>
            <pc:docMk/>
            <pc:sldMk cId="1442065566" sldId="287"/>
            <ac:spMk id="8" creationId="{1384AFA8-5D85-BFC7-FA7B-A60CD6F9F81B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9" creationId="{E3A2E2DF-54BD-ECD1-05AD-C7DB1A6838AC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11" creationId="{561D0903-F5D3-9188-25ED-6CC0876EF633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12" creationId="{5E38895E-528E-29B7-6A55-4B47DE2CB816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13" creationId="{58350851-ADA0-18D0-846E-64E0F49381EE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15" creationId="{04697721-321E-A84A-A9AD-8F6334D24CDB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16" creationId="{4658A780-9193-F896-AA8A-A9CB704A776B}"/>
          </ac:spMkLst>
        </pc:spChg>
        <pc:spChg chg="add del mod">
          <ac:chgData name="Иванна Пыркова" userId="33a1ab403d083c58" providerId="LiveId" clId="{FC91A12C-69FC-440D-8367-87F193685A3E}" dt="2023-03-21T18:21:08.878" v="19143" actId="478"/>
          <ac:spMkLst>
            <pc:docMk/>
            <pc:sldMk cId="1442065566" sldId="287"/>
            <ac:spMk id="17" creationId="{8BAA0CA0-EB38-737C-8156-3528314F1ADD}"/>
          </ac:spMkLst>
        </pc:spChg>
        <pc:spChg chg="add del mod">
          <ac:chgData name="Иванна Пыркова" userId="33a1ab403d083c58" providerId="LiveId" clId="{FC91A12C-69FC-440D-8367-87F193685A3E}" dt="2023-03-21T18:23:29.941" v="19216" actId="478"/>
          <ac:spMkLst>
            <pc:docMk/>
            <pc:sldMk cId="1442065566" sldId="287"/>
            <ac:spMk id="19" creationId="{6593F558-C2C8-EBBE-6BB8-8B27DD31E47B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20" creationId="{5E12D2A7-4417-BFDE-A501-57B8146EA46C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21" creationId="{76E5277B-81BA-3B64-D526-3F9F64620D52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23" creationId="{AE80AB57-EAD5-23A4-0211-4D7A59DF9383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24" creationId="{B4876C8D-2691-F2F5-6765-7DE8FC8CB5CA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25" creationId="{50AFC7CA-D90D-6C11-B860-1C34A26C0712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27" creationId="{AAAF6A43-FB54-3D46-6DA6-670D87D4983B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28" creationId="{AA066D39-FB98-744B-EE6E-0EC8C8F75F09}"/>
          </ac:spMkLst>
        </pc:spChg>
        <pc:spChg chg="add mod">
          <ac:chgData name="Иванна Пыркова" userId="33a1ab403d083c58" providerId="LiveId" clId="{FC91A12C-69FC-440D-8367-87F193685A3E}" dt="2023-03-21T19:08:41.387" v="19768" actId="1036"/>
          <ac:spMkLst>
            <pc:docMk/>
            <pc:sldMk cId="1442065566" sldId="287"/>
            <ac:spMk id="29" creationId="{48C81252-F1DA-2399-B2A3-181979DCF59F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31" creationId="{528DE942-DD8B-2638-3A56-EE3DC5335466}"/>
          </ac:spMkLst>
        </pc:spChg>
        <pc:spChg chg="add mod">
          <ac:chgData name="Иванна Пыркова" userId="33a1ab403d083c58" providerId="LiveId" clId="{FC91A12C-69FC-440D-8367-87F193685A3E}" dt="2023-03-21T19:08:41.387" v="19768" actId="1036"/>
          <ac:spMkLst>
            <pc:docMk/>
            <pc:sldMk cId="1442065566" sldId="287"/>
            <ac:spMk id="33" creationId="{988A1250-F954-1F75-9AB5-87236A8483F0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35" creationId="{CA8E99CC-4AF1-A763-BF23-59646DB1D00A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37" creationId="{7904ACD0-2281-84FE-29A4-6340015476B9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38" creationId="{1AD39EDB-B8B4-26F0-F547-3D1E8E33C75E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39" creationId="{FFF8F82C-E18C-50ED-55B5-71117B2F8C45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40" creationId="{ACF98A8A-FC79-E178-0E8D-51F396C28DAD}"/>
          </ac:spMkLst>
        </pc:spChg>
        <pc:spChg chg="add mod">
          <ac:chgData name="Иванна Пыркова" userId="33a1ab403d083c58" providerId="LiveId" clId="{FC91A12C-69FC-440D-8367-87F193685A3E}" dt="2023-03-21T19:13:21.730" v="19829" actId="1036"/>
          <ac:spMkLst>
            <pc:docMk/>
            <pc:sldMk cId="1442065566" sldId="287"/>
            <ac:spMk id="41" creationId="{7647150D-9D77-206E-BA83-30DD51DD97DA}"/>
          </ac:spMkLst>
        </pc:spChg>
        <pc:spChg chg="add del mod">
          <ac:chgData name="Иванна Пыркова" userId="33a1ab403d083c58" providerId="LiveId" clId="{FC91A12C-69FC-440D-8367-87F193685A3E}" dt="2023-03-21T18:42:38.944" v="19387" actId="478"/>
          <ac:spMkLst>
            <pc:docMk/>
            <pc:sldMk cId="1442065566" sldId="287"/>
            <ac:spMk id="42" creationId="{372138D6-3BBB-56EE-1D36-85202D014516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43" creationId="{159E5C6D-E9D4-A084-2A89-7CA7E04DF0E0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44" creationId="{F3F99026-6E9D-FA15-59F2-B5875EDD051A}"/>
          </ac:spMkLst>
        </pc:spChg>
        <pc:spChg chg="add mod">
          <ac:chgData name="Иванна Пыркова" userId="33a1ab403d083c58" providerId="LiveId" clId="{FC91A12C-69FC-440D-8367-87F193685A3E}" dt="2023-03-21T19:10:00.477" v="19770" actId="1076"/>
          <ac:spMkLst>
            <pc:docMk/>
            <pc:sldMk cId="1442065566" sldId="287"/>
            <ac:spMk id="45" creationId="{B87756F0-6D84-3B64-31D4-F31EB0E1A6D1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46" creationId="{8B348E37-DC42-970C-E874-E87D70BB43B1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47" creationId="{760A82B7-A4EA-B4E7-111F-5A16AEFF60BD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48" creationId="{35515947-0D41-000C-09CE-30E367C1E1F2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49" creationId="{F78F85F8-D7B4-7708-C3A2-612104C6984E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50" creationId="{E57018F1-337E-CA9A-3E34-3529F7C52375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51" creationId="{9DDF5DD8-771A-6AF1-C0DD-3125E78D5D73}"/>
          </ac:spMkLst>
        </pc:spChg>
        <pc:spChg chg="add mod">
          <ac:chgData name="Иванна Пыркова" userId="33a1ab403d083c58" providerId="LiveId" clId="{FC91A12C-69FC-440D-8367-87F193685A3E}" dt="2023-03-21T19:09:50.497" v="19769" actId="1076"/>
          <ac:spMkLst>
            <pc:docMk/>
            <pc:sldMk cId="1442065566" sldId="287"/>
            <ac:spMk id="52" creationId="{B49F1575-F69A-0DFC-13D5-F13383B08A2F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53" creationId="{422AA353-C90C-0A77-A56A-85EB19F5D3F3}"/>
          </ac:spMkLst>
        </pc:spChg>
        <pc:spChg chg="add del mod">
          <ac:chgData name="Иванна Пыркова" userId="33a1ab403d083c58" providerId="LiveId" clId="{FC91A12C-69FC-440D-8367-87F193685A3E}" dt="2023-03-21T19:01:12.510" v="19545"/>
          <ac:spMkLst>
            <pc:docMk/>
            <pc:sldMk cId="1442065566" sldId="287"/>
            <ac:spMk id="54" creationId="{84D09DAA-7F17-DFB5-AA19-1CA69CA7629C}"/>
          </ac:spMkLst>
        </pc:spChg>
        <pc:spChg chg="add del mod">
          <ac:chgData name="Иванна Пыркова" userId="33a1ab403d083c58" providerId="LiveId" clId="{FC91A12C-69FC-440D-8367-87F193685A3E}" dt="2023-03-21T19:03:36.049" v="19558" actId="478"/>
          <ac:spMkLst>
            <pc:docMk/>
            <pc:sldMk cId="1442065566" sldId="287"/>
            <ac:spMk id="55" creationId="{576A1CD7-7A89-07D7-EF0F-5C6A9C177BD1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56" creationId="{432D79D3-2577-543C-CB2D-82D5800CC014}"/>
          </ac:spMkLst>
        </pc:spChg>
        <pc:spChg chg="add del mod">
          <ac:chgData name="Иванна Пыркова" userId="33a1ab403d083c58" providerId="LiveId" clId="{FC91A12C-69FC-440D-8367-87F193685A3E}" dt="2023-03-21T19:04:32.324" v="19668" actId="478"/>
          <ac:spMkLst>
            <pc:docMk/>
            <pc:sldMk cId="1442065566" sldId="287"/>
            <ac:spMk id="57" creationId="{91A17353-01F6-FD25-B4C6-3D41F4FB2ABA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58" creationId="{3F713C34-5DCC-1254-C9EB-3850BD813E26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59" creationId="{1FC4A272-6BEE-4A3C-1B4E-D487E1977D89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60" creationId="{F47EA038-9A90-EC70-3C6F-2F613685878A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61" creationId="{358E9663-52E1-BC14-8DDF-415561156A44}"/>
          </ac:spMkLst>
        </pc:spChg>
        <pc:spChg chg="add mod">
          <ac:chgData name="Иванна Пыркова" userId="33a1ab403d083c58" providerId="LiveId" clId="{FC91A12C-69FC-440D-8367-87F193685A3E}" dt="2023-03-21T19:08:14.442" v="19755" actId="1076"/>
          <ac:spMkLst>
            <pc:docMk/>
            <pc:sldMk cId="1442065566" sldId="287"/>
            <ac:spMk id="62" creationId="{1ED03A78-D324-9C28-14DD-46872C2B0310}"/>
          </ac:spMkLst>
        </pc:spChg>
        <pc:spChg chg="add mod">
          <ac:chgData name="Иванна Пыркова" userId="33a1ab403d083c58" providerId="LiveId" clId="{FC91A12C-69FC-440D-8367-87F193685A3E}" dt="2023-03-21T19:08:41.387" v="19768" actId="1036"/>
          <ac:spMkLst>
            <pc:docMk/>
            <pc:sldMk cId="1442065566" sldId="287"/>
            <ac:spMk id="63" creationId="{48BC1A66-C793-C98D-1F66-32B3B7189950}"/>
          </ac:spMkLst>
        </pc:spChg>
        <pc:spChg chg="add mod">
          <ac:chgData name="Иванна Пыркова" userId="33a1ab403d083c58" providerId="LiveId" clId="{FC91A12C-69FC-440D-8367-87F193685A3E}" dt="2023-03-21T19:08:41.387" v="19768" actId="1036"/>
          <ac:spMkLst>
            <pc:docMk/>
            <pc:sldMk cId="1442065566" sldId="287"/>
            <ac:spMk id="64" creationId="{C48C2F6A-7C7B-9724-4256-56E7502A5696}"/>
          </ac:spMkLst>
        </pc:spChg>
        <pc:spChg chg="add mod">
          <ac:chgData name="Иванна Пыркова" userId="33a1ab403d083c58" providerId="LiveId" clId="{FC91A12C-69FC-440D-8367-87F193685A3E}" dt="2023-03-21T19:08:41.387" v="19768" actId="1036"/>
          <ac:spMkLst>
            <pc:docMk/>
            <pc:sldMk cId="1442065566" sldId="287"/>
            <ac:spMk id="65" creationId="{A75C4506-0215-25D1-BD8E-D2C95BB29C1F}"/>
          </ac:spMkLst>
        </pc:spChg>
        <pc:spChg chg="add del mod">
          <ac:chgData name="Иванна Пыркова" userId="33a1ab403d083c58" providerId="LiveId" clId="{FC91A12C-69FC-440D-8367-87F193685A3E}" dt="2023-03-21T19:07:49.161" v="19753" actId="478"/>
          <ac:spMkLst>
            <pc:docMk/>
            <pc:sldMk cId="1442065566" sldId="287"/>
            <ac:spMk id="66" creationId="{363500DB-8A8E-D9EB-CD97-B04D7F7A4411}"/>
          </ac:spMkLst>
        </pc:spChg>
        <pc:spChg chg="add del mod">
          <ac:chgData name="Иванна Пыркова" userId="33a1ab403d083c58" providerId="LiveId" clId="{FC91A12C-69FC-440D-8367-87F193685A3E}" dt="2023-03-21T19:07:47.588" v="19752" actId="478"/>
          <ac:spMkLst>
            <pc:docMk/>
            <pc:sldMk cId="1442065566" sldId="287"/>
            <ac:spMk id="67" creationId="{0A972375-1705-7328-199D-6305B70EA331}"/>
          </ac:spMkLst>
        </pc:spChg>
        <pc:spChg chg="add del mod">
          <ac:chgData name="Иванна Пыркова" userId="33a1ab403d083c58" providerId="LiveId" clId="{FC91A12C-69FC-440D-8367-87F193685A3E}" dt="2023-03-21T19:10:02.847" v="19771" actId="478"/>
          <ac:spMkLst>
            <pc:docMk/>
            <pc:sldMk cId="1442065566" sldId="287"/>
            <ac:spMk id="68" creationId="{32B8008D-F283-47D7-D954-9C2DEAB945B2}"/>
          </ac:spMkLst>
        </pc:spChg>
        <pc:spChg chg="add">
          <ac:chgData name="Иванна Пыркова" userId="33a1ab403d083c58" providerId="LiveId" clId="{FC91A12C-69FC-440D-8367-87F193685A3E}" dt="2023-03-21T19:10:17.407" v="19772" actId="11529"/>
          <ac:spMkLst>
            <pc:docMk/>
            <pc:sldMk cId="1442065566" sldId="287"/>
            <ac:spMk id="69" creationId="{C4105E54-BACA-2A33-D789-A8587A849F64}"/>
          </ac:spMkLst>
        </pc:spChg>
        <pc:spChg chg="add mod">
          <ac:chgData name="Иванна Пыркова" userId="33a1ab403d083c58" providerId="LiveId" clId="{FC91A12C-69FC-440D-8367-87F193685A3E}" dt="2023-03-21T19:10:57.345" v="19792" actId="1036"/>
          <ac:spMkLst>
            <pc:docMk/>
            <pc:sldMk cId="1442065566" sldId="287"/>
            <ac:spMk id="70" creationId="{85BDB33F-14B9-38CD-8D06-88E9CC7A4F36}"/>
          </ac:spMkLst>
        </pc:spChg>
        <pc:spChg chg="add del mod">
          <ac:chgData name="Иванна Пыркова" userId="33a1ab403d083c58" providerId="LiveId" clId="{FC91A12C-69FC-440D-8367-87F193685A3E}" dt="2023-03-21T19:11:49.255" v="19808" actId="478"/>
          <ac:spMkLst>
            <pc:docMk/>
            <pc:sldMk cId="1442065566" sldId="287"/>
            <ac:spMk id="71" creationId="{C4E35868-CA00-C1C5-B806-A1E3B0703906}"/>
          </ac:spMkLst>
        </pc:spChg>
        <pc:spChg chg="add mod">
          <ac:chgData name="Иванна Пыркова" userId="33a1ab403d083c58" providerId="LiveId" clId="{FC91A12C-69FC-440D-8367-87F193685A3E}" dt="2023-03-21T19:11:30.840" v="19799" actId="1076"/>
          <ac:spMkLst>
            <pc:docMk/>
            <pc:sldMk cId="1442065566" sldId="287"/>
            <ac:spMk id="72" creationId="{FA6C8165-C9AC-CB7E-A3BC-1630DB1E4B87}"/>
          </ac:spMkLst>
        </pc:spChg>
        <pc:spChg chg="add mod">
          <ac:chgData name="Иванна Пыркова" userId="33a1ab403d083c58" providerId="LiveId" clId="{FC91A12C-69FC-440D-8367-87F193685A3E}" dt="2023-03-21T19:11:43.882" v="19807" actId="1036"/>
          <ac:spMkLst>
            <pc:docMk/>
            <pc:sldMk cId="1442065566" sldId="287"/>
            <ac:spMk id="73" creationId="{ABE228DB-CB6C-D2FF-13F5-C4B7EA1F7F1D}"/>
          </ac:spMkLst>
        </pc:spChg>
        <pc:spChg chg="add mod">
          <ac:chgData name="Иванна Пыркова" userId="33a1ab403d083c58" providerId="LiveId" clId="{FC91A12C-69FC-440D-8367-87F193685A3E}" dt="2023-03-21T19:12:48.305" v="19819" actId="1037"/>
          <ac:spMkLst>
            <pc:docMk/>
            <pc:sldMk cId="1442065566" sldId="287"/>
            <ac:spMk id="74" creationId="{8976E1C1-913D-9A8D-7892-0EB8D158F3C4}"/>
          </ac:spMkLst>
        </pc:spChg>
        <pc:spChg chg="add del mod">
          <ac:chgData name="Иванна Пыркова" userId="33a1ab403d083c58" providerId="LiveId" clId="{FC91A12C-69FC-440D-8367-87F193685A3E}" dt="2023-03-21T19:13:11.879" v="19828" actId="478"/>
          <ac:spMkLst>
            <pc:docMk/>
            <pc:sldMk cId="1442065566" sldId="287"/>
            <ac:spMk id="75" creationId="{1C34BF81-79EE-B323-A2C5-F8A6FEC6E45F}"/>
          </ac:spMkLst>
        </pc:spChg>
        <pc:spChg chg="add del mod">
          <ac:chgData name="Иванна Пыркова" userId="33a1ab403d083c58" providerId="LiveId" clId="{FC91A12C-69FC-440D-8367-87F193685A3E}" dt="2023-03-21T19:12:42.753" v="19817" actId="478"/>
          <ac:spMkLst>
            <pc:docMk/>
            <pc:sldMk cId="1442065566" sldId="287"/>
            <ac:spMk id="76" creationId="{8469AAB6-F851-A6E8-501F-231262305D75}"/>
          </ac:spMkLst>
        </pc:spChg>
        <pc:spChg chg="add del mod">
          <ac:chgData name="Иванна Пыркова" userId="33a1ab403d083c58" providerId="LiveId" clId="{FC91A12C-69FC-440D-8367-87F193685A3E}" dt="2023-03-21T19:13:10.543" v="19827" actId="478"/>
          <ac:spMkLst>
            <pc:docMk/>
            <pc:sldMk cId="1442065566" sldId="287"/>
            <ac:spMk id="77" creationId="{D4455D4D-04A7-87A7-69BE-197C9BC9BC11}"/>
          </ac:spMkLst>
        </pc:spChg>
        <pc:spChg chg="add mod">
          <ac:chgData name="Иванна Пыркова" userId="33a1ab403d083c58" providerId="LiveId" clId="{FC91A12C-69FC-440D-8367-87F193685A3E}" dt="2023-03-21T19:15:04.410" v="19872" actId="1036"/>
          <ac:spMkLst>
            <pc:docMk/>
            <pc:sldMk cId="1442065566" sldId="287"/>
            <ac:spMk id="78" creationId="{8DCCE5D8-D8BE-230C-8A4B-924D92F8B671}"/>
          </ac:spMkLst>
        </pc:spChg>
        <pc:spChg chg="add mod">
          <ac:chgData name="Иванна Пыркова" userId="33a1ab403d083c58" providerId="LiveId" clId="{FC91A12C-69FC-440D-8367-87F193685A3E}" dt="2023-03-21T19:15:03.416" v="19871" actId="1036"/>
          <ac:spMkLst>
            <pc:docMk/>
            <pc:sldMk cId="1442065566" sldId="287"/>
            <ac:spMk id="79" creationId="{2B7AF653-73E0-FC5C-0DA5-A1187E31F5D4}"/>
          </ac:spMkLst>
        </pc:spChg>
        <pc:spChg chg="add del mod">
          <ac:chgData name="Иванна Пыркова" userId="33a1ab403d083c58" providerId="LiveId" clId="{FC91A12C-69FC-440D-8367-87F193685A3E}" dt="2023-03-21T19:14:31.968" v="19868" actId="478"/>
          <ac:spMkLst>
            <pc:docMk/>
            <pc:sldMk cId="1442065566" sldId="287"/>
            <ac:spMk id="80" creationId="{EFDE3A94-C4D7-837E-AFA3-921BF9B5FE6E}"/>
          </ac:spMkLst>
        </pc:spChg>
        <pc:spChg chg="add mod">
          <ac:chgData name="Иванна Пыркова" userId="33a1ab403d083c58" providerId="LiveId" clId="{FC91A12C-69FC-440D-8367-87F193685A3E}" dt="2023-03-21T19:14:29.423" v="19867" actId="1037"/>
          <ac:spMkLst>
            <pc:docMk/>
            <pc:sldMk cId="1442065566" sldId="287"/>
            <ac:spMk id="81" creationId="{081098A2-D053-8277-71E0-DFEA30DC962A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1:03:00.188" v="17798" actId="1076"/>
        <pc:sldMkLst>
          <pc:docMk/>
          <pc:sldMk cId="2644483543" sldId="288"/>
        </pc:sldMkLst>
        <pc:spChg chg="add del mod">
          <ac:chgData name="Иванна Пыркова" userId="33a1ab403d083c58" providerId="LiveId" clId="{FC91A12C-69FC-440D-8367-87F193685A3E}" dt="2023-03-21T11:02:51.298" v="17793" actId="478"/>
          <ac:spMkLst>
            <pc:docMk/>
            <pc:sldMk cId="2644483543" sldId="288"/>
            <ac:spMk id="3" creationId="{4F9062BF-FCC6-4E91-2A53-E3B91596CE39}"/>
          </ac:spMkLst>
        </pc:spChg>
        <pc:spChg chg="add mod">
          <ac:chgData name="Иванна Пыркова" userId="33a1ab403d083c58" providerId="LiveId" clId="{FC91A12C-69FC-440D-8367-87F193685A3E}" dt="2023-03-21T11:03:00.188" v="17798" actId="1076"/>
          <ac:spMkLst>
            <pc:docMk/>
            <pc:sldMk cId="2644483543" sldId="288"/>
            <ac:spMk id="4" creationId="{DEBA1185-DBCA-7499-B5DB-A02AA2688255}"/>
          </ac:spMkLst>
        </pc:spChg>
        <pc:spChg chg="add mod">
          <ac:chgData name="Иванна Пыркова" userId="33a1ab403d083c58" providerId="LiveId" clId="{FC91A12C-69FC-440D-8367-87F193685A3E}" dt="2023-03-21T10:07:27.809" v="17440" actId="14100"/>
          <ac:spMkLst>
            <pc:docMk/>
            <pc:sldMk cId="2644483543" sldId="288"/>
            <ac:spMk id="5" creationId="{6FE12851-6527-BEF5-D36B-5BFEDA93158E}"/>
          </ac:spMkLst>
        </pc:spChg>
        <pc:spChg chg="add mod">
          <ac:chgData name="Иванна Пыркова" userId="33a1ab403d083c58" providerId="LiveId" clId="{FC91A12C-69FC-440D-8367-87F193685A3E}" dt="2023-03-21T10:07:36.798" v="17442" actId="1076"/>
          <ac:spMkLst>
            <pc:docMk/>
            <pc:sldMk cId="2644483543" sldId="288"/>
            <ac:spMk id="7" creationId="{65260F29-536B-4CB6-EAB5-D1351A56129F}"/>
          </ac:spMkLst>
        </pc:spChg>
        <pc:spChg chg="add mod">
          <ac:chgData name="Иванна Пыркова" userId="33a1ab403d083c58" providerId="LiveId" clId="{FC91A12C-69FC-440D-8367-87F193685A3E}" dt="2023-03-21T10:07:46.251" v="17444" actId="1076"/>
          <ac:spMkLst>
            <pc:docMk/>
            <pc:sldMk cId="2644483543" sldId="288"/>
            <ac:spMk id="9" creationId="{C460C4DB-5CA4-97E3-DC17-5C1B5F79EF89}"/>
          </ac:spMkLst>
        </pc:spChg>
        <pc:spChg chg="add mod">
          <ac:chgData name="Иванна Пыркова" userId="33a1ab403d083c58" providerId="LiveId" clId="{FC91A12C-69FC-440D-8367-87F193685A3E}" dt="2023-03-21T10:07:56.030" v="17447" actId="1076"/>
          <ac:spMkLst>
            <pc:docMk/>
            <pc:sldMk cId="2644483543" sldId="288"/>
            <ac:spMk id="11" creationId="{539B4524-0CA3-4EAA-6609-A5510C52FB73}"/>
          </ac:spMkLst>
        </pc:spChg>
        <pc:spChg chg="add mod">
          <ac:chgData name="Иванна Пыркова" userId="33a1ab403d083c58" providerId="LiveId" clId="{FC91A12C-69FC-440D-8367-87F193685A3E}" dt="2023-03-21T10:08:05.325" v="17449" actId="1076"/>
          <ac:spMkLst>
            <pc:docMk/>
            <pc:sldMk cId="2644483543" sldId="288"/>
            <ac:spMk id="13" creationId="{96DC1ED6-01B0-8B74-EFA9-78EAE9E25CDB}"/>
          </ac:spMkLst>
        </pc:spChg>
        <pc:spChg chg="add mod">
          <ac:chgData name="Иванна Пыркова" userId="33a1ab403d083c58" providerId="LiveId" clId="{FC91A12C-69FC-440D-8367-87F193685A3E}" dt="2023-03-21T10:08:13.010" v="17451" actId="1076"/>
          <ac:spMkLst>
            <pc:docMk/>
            <pc:sldMk cId="2644483543" sldId="288"/>
            <ac:spMk id="15" creationId="{8C8E162B-4B8A-B821-DBBD-8910917E158B}"/>
          </ac:spMkLst>
        </pc:spChg>
        <pc:spChg chg="add mod">
          <ac:chgData name="Иванна Пыркова" userId="33a1ab403d083c58" providerId="LiveId" clId="{FC91A12C-69FC-440D-8367-87F193685A3E}" dt="2023-03-21T10:08:20.889" v="17453" actId="1076"/>
          <ac:spMkLst>
            <pc:docMk/>
            <pc:sldMk cId="2644483543" sldId="288"/>
            <ac:spMk id="17" creationId="{388E07BA-B0FE-3EFA-D173-212C38E51E8C}"/>
          </ac:spMkLst>
        </pc:spChg>
        <pc:spChg chg="add mod">
          <ac:chgData name="Иванна Пыркова" userId="33a1ab403d083c58" providerId="LiveId" clId="{FC91A12C-69FC-440D-8367-87F193685A3E}" dt="2023-03-21T10:08:29.090" v="17455" actId="1076"/>
          <ac:spMkLst>
            <pc:docMk/>
            <pc:sldMk cId="2644483543" sldId="288"/>
            <ac:spMk id="19" creationId="{3DBE893F-E162-FFB7-1204-4690ECE1EDAC}"/>
          </ac:spMkLst>
        </pc:spChg>
        <pc:spChg chg="add mod">
          <ac:chgData name="Иванна Пыркова" userId="33a1ab403d083c58" providerId="LiveId" clId="{FC91A12C-69FC-440D-8367-87F193685A3E}" dt="2023-03-21T10:08:41.778" v="17458" actId="14100"/>
          <ac:spMkLst>
            <pc:docMk/>
            <pc:sldMk cId="2644483543" sldId="288"/>
            <ac:spMk id="21" creationId="{68B4796D-3BB7-D0D3-0A57-F0DB4F9820DE}"/>
          </ac:spMkLst>
        </pc:spChg>
        <pc:spChg chg="add mod">
          <ac:chgData name="Иванна Пыркова" userId="33a1ab403d083c58" providerId="LiveId" clId="{FC91A12C-69FC-440D-8367-87F193685A3E}" dt="2023-03-21T10:10:18.604" v="17469" actId="1076"/>
          <ac:spMkLst>
            <pc:docMk/>
            <pc:sldMk cId="2644483543" sldId="288"/>
            <ac:spMk id="23" creationId="{9E10EEDB-A3A9-DF13-1075-1ED1F2D2D9EE}"/>
          </ac:spMkLst>
        </pc:spChg>
        <pc:spChg chg="add mod">
          <ac:chgData name="Иванна Пыркова" userId="33a1ab403d083c58" providerId="LiveId" clId="{FC91A12C-69FC-440D-8367-87F193685A3E}" dt="2023-03-21T10:09:02.766" v="17463" actId="1076"/>
          <ac:spMkLst>
            <pc:docMk/>
            <pc:sldMk cId="2644483543" sldId="288"/>
            <ac:spMk id="25" creationId="{08299F05-C116-FD35-708C-D9C667E9F86E}"/>
          </ac:spMkLst>
        </pc:spChg>
        <pc:spChg chg="add mod">
          <ac:chgData name="Иванна Пыркова" userId="33a1ab403d083c58" providerId="LiveId" clId="{FC91A12C-69FC-440D-8367-87F193685A3E}" dt="2023-03-21T10:09:55.697" v="17465" actId="1076"/>
          <ac:spMkLst>
            <pc:docMk/>
            <pc:sldMk cId="2644483543" sldId="288"/>
            <ac:spMk id="27" creationId="{D9CFB0F7-9B50-AD11-C253-16457CBFB2A0}"/>
          </ac:spMkLst>
        </pc:spChg>
        <pc:spChg chg="add mod">
          <ac:chgData name="Иванна Пыркова" userId="33a1ab403d083c58" providerId="LiveId" clId="{FC91A12C-69FC-440D-8367-87F193685A3E}" dt="2023-03-21T10:10:05.305" v="17467" actId="1076"/>
          <ac:spMkLst>
            <pc:docMk/>
            <pc:sldMk cId="2644483543" sldId="288"/>
            <ac:spMk id="29" creationId="{9366EEBD-213B-6154-56DF-7253EFA90A88}"/>
          </ac:spMkLst>
        </pc:spChg>
        <pc:spChg chg="add mod">
          <ac:chgData name="Иванна Пыркова" userId="33a1ab403d083c58" providerId="LiveId" clId="{FC91A12C-69FC-440D-8367-87F193685A3E}" dt="2023-03-21T10:10:21.442" v="17470" actId="1076"/>
          <ac:spMkLst>
            <pc:docMk/>
            <pc:sldMk cId="2644483543" sldId="288"/>
            <ac:spMk id="31" creationId="{3269F1BB-291D-D212-C49C-2173C2503220}"/>
          </ac:spMkLst>
        </pc:spChg>
        <pc:spChg chg="add mod">
          <ac:chgData name="Иванна Пыркова" userId="33a1ab403d083c58" providerId="LiveId" clId="{FC91A12C-69FC-440D-8367-87F193685A3E}" dt="2023-03-21T10:10:30.312" v="17472" actId="1076"/>
          <ac:spMkLst>
            <pc:docMk/>
            <pc:sldMk cId="2644483543" sldId="288"/>
            <ac:spMk id="33" creationId="{9F2AA48E-4DA4-C481-6C43-71FA07F7DF90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1:04:34.366" v="17819" actId="1076"/>
        <pc:sldMkLst>
          <pc:docMk/>
          <pc:sldMk cId="501010342" sldId="289"/>
        </pc:sldMkLst>
        <pc:spChg chg="add del mod">
          <ac:chgData name="Иванна Пыркова" userId="33a1ab403d083c58" providerId="LiveId" clId="{FC91A12C-69FC-440D-8367-87F193685A3E}" dt="2023-03-21T11:04:32.364" v="17818" actId="478"/>
          <ac:spMkLst>
            <pc:docMk/>
            <pc:sldMk cId="501010342" sldId="289"/>
            <ac:spMk id="3" creationId="{2F1EF52A-5531-87B9-007F-D3F7076AFBBD}"/>
          </ac:spMkLst>
        </pc:spChg>
        <pc:spChg chg="add mod">
          <ac:chgData name="Иванна Пыркова" userId="33a1ab403d083c58" providerId="LiveId" clId="{FC91A12C-69FC-440D-8367-87F193685A3E}" dt="2023-03-21T11:04:34.366" v="17819" actId="1076"/>
          <ac:spMkLst>
            <pc:docMk/>
            <pc:sldMk cId="501010342" sldId="289"/>
            <ac:spMk id="4" creationId="{A494DE6E-5511-3EFD-A820-EE1FD60B7B3B}"/>
          </ac:spMkLst>
        </pc:spChg>
        <pc:spChg chg="add del mod">
          <ac:chgData name="Иванна Пыркова" userId="33a1ab403d083c58" providerId="LiveId" clId="{FC91A12C-69FC-440D-8367-87F193685A3E}" dt="2023-03-21T10:26:21.171" v="17509" actId="478"/>
          <ac:spMkLst>
            <pc:docMk/>
            <pc:sldMk cId="501010342" sldId="289"/>
            <ac:spMk id="5" creationId="{C504427C-6BEB-EF9F-0764-403A2325BB3B}"/>
          </ac:spMkLst>
        </pc:spChg>
        <pc:spChg chg="add mod">
          <ac:chgData name="Иванна Пыркова" userId="33a1ab403d083c58" providerId="LiveId" clId="{FC91A12C-69FC-440D-8367-87F193685A3E}" dt="2023-03-21T10:17:48.362" v="17482" actId="14100"/>
          <ac:spMkLst>
            <pc:docMk/>
            <pc:sldMk cId="501010342" sldId="289"/>
            <ac:spMk id="7" creationId="{ABDF3A5C-C404-2597-6CFD-23633D1542C6}"/>
          </ac:spMkLst>
        </pc:spChg>
        <pc:spChg chg="add mod">
          <ac:chgData name="Иванна Пыркова" userId="33a1ab403d083c58" providerId="LiveId" clId="{FC91A12C-69FC-440D-8367-87F193685A3E}" dt="2023-03-21T10:18:03.306" v="17485" actId="14100"/>
          <ac:spMkLst>
            <pc:docMk/>
            <pc:sldMk cId="501010342" sldId="289"/>
            <ac:spMk id="9" creationId="{8788A86A-8E4B-9365-85B7-0E42BA17175D}"/>
          </ac:spMkLst>
        </pc:spChg>
      </pc:sldChg>
      <pc:sldChg chg="addSp delSp modSp new mod">
        <pc:chgData name="Иванна Пыркова" userId="33a1ab403d083c58" providerId="LiveId" clId="{FC91A12C-69FC-440D-8367-87F193685A3E}" dt="2023-03-22T08:01:22.254" v="21333" actId="207"/>
        <pc:sldMkLst>
          <pc:docMk/>
          <pc:sldMk cId="2259602113" sldId="290"/>
        </pc:sldMkLst>
        <pc:spChg chg="add del mod">
          <ac:chgData name="Иванна Пыркова" userId="33a1ab403d083c58" providerId="LiveId" clId="{FC91A12C-69FC-440D-8367-87F193685A3E}" dt="2023-03-21T11:06:01.770" v="17841" actId="478"/>
          <ac:spMkLst>
            <pc:docMk/>
            <pc:sldMk cId="2259602113" sldId="290"/>
            <ac:spMk id="3" creationId="{0913BED9-D3AB-5A6C-6DF4-29594CD464C7}"/>
          </ac:spMkLst>
        </pc:spChg>
        <pc:spChg chg="add del mod">
          <ac:chgData name="Иванна Пыркова" userId="33a1ab403d083c58" providerId="LiveId" clId="{FC91A12C-69FC-440D-8367-87F193685A3E}" dt="2023-03-21T19:51:34.099" v="20055" actId="478"/>
          <ac:spMkLst>
            <pc:docMk/>
            <pc:sldMk cId="2259602113" sldId="290"/>
            <ac:spMk id="3" creationId="{228E530C-999D-F811-B81B-650A0C22F89B}"/>
          </ac:spMkLst>
        </pc:spChg>
        <pc:spChg chg="add del mod">
          <ac:chgData name="Иванна Пыркова" userId="33a1ab403d083c58" providerId="LiveId" clId="{FC91A12C-69FC-440D-8367-87F193685A3E}" dt="2023-03-21T19:51:03.619" v="20033" actId="478"/>
          <ac:spMkLst>
            <pc:docMk/>
            <pc:sldMk cId="2259602113" sldId="290"/>
            <ac:spMk id="4" creationId="{EA443BD4-5D12-EEDF-125E-373FE93728C9}"/>
          </ac:spMkLst>
        </pc:spChg>
        <pc:spChg chg="add del mod">
          <ac:chgData name="Иванна Пыркова" userId="33a1ab403d083c58" providerId="LiveId" clId="{FC91A12C-69FC-440D-8367-87F193685A3E}" dt="2023-03-21T19:54:47.177" v="20093" actId="478"/>
          <ac:spMkLst>
            <pc:docMk/>
            <pc:sldMk cId="2259602113" sldId="290"/>
            <ac:spMk id="5" creationId="{C0E9921C-CAEB-DDAC-30A5-4A6A1A5DC5A3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7" creationId="{D66C42B9-6D81-05A6-A938-E0DC570802D8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9" creationId="{D47A4C1A-6306-76EB-AF0D-A92BC520A6C1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11" creationId="{14D8C8D6-6031-16D4-F1B3-BD1E9FA0FEE6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13" creationId="{5CC678DF-DB72-CF89-30E9-10A66CF923F3}"/>
          </ac:spMkLst>
        </pc:spChg>
        <pc:spChg chg="add del mod">
          <ac:chgData name="Иванна Пыркова" userId="33a1ab403d083c58" providerId="LiveId" clId="{FC91A12C-69FC-440D-8367-87F193685A3E}" dt="2023-03-21T20:02:45.199" v="20221" actId="478"/>
          <ac:spMkLst>
            <pc:docMk/>
            <pc:sldMk cId="2259602113" sldId="290"/>
            <ac:spMk id="28" creationId="{C4907F88-FEB1-4E2B-12B7-6916AFCA7F76}"/>
          </ac:spMkLst>
        </pc:spChg>
        <pc:spChg chg="add del mod">
          <ac:chgData name="Иванна Пыркова" userId="33a1ab403d083c58" providerId="LiveId" clId="{FC91A12C-69FC-440D-8367-87F193685A3E}" dt="2023-03-21T20:15:22.296" v="20781" actId="478"/>
          <ac:spMkLst>
            <pc:docMk/>
            <pc:sldMk cId="2259602113" sldId="290"/>
            <ac:spMk id="29" creationId="{8B43C957-C378-5C0E-AAD7-3A1DE083CE0C}"/>
          </ac:spMkLst>
        </pc:spChg>
        <pc:spChg chg="add del mod">
          <ac:chgData name="Иванна Пыркова" userId="33a1ab403d083c58" providerId="LiveId" clId="{FC91A12C-69FC-440D-8367-87F193685A3E}" dt="2023-03-21T20:15:34.077" v="20794" actId="478"/>
          <ac:spMkLst>
            <pc:docMk/>
            <pc:sldMk cId="2259602113" sldId="290"/>
            <ac:spMk id="30" creationId="{4C55B118-BD57-1CEB-8300-A68D59DA8BFC}"/>
          </ac:spMkLst>
        </pc:spChg>
        <pc:spChg chg="add del mod">
          <ac:chgData name="Иванна Пыркова" userId="33a1ab403d083c58" providerId="LiveId" clId="{FC91A12C-69FC-440D-8367-87F193685A3E}" dt="2023-03-21T20:15:33.514" v="20793" actId="478"/>
          <ac:spMkLst>
            <pc:docMk/>
            <pc:sldMk cId="2259602113" sldId="290"/>
            <ac:spMk id="31" creationId="{0E34925D-E8C5-12C1-2A44-8E4B4AA5C724}"/>
          </ac:spMkLst>
        </pc:spChg>
        <pc:spChg chg="add del mod">
          <ac:chgData name="Иванна Пыркова" userId="33a1ab403d083c58" providerId="LiveId" clId="{FC91A12C-69FC-440D-8367-87F193685A3E}" dt="2023-03-21T20:15:21.080" v="20779" actId="478"/>
          <ac:spMkLst>
            <pc:docMk/>
            <pc:sldMk cId="2259602113" sldId="290"/>
            <ac:spMk id="32" creationId="{4CE2F158-4233-AED0-2970-A3929446A8A0}"/>
          </ac:spMkLst>
        </pc:spChg>
        <pc:spChg chg="add del mod">
          <ac:chgData name="Иванна Пыркова" userId="33a1ab403d083c58" providerId="LiveId" clId="{FC91A12C-69FC-440D-8367-87F193685A3E}" dt="2023-03-21T20:15:20.517" v="20778" actId="478"/>
          <ac:spMkLst>
            <pc:docMk/>
            <pc:sldMk cId="2259602113" sldId="290"/>
            <ac:spMk id="33" creationId="{5F7953AF-06BF-FF2D-33E9-B33E4AA724E1}"/>
          </ac:spMkLst>
        </pc:spChg>
        <pc:spChg chg="add del mod">
          <ac:chgData name="Иванна Пыркова" userId="33a1ab403d083c58" providerId="LiveId" clId="{FC91A12C-69FC-440D-8367-87F193685A3E}" dt="2023-03-21T20:07:45.092" v="20326" actId="478"/>
          <ac:spMkLst>
            <pc:docMk/>
            <pc:sldMk cId="2259602113" sldId="290"/>
            <ac:spMk id="34" creationId="{FF30E049-FF41-B3D2-D6FD-00B64F28B4E7}"/>
          </ac:spMkLst>
        </pc:spChg>
        <pc:spChg chg="add del mod">
          <ac:chgData name="Иванна Пыркова" userId="33a1ab403d083c58" providerId="LiveId" clId="{FC91A12C-69FC-440D-8367-87F193685A3E}" dt="2023-03-21T20:15:32.984" v="20792" actId="478"/>
          <ac:spMkLst>
            <pc:docMk/>
            <pc:sldMk cId="2259602113" sldId="290"/>
            <ac:spMk id="35" creationId="{C15E3F8A-7AF6-7CF8-3098-D702846CCF06}"/>
          </ac:spMkLst>
        </pc:spChg>
        <pc:spChg chg="add del mod">
          <ac:chgData name="Иванна Пыркова" userId="33a1ab403d083c58" providerId="LiveId" clId="{FC91A12C-69FC-440D-8367-87F193685A3E}" dt="2023-03-21T20:15:31.174" v="20790" actId="478"/>
          <ac:spMkLst>
            <pc:docMk/>
            <pc:sldMk cId="2259602113" sldId="290"/>
            <ac:spMk id="36" creationId="{7CE51AB5-6568-0470-09B9-7939F20682A7}"/>
          </ac:spMkLst>
        </pc:spChg>
        <pc:spChg chg="add del mod">
          <ac:chgData name="Иванна Пыркова" userId="33a1ab403d083c58" providerId="LiveId" clId="{FC91A12C-69FC-440D-8367-87F193685A3E}" dt="2023-03-21T20:05:20.417" v="20290" actId="478"/>
          <ac:spMkLst>
            <pc:docMk/>
            <pc:sldMk cId="2259602113" sldId="290"/>
            <ac:spMk id="37" creationId="{FF3F283D-0A7D-BA0A-8F17-B44743CA118F}"/>
          </ac:spMkLst>
        </pc:spChg>
        <pc:spChg chg="add del mod">
          <ac:chgData name="Иванна Пыркова" userId="33a1ab403d083c58" providerId="LiveId" clId="{FC91A12C-69FC-440D-8367-87F193685A3E}" dt="2023-03-21T20:05:19.113" v="20289" actId="478"/>
          <ac:spMkLst>
            <pc:docMk/>
            <pc:sldMk cId="2259602113" sldId="290"/>
            <ac:spMk id="38" creationId="{8A76A61D-558F-8F7D-61CA-9BCB7F2D7E5D}"/>
          </ac:spMkLst>
        </pc:spChg>
        <pc:spChg chg="add del mod">
          <ac:chgData name="Иванна Пыркова" userId="33a1ab403d083c58" providerId="LiveId" clId="{FC91A12C-69FC-440D-8367-87F193685A3E}" dt="2023-03-21T20:15:25.268" v="20784" actId="478"/>
          <ac:spMkLst>
            <pc:docMk/>
            <pc:sldMk cId="2259602113" sldId="290"/>
            <ac:spMk id="43" creationId="{1E972EFA-305B-5470-6646-F3DBF6950288}"/>
          </ac:spMkLst>
        </pc:spChg>
        <pc:spChg chg="add del mod">
          <ac:chgData name="Иванна Пыркова" userId="33a1ab403d083c58" providerId="LiveId" clId="{FC91A12C-69FC-440D-8367-87F193685A3E}" dt="2023-03-21T20:15:30.466" v="20789" actId="478"/>
          <ac:spMkLst>
            <pc:docMk/>
            <pc:sldMk cId="2259602113" sldId="290"/>
            <ac:spMk id="44" creationId="{014E8C54-CAFE-13DA-49C7-5C7BA06B8F3E}"/>
          </ac:spMkLst>
        </pc:spChg>
        <pc:spChg chg="add del mod">
          <ac:chgData name="Иванна Пыркова" userId="33a1ab403d083c58" providerId="LiveId" clId="{FC91A12C-69FC-440D-8367-87F193685A3E}" dt="2023-03-21T20:15:23.504" v="20782" actId="478"/>
          <ac:spMkLst>
            <pc:docMk/>
            <pc:sldMk cId="2259602113" sldId="290"/>
            <ac:spMk id="45" creationId="{89972F0C-13B0-7338-60C6-B8D437AC0558}"/>
          </ac:spMkLst>
        </pc:spChg>
        <pc:spChg chg="add del mod">
          <ac:chgData name="Иванна Пыркова" userId="33a1ab403d083c58" providerId="LiveId" clId="{FC91A12C-69FC-440D-8367-87F193685A3E}" dt="2023-03-21T20:15:21.594" v="20780" actId="478"/>
          <ac:spMkLst>
            <pc:docMk/>
            <pc:sldMk cId="2259602113" sldId="290"/>
            <ac:spMk id="46" creationId="{CA1808B1-6BF4-CA37-DBD6-8F21E528C0BC}"/>
          </ac:spMkLst>
        </pc:spChg>
        <pc:spChg chg="add del mod">
          <ac:chgData name="Иванна Пыркова" userId="33a1ab403d083c58" providerId="LiveId" clId="{FC91A12C-69FC-440D-8367-87F193685A3E}" dt="2023-03-21T20:15:19.925" v="20777" actId="478"/>
          <ac:spMkLst>
            <pc:docMk/>
            <pc:sldMk cId="2259602113" sldId="290"/>
            <ac:spMk id="50" creationId="{432CBEB1-F801-473A-4598-7E47E780A02D}"/>
          </ac:spMkLst>
        </pc:spChg>
        <pc:spChg chg="add del mod">
          <ac:chgData name="Иванна Пыркова" userId="33a1ab403d083c58" providerId="LiveId" clId="{FC91A12C-69FC-440D-8367-87F193685A3E}" dt="2023-03-21T20:15:27.085" v="20785" actId="478"/>
          <ac:spMkLst>
            <pc:docMk/>
            <pc:sldMk cId="2259602113" sldId="290"/>
            <ac:spMk id="51" creationId="{52FA8A12-3DC4-C79B-E220-F140A8299175}"/>
          </ac:spMkLst>
        </pc:spChg>
        <pc:spChg chg="add del mod">
          <ac:chgData name="Иванна Пыркова" userId="33a1ab403d083c58" providerId="LiveId" clId="{FC91A12C-69FC-440D-8367-87F193685A3E}" dt="2023-03-21T20:15:32.403" v="20791" actId="478"/>
          <ac:spMkLst>
            <pc:docMk/>
            <pc:sldMk cId="2259602113" sldId="290"/>
            <ac:spMk id="52" creationId="{21C8E7AE-4FFE-F032-08B7-6F20E9B9C296}"/>
          </ac:spMkLst>
        </pc:spChg>
        <pc:spChg chg="add del mod">
          <ac:chgData name="Иванна Пыркова" userId="33a1ab403d083c58" providerId="LiveId" clId="{FC91A12C-69FC-440D-8367-87F193685A3E}" dt="2023-03-21T20:15:24.568" v="20783" actId="478"/>
          <ac:spMkLst>
            <pc:docMk/>
            <pc:sldMk cId="2259602113" sldId="290"/>
            <ac:spMk id="53" creationId="{01D86837-B941-397D-0C0C-91B76E124950}"/>
          </ac:spMkLst>
        </pc:spChg>
        <pc:spChg chg="add del mod">
          <ac:chgData name="Иванна Пыркова" userId="33a1ab403d083c58" providerId="LiveId" clId="{FC91A12C-69FC-440D-8367-87F193685A3E}" dt="2023-03-21T20:15:28.136" v="20786" actId="478"/>
          <ac:spMkLst>
            <pc:docMk/>
            <pc:sldMk cId="2259602113" sldId="290"/>
            <ac:spMk id="54" creationId="{909F0FA7-CE8B-2ECC-6643-DD03F6FA31AE}"/>
          </ac:spMkLst>
        </pc:spChg>
        <pc:spChg chg="add del mod">
          <ac:chgData name="Иванна Пыркова" userId="33a1ab403d083c58" providerId="LiveId" clId="{FC91A12C-69FC-440D-8367-87F193685A3E}" dt="2023-03-21T20:15:29.738" v="20788" actId="478"/>
          <ac:spMkLst>
            <pc:docMk/>
            <pc:sldMk cId="2259602113" sldId="290"/>
            <ac:spMk id="55" creationId="{A5E754C4-9EFD-D7E0-EB49-E15EDF9779E2}"/>
          </ac:spMkLst>
        </pc:spChg>
        <pc:spChg chg="add del mod">
          <ac:chgData name="Иванна Пыркова" userId="33a1ab403d083c58" providerId="LiveId" clId="{FC91A12C-69FC-440D-8367-87F193685A3E}" dt="2023-03-21T20:15:29.125" v="20787" actId="478"/>
          <ac:spMkLst>
            <pc:docMk/>
            <pc:sldMk cId="2259602113" sldId="290"/>
            <ac:spMk id="56" creationId="{52DD338F-A57F-F93C-007C-A29830A0CBAA}"/>
          </ac:spMkLst>
        </pc:spChg>
        <pc:spChg chg="add del mod">
          <ac:chgData name="Иванна Пыркова" userId="33a1ab403d083c58" providerId="LiveId" clId="{FC91A12C-69FC-440D-8367-87F193685A3E}" dt="2023-03-21T20:14:12.782" v="20707" actId="478"/>
          <ac:spMkLst>
            <pc:docMk/>
            <pc:sldMk cId="2259602113" sldId="290"/>
            <ac:spMk id="57" creationId="{51EB3872-5A3D-C480-D31F-EC5201142152}"/>
          </ac:spMkLst>
        </pc:spChg>
        <pc:spChg chg="add del mod">
          <ac:chgData name="Иванна Пыркова" userId="33a1ab403d083c58" providerId="LiveId" clId="{FC91A12C-69FC-440D-8367-87F193685A3E}" dt="2023-03-21T20:16:30.817" v="20813" actId="478"/>
          <ac:spMkLst>
            <pc:docMk/>
            <pc:sldMk cId="2259602113" sldId="290"/>
            <ac:spMk id="58" creationId="{7009FD31-3271-F840-DEDC-1659950B8D3E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59" creationId="{193F4C88-12DA-E379-CA41-639C30A77B6F}"/>
          </ac:spMkLst>
        </pc:spChg>
        <pc:spChg chg="add del mod">
          <ac:chgData name="Иванна Пыркова" userId="33a1ab403d083c58" providerId="LiveId" clId="{FC91A12C-69FC-440D-8367-87F193685A3E}" dt="2023-03-21T20:18:53.358" v="20905" actId="478"/>
          <ac:spMkLst>
            <pc:docMk/>
            <pc:sldMk cId="2259602113" sldId="290"/>
            <ac:spMk id="60" creationId="{9EDA7ACA-39C4-1709-A870-CFBE08448839}"/>
          </ac:spMkLst>
        </pc:spChg>
        <pc:spChg chg="add del mod">
          <ac:chgData name="Иванна Пыркова" userId="33a1ab403d083c58" providerId="LiveId" clId="{FC91A12C-69FC-440D-8367-87F193685A3E}" dt="2023-03-21T20:17:23.071" v="20827" actId="478"/>
          <ac:spMkLst>
            <pc:docMk/>
            <pc:sldMk cId="2259602113" sldId="290"/>
            <ac:spMk id="61" creationId="{FDEED092-229A-0152-FE3A-EF50D78FBF77}"/>
          </ac:spMkLst>
        </pc:spChg>
        <pc:spChg chg="add del mod">
          <ac:chgData name="Иванна Пыркова" userId="33a1ab403d083c58" providerId="LiveId" clId="{FC91A12C-69FC-440D-8367-87F193685A3E}" dt="2023-03-21T20:18:22.791" v="20881" actId="478"/>
          <ac:spMkLst>
            <pc:docMk/>
            <pc:sldMk cId="2259602113" sldId="290"/>
            <ac:spMk id="62" creationId="{07AD24DA-06E0-889B-9BC6-8077A1215424}"/>
          </ac:spMkLst>
        </pc:spChg>
        <pc:spChg chg="add del mod">
          <ac:chgData name="Иванна Пыркова" userId="33a1ab403d083c58" providerId="LiveId" clId="{FC91A12C-69FC-440D-8367-87F193685A3E}" dt="2023-03-21T20:18:51.738" v="20904" actId="478"/>
          <ac:spMkLst>
            <pc:docMk/>
            <pc:sldMk cId="2259602113" sldId="290"/>
            <ac:spMk id="63" creationId="{5AF994AE-EEE1-232D-96D0-E2CB1159DC07}"/>
          </ac:spMkLst>
        </pc:spChg>
        <pc:spChg chg="add del mod">
          <ac:chgData name="Иванна Пыркова" userId="33a1ab403d083c58" providerId="LiveId" clId="{FC91A12C-69FC-440D-8367-87F193685A3E}" dt="2023-03-21T20:19:28.793" v="20922" actId="478"/>
          <ac:spMkLst>
            <pc:docMk/>
            <pc:sldMk cId="2259602113" sldId="290"/>
            <ac:spMk id="64" creationId="{1AA0A874-C6F9-A002-803C-1BA753523A42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65" creationId="{E4B3D296-EDFC-DCED-DD72-57EBBF2D24A1}"/>
          </ac:spMkLst>
        </pc:spChg>
        <pc:spChg chg="add del mod">
          <ac:chgData name="Иванна Пыркова" userId="33a1ab403d083c58" providerId="LiveId" clId="{FC91A12C-69FC-440D-8367-87F193685A3E}" dt="2023-03-21T20:21:05.382" v="20973" actId="478"/>
          <ac:spMkLst>
            <pc:docMk/>
            <pc:sldMk cId="2259602113" sldId="290"/>
            <ac:spMk id="66" creationId="{011F0DB7-0E4F-028F-9EC2-5953526DD3B7}"/>
          </ac:spMkLst>
        </pc:spChg>
        <pc:spChg chg="add del mod">
          <ac:chgData name="Иванна Пыркова" userId="33a1ab403d083c58" providerId="LiveId" clId="{FC91A12C-69FC-440D-8367-87F193685A3E}" dt="2023-03-21T20:26:14.972" v="21303" actId="478"/>
          <ac:spMkLst>
            <pc:docMk/>
            <pc:sldMk cId="2259602113" sldId="290"/>
            <ac:spMk id="67" creationId="{10BD5D4C-9D8C-3DBA-B349-C32C4DC8D2EA}"/>
          </ac:spMkLst>
        </pc:spChg>
        <pc:spChg chg="add mod">
          <ac:chgData name="Иванна Пыркова" userId="33a1ab403d083c58" providerId="LiveId" clId="{FC91A12C-69FC-440D-8367-87F193685A3E}" dt="2023-03-22T08:01:22.254" v="21333" actId="207"/>
          <ac:spMkLst>
            <pc:docMk/>
            <pc:sldMk cId="2259602113" sldId="290"/>
            <ac:spMk id="68" creationId="{6061576F-8D8C-A9A7-BF5A-1F28DC5E7E6D}"/>
          </ac:spMkLst>
        </pc:spChg>
        <pc:spChg chg="add del mod">
          <ac:chgData name="Иванна Пыркова" userId="33a1ab403d083c58" providerId="LiveId" clId="{FC91A12C-69FC-440D-8367-87F193685A3E}" dt="2023-03-21T20:26:32.664" v="21313" actId="478"/>
          <ac:spMkLst>
            <pc:docMk/>
            <pc:sldMk cId="2259602113" sldId="290"/>
            <ac:spMk id="69" creationId="{0D50582E-303B-5B28-544A-EE9789745B3F}"/>
          </ac:spMkLst>
        </pc:spChg>
        <pc:spChg chg="add del mod">
          <ac:chgData name="Иванна Пыркова" userId="33a1ab403d083c58" providerId="LiveId" clId="{FC91A12C-69FC-440D-8367-87F193685A3E}" dt="2023-03-21T20:26:33.732" v="21314" actId="478"/>
          <ac:spMkLst>
            <pc:docMk/>
            <pc:sldMk cId="2259602113" sldId="290"/>
            <ac:spMk id="70" creationId="{A07CA97B-AEDF-F534-5186-1F76476F0578}"/>
          </ac:spMkLst>
        </pc:spChg>
        <pc:spChg chg="add del mod">
          <ac:chgData name="Иванна Пыркова" userId="33a1ab403d083c58" providerId="LiveId" clId="{FC91A12C-69FC-440D-8367-87F193685A3E}" dt="2023-03-21T20:26:34.512" v="21315" actId="478"/>
          <ac:spMkLst>
            <pc:docMk/>
            <pc:sldMk cId="2259602113" sldId="290"/>
            <ac:spMk id="71" creationId="{293ED8A2-A36F-9568-62CD-008B884D2A00}"/>
          </ac:spMkLst>
        </pc:spChg>
        <pc:spChg chg="add del">
          <ac:chgData name="Иванна Пыркова" userId="33a1ab403d083c58" providerId="LiveId" clId="{FC91A12C-69FC-440D-8367-87F193685A3E}" dt="2023-03-21T20:26:35.834" v="21317" actId="478"/>
          <ac:spMkLst>
            <pc:docMk/>
            <pc:sldMk cId="2259602113" sldId="290"/>
            <ac:spMk id="72" creationId="{5FF2B420-406C-048E-813E-FB0BDFD4D234}"/>
          </ac:spMkLst>
        </pc:spChg>
        <pc:spChg chg="add del mod">
          <ac:chgData name="Иванна Пыркова" userId="33a1ab403d083c58" providerId="LiveId" clId="{FC91A12C-69FC-440D-8367-87F193685A3E}" dt="2023-03-21T20:26:35.260" v="21316" actId="478"/>
          <ac:spMkLst>
            <pc:docMk/>
            <pc:sldMk cId="2259602113" sldId="290"/>
            <ac:spMk id="73" creationId="{4D9A1D59-403C-DC59-5683-F0884B556A18}"/>
          </ac:spMkLst>
        </pc:spChg>
        <pc:spChg chg="add del mod">
          <ac:chgData name="Иванна Пыркова" userId="33a1ab403d083c58" providerId="LiveId" clId="{FC91A12C-69FC-440D-8367-87F193685A3E}" dt="2023-03-21T20:26:16.294" v="21305" actId="478"/>
          <ac:spMkLst>
            <pc:docMk/>
            <pc:sldMk cId="2259602113" sldId="290"/>
            <ac:spMk id="74" creationId="{84DC3362-FBAC-9BA1-BE09-EC51F3E81BBD}"/>
          </ac:spMkLst>
        </pc:spChg>
        <pc:spChg chg="add del mod">
          <ac:chgData name="Иванна Пыркова" userId="33a1ab403d083c58" providerId="LiveId" clId="{FC91A12C-69FC-440D-8367-87F193685A3E}" dt="2023-03-21T20:24:14.929" v="21176"/>
          <ac:spMkLst>
            <pc:docMk/>
            <pc:sldMk cId="2259602113" sldId="290"/>
            <ac:spMk id="75" creationId="{A1869C37-1335-3F92-7609-F37E3122B654}"/>
          </ac:spMkLst>
        </pc:spChg>
        <pc:spChg chg="add del mod">
          <ac:chgData name="Иванна Пыркова" userId="33a1ab403d083c58" providerId="LiveId" clId="{FC91A12C-69FC-440D-8367-87F193685A3E}" dt="2023-03-21T20:26:17.677" v="21307" actId="478"/>
          <ac:spMkLst>
            <pc:docMk/>
            <pc:sldMk cId="2259602113" sldId="290"/>
            <ac:spMk id="76" creationId="{DA5AA469-EC22-3CAA-B67C-2051C658F32E}"/>
          </ac:spMkLst>
        </pc:spChg>
        <pc:spChg chg="add del mod">
          <ac:chgData name="Иванна Пыркова" userId="33a1ab403d083c58" providerId="LiveId" clId="{FC91A12C-69FC-440D-8367-87F193685A3E}" dt="2023-03-21T20:26:19.466" v="21309" actId="478"/>
          <ac:spMkLst>
            <pc:docMk/>
            <pc:sldMk cId="2259602113" sldId="290"/>
            <ac:spMk id="77" creationId="{DC5C12EE-7180-8950-98A2-B9F14B676D3B}"/>
          </ac:spMkLst>
        </pc:spChg>
        <pc:spChg chg="add del mod">
          <ac:chgData name="Иванна Пыркова" userId="33a1ab403d083c58" providerId="LiveId" clId="{FC91A12C-69FC-440D-8367-87F193685A3E}" dt="2023-03-21T20:26:15.759" v="21304" actId="478"/>
          <ac:spMkLst>
            <pc:docMk/>
            <pc:sldMk cId="2259602113" sldId="290"/>
            <ac:spMk id="78" creationId="{FBEE0BA9-A549-1605-7BF5-0D2C40135D33}"/>
          </ac:spMkLst>
        </pc:spChg>
        <pc:spChg chg="add del mod">
          <ac:chgData name="Иванна Пыркова" userId="33a1ab403d083c58" providerId="LiveId" clId="{FC91A12C-69FC-440D-8367-87F193685A3E}" dt="2023-03-21T20:26:18.664" v="21308" actId="478"/>
          <ac:spMkLst>
            <pc:docMk/>
            <pc:sldMk cId="2259602113" sldId="290"/>
            <ac:spMk id="79" creationId="{7FA82D01-0F50-7D66-F06C-9A7A7E294BE4}"/>
          </ac:spMkLst>
        </pc:spChg>
        <pc:spChg chg="add del mod">
          <ac:chgData name="Иванна Пыркова" userId="33a1ab403d083c58" providerId="LiveId" clId="{FC91A12C-69FC-440D-8367-87F193685A3E}" dt="2023-03-21T20:26:17.087" v="21306" actId="478"/>
          <ac:spMkLst>
            <pc:docMk/>
            <pc:sldMk cId="2259602113" sldId="290"/>
            <ac:spMk id="80" creationId="{20DD18D1-2C96-506F-F9B7-08963FCB35EF}"/>
          </ac:spMkLst>
        </pc:spChg>
        <pc:spChg chg="add del mod">
          <ac:chgData name="Иванна Пыркова" userId="33a1ab403d083c58" providerId="LiveId" clId="{FC91A12C-69FC-440D-8367-87F193685A3E}" dt="2023-03-21T20:26:14.074" v="21302" actId="478"/>
          <ac:spMkLst>
            <pc:docMk/>
            <pc:sldMk cId="2259602113" sldId="290"/>
            <ac:spMk id="81" creationId="{E8DD4A8C-ADF4-8EE2-ABBB-EA75B31818CB}"/>
          </ac:spMkLst>
        </pc:spChg>
        <pc:picChg chg="add del mod">
          <ac:chgData name="Иванна Пыркова" userId="33a1ab403d083c58" providerId="LiveId" clId="{FC91A12C-69FC-440D-8367-87F193685A3E}" dt="2023-03-21T19:55:07.968" v="20098" actId="478"/>
          <ac:picMkLst>
            <pc:docMk/>
            <pc:sldMk cId="2259602113" sldId="290"/>
            <ac:picMk id="15" creationId="{07D11DA6-C9B2-D93D-6907-357A190BD31F}"/>
          </ac:picMkLst>
        </pc:picChg>
        <pc:picChg chg="add del mod">
          <ac:chgData name="Иванна Пыркова" userId="33a1ab403d083c58" providerId="LiveId" clId="{FC91A12C-69FC-440D-8367-87F193685A3E}" dt="2023-03-21T19:56:59.644" v="20106" actId="478"/>
          <ac:picMkLst>
            <pc:docMk/>
            <pc:sldMk cId="2259602113" sldId="290"/>
            <ac:picMk id="17" creationId="{9590F085-366E-1B73-64B0-7D2A26F1C381}"/>
          </ac:picMkLst>
        </pc:picChg>
        <pc:picChg chg="add del mod">
          <ac:chgData name="Иванна Пыркова" userId="33a1ab403d083c58" providerId="LiveId" clId="{FC91A12C-69FC-440D-8367-87F193685A3E}" dt="2023-03-21T19:57:09.351" v="20112" actId="478"/>
          <ac:picMkLst>
            <pc:docMk/>
            <pc:sldMk cId="2259602113" sldId="290"/>
            <ac:picMk id="19" creationId="{45E721C1-2187-A513-ADC0-78985D16570F}"/>
          </ac:picMkLst>
        </pc:picChg>
        <pc:picChg chg="add mod">
          <ac:chgData name="Иванна Пыркова" userId="33a1ab403d083c58" providerId="LiveId" clId="{FC91A12C-69FC-440D-8367-87F193685A3E}" dt="2023-03-22T08:01:22.254" v="21333" actId="207"/>
          <ac:picMkLst>
            <pc:docMk/>
            <pc:sldMk cId="2259602113" sldId="290"/>
            <ac:picMk id="21" creationId="{01AAF903-DB7D-C993-1553-60B979880344}"/>
          </ac:picMkLst>
        </pc:picChg>
        <pc:picChg chg="add mod">
          <ac:chgData name="Иванна Пыркова" userId="33a1ab403d083c58" providerId="LiveId" clId="{FC91A12C-69FC-440D-8367-87F193685A3E}" dt="2023-03-22T08:01:22.254" v="21333" actId="207"/>
          <ac:picMkLst>
            <pc:docMk/>
            <pc:sldMk cId="2259602113" sldId="290"/>
            <ac:picMk id="23" creationId="{590DE3E6-63BE-C37E-6A68-8CDB8E50546B}"/>
          </ac:picMkLst>
        </pc:picChg>
        <pc:picChg chg="add del mod">
          <ac:chgData name="Иванна Пыркова" userId="33a1ab403d083c58" providerId="LiveId" clId="{FC91A12C-69FC-440D-8367-87F193685A3E}" dt="2023-03-21T20:00:38.694" v="20175" actId="478"/>
          <ac:picMkLst>
            <pc:docMk/>
            <pc:sldMk cId="2259602113" sldId="290"/>
            <ac:picMk id="25" creationId="{9A6EC375-2766-B216-DDDC-2E8F67A6FAD2}"/>
          </ac:picMkLst>
        </pc:picChg>
        <pc:picChg chg="add del mod">
          <ac:chgData name="Иванна Пыркова" userId="33a1ab403d083c58" providerId="LiveId" clId="{FC91A12C-69FC-440D-8367-87F193685A3E}" dt="2023-03-21T20:00:40.665" v="20176" actId="478"/>
          <ac:picMkLst>
            <pc:docMk/>
            <pc:sldMk cId="2259602113" sldId="290"/>
            <ac:picMk id="27" creationId="{0A816310-7654-C4F5-CD3D-CC08C8ED0F80}"/>
          </ac:picMkLst>
        </pc:picChg>
        <pc:picChg chg="add del mod">
          <ac:chgData name="Иванна Пыркова" userId="33a1ab403d083c58" providerId="LiveId" clId="{FC91A12C-69FC-440D-8367-87F193685A3E}" dt="2023-03-21T20:15:53.315" v="20803" actId="478"/>
          <ac:picMkLst>
            <pc:docMk/>
            <pc:sldMk cId="2259602113" sldId="290"/>
            <ac:picMk id="40" creationId="{6E65E7CB-6465-762F-40CF-EA0EAF4119DA}"/>
          </ac:picMkLst>
        </pc:picChg>
        <pc:picChg chg="add del mod">
          <ac:chgData name="Иванна Пыркова" userId="33a1ab403d083c58" providerId="LiveId" clId="{FC91A12C-69FC-440D-8367-87F193685A3E}" dt="2023-03-21T20:15:55.075" v="20804" actId="478"/>
          <ac:picMkLst>
            <pc:docMk/>
            <pc:sldMk cId="2259602113" sldId="290"/>
            <ac:picMk id="42" creationId="{36D6F09D-BAF4-74C5-AD45-68E14A9D0F93}"/>
          </ac:picMkLst>
        </pc:picChg>
        <pc:picChg chg="add del mod">
          <ac:chgData name="Иванна Пыркова" userId="33a1ab403d083c58" providerId="LiveId" clId="{FC91A12C-69FC-440D-8367-87F193685A3E}" dt="2023-03-21T20:15:51.540" v="20802" actId="478"/>
          <ac:picMkLst>
            <pc:docMk/>
            <pc:sldMk cId="2259602113" sldId="290"/>
            <ac:picMk id="47" creationId="{B06E8F09-8312-C500-F58F-375FBA81029E}"/>
          </ac:picMkLst>
        </pc:picChg>
        <pc:picChg chg="add del mod">
          <ac:chgData name="Иванна Пыркова" userId="33a1ab403d083c58" providerId="LiveId" clId="{FC91A12C-69FC-440D-8367-87F193685A3E}" dt="2023-03-21T20:15:49.648" v="20801" actId="478"/>
          <ac:picMkLst>
            <pc:docMk/>
            <pc:sldMk cId="2259602113" sldId="290"/>
            <ac:picMk id="48" creationId="{423B71BC-0B83-CFA1-5475-73D3663BA5D8}"/>
          </ac:picMkLst>
        </pc:picChg>
        <pc:picChg chg="add del mod">
          <ac:chgData name="Иванна Пыркова" userId="33a1ab403d083c58" providerId="LiveId" clId="{FC91A12C-69FC-440D-8367-87F193685A3E}" dt="2023-03-21T20:15:39.136" v="20797" actId="478"/>
          <ac:picMkLst>
            <pc:docMk/>
            <pc:sldMk cId="2259602113" sldId="290"/>
            <ac:picMk id="49" creationId="{CC4C43B8-F4FA-0891-3CDB-0C657E5E306B}"/>
          </ac:picMkLst>
        </pc:picChg>
      </pc:sldChg>
      <pc:sldChg chg="addSp delSp modSp new mod">
        <pc:chgData name="Иванна Пыркова" userId="33a1ab403d083c58" providerId="LiveId" clId="{FC91A12C-69FC-440D-8367-87F193685A3E}" dt="2023-03-21T11:07:31.997" v="17862" actId="478"/>
        <pc:sldMkLst>
          <pc:docMk/>
          <pc:sldMk cId="3488602131" sldId="291"/>
        </pc:sldMkLst>
        <pc:spChg chg="add del mod">
          <ac:chgData name="Иванна Пыркова" userId="33a1ab403d083c58" providerId="LiveId" clId="{FC91A12C-69FC-440D-8367-87F193685A3E}" dt="2023-03-21T11:07:31.997" v="17862" actId="478"/>
          <ac:spMkLst>
            <pc:docMk/>
            <pc:sldMk cId="3488602131" sldId="291"/>
            <ac:spMk id="3" creationId="{22D895E9-92BF-46A1-B05F-D53833AEA97E}"/>
          </ac:spMkLst>
        </pc:spChg>
        <pc:spChg chg="add mod">
          <ac:chgData name="Иванна Пыркова" userId="33a1ab403d083c58" providerId="LiveId" clId="{FC91A12C-69FC-440D-8367-87F193685A3E}" dt="2023-03-21T11:07:29.945" v="17861" actId="20577"/>
          <ac:spMkLst>
            <pc:docMk/>
            <pc:sldMk cId="3488602131" sldId="291"/>
            <ac:spMk id="4" creationId="{135D8DCE-6B7F-9970-5E99-EECA87057C80}"/>
          </ac:spMkLst>
        </pc:spChg>
        <pc:spChg chg="add mod">
          <ac:chgData name="Иванна Пыркова" userId="33a1ab403d083c58" providerId="LiveId" clId="{FC91A12C-69FC-440D-8367-87F193685A3E}" dt="2023-03-21T10:22:17.269" v="17496" actId="1076"/>
          <ac:spMkLst>
            <pc:docMk/>
            <pc:sldMk cId="3488602131" sldId="291"/>
            <ac:spMk id="5" creationId="{66BDAE60-1AC0-5A01-10DE-0925B2EB58D1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38:16.609" v="19881" actId="1076"/>
        <pc:sldMkLst>
          <pc:docMk/>
          <pc:sldMk cId="1842769208" sldId="292"/>
        </pc:sldMkLst>
        <pc:spChg chg="add del mod">
          <ac:chgData name="Иванна Пыркова" userId="33a1ab403d083c58" providerId="LiveId" clId="{FC91A12C-69FC-440D-8367-87F193685A3E}" dt="2023-03-21T19:38:13.651" v="19879" actId="478"/>
          <ac:spMkLst>
            <pc:docMk/>
            <pc:sldMk cId="1842769208" sldId="292"/>
            <ac:spMk id="3" creationId="{EE5374DC-5844-79AC-CAA4-86611C8918D3}"/>
          </ac:spMkLst>
        </pc:spChg>
        <pc:spChg chg="add mod">
          <ac:chgData name="Иванна Пыркова" userId="33a1ab403d083c58" providerId="LiveId" clId="{FC91A12C-69FC-440D-8367-87F193685A3E}" dt="2023-03-21T19:38:16.609" v="19881" actId="1076"/>
          <ac:spMkLst>
            <pc:docMk/>
            <pc:sldMk cId="1842769208" sldId="292"/>
            <ac:spMk id="4" creationId="{9E0C3531-B13C-CE9C-1684-639354F0B4C2}"/>
          </ac:spMkLst>
        </pc:spChg>
        <pc:spChg chg="add mod">
          <ac:chgData name="Иванна Пыркова" userId="33a1ab403d083c58" providerId="LiveId" clId="{FC91A12C-69FC-440D-8367-87F193685A3E}" dt="2023-03-21T19:38:02.461" v="19873" actId="1076"/>
          <ac:spMkLst>
            <pc:docMk/>
            <pc:sldMk cId="1842769208" sldId="292"/>
            <ac:spMk id="5" creationId="{89A1D482-066C-AF19-D951-6DC3CAA9FFBB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40:25.222" v="19904" actId="478"/>
        <pc:sldMkLst>
          <pc:docMk/>
          <pc:sldMk cId="4166093296" sldId="293"/>
        </pc:sldMkLst>
        <pc:spChg chg="add del mod">
          <ac:chgData name="Иванна Пыркова" userId="33a1ab403d083c58" providerId="LiveId" clId="{FC91A12C-69FC-440D-8367-87F193685A3E}" dt="2023-03-21T19:40:25.222" v="19904" actId="478"/>
          <ac:spMkLst>
            <pc:docMk/>
            <pc:sldMk cId="4166093296" sldId="293"/>
            <ac:spMk id="3" creationId="{025D1C7F-6AE4-FBD3-4A48-B72B5E3AFB4B}"/>
          </ac:spMkLst>
        </pc:spChg>
        <pc:spChg chg="add mod">
          <ac:chgData name="Иванна Пыркова" userId="33a1ab403d083c58" providerId="LiveId" clId="{FC91A12C-69FC-440D-8367-87F193685A3E}" dt="2023-03-21T19:40:23.397" v="19903" actId="20577"/>
          <ac:spMkLst>
            <pc:docMk/>
            <pc:sldMk cId="4166093296" sldId="293"/>
            <ac:spMk id="4" creationId="{662BA44E-1D74-6BEB-C160-424D05D43212}"/>
          </ac:spMkLst>
        </pc:spChg>
        <pc:spChg chg="add mod">
          <ac:chgData name="Иванна Пыркова" userId="33a1ab403d083c58" providerId="LiveId" clId="{FC91A12C-69FC-440D-8367-87F193685A3E}" dt="2023-03-21T10:24:12.524" v="17507" actId="14100"/>
          <ac:spMkLst>
            <pc:docMk/>
            <pc:sldMk cId="4166093296" sldId="293"/>
            <ac:spMk id="5" creationId="{6197DEB8-1BD9-E8A7-B3B1-50634D087714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41:27.342" v="19923" actId="1076"/>
        <pc:sldMkLst>
          <pc:docMk/>
          <pc:sldMk cId="2543689559" sldId="294"/>
        </pc:sldMkLst>
        <pc:spChg chg="add del mod">
          <ac:chgData name="Иванна Пыркова" userId="33a1ab403d083c58" providerId="LiveId" clId="{FC91A12C-69FC-440D-8367-87F193685A3E}" dt="2023-03-21T19:41:25.437" v="19922" actId="478"/>
          <ac:spMkLst>
            <pc:docMk/>
            <pc:sldMk cId="2543689559" sldId="294"/>
            <ac:spMk id="3" creationId="{3F7AF80C-8AA3-B97A-F719-4DCD44C84F57}"/>
          </ac:spMkLst>
        </pc:spChg>
        <pc:spChg chg="add mod">
          <ac:chgData name="Иванна Пыркова" userId="33a1ab403d083c58" providerId="LiveId" clId="{FC91A12C-69FC-440D-8367-87F193685A3E}" dt="2023-03-21T19:41:27.342" v="19923" actId="1076"/>
          <ac:spMkLst>
            <pc:docMk/>
            <pc:sldMk cId="2543689559" sldId="294"/>
            <ac:spMk id="4" creationId="{C727AE58-78AA-CEFD-8D16-62CDAB360E38}"/>
          </ac:spMkLst>
        </pc:spChg>
        <pc:spChg chg="add mod">
          <ac:chgData name="Иванна Пыркова" userId="33a1ab403d083c58" providerId="LiveId" clId="{FC91A12C-69FC-440D-8367-87F193685A3E}" dt="2023-03-21T10:27:03.806" v="17522" actId="20577"/>
          <ac:spMkLst>
            <pc:docMk/>
            <pc:sldMk cId="2543689559" sldId="294"/>
            <ac:spMk id="5" creationId="{4279D49C-3E49-CB08-8F00-DAD7AFA946A5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44:29.083" v="19975" actId="478"/>
        <pc:sldMkLst>
          <pc:docMk/>
          <pc:sldMk cId="1689854048" sldId="295"/>
        </pc:sldMkLst>
        <pc:spChg chg="add del mod">
          <ac:chgData name="Иванна Пыркова" userId="33a1ab403d083c58" providerId="LiveId" clId="{FC91A12C-69FC-440D-8367-87F193685A3E}" dt="2023-03-21T19:44:29.083" v="19975" actId="478"/>
          <ac:spMkLst>
            <pc:docMk/>
            <pc:sldMk cId="1689854048" sldId="295"/>
            <ac:spMk id="3" creationId="{38440276-CB66-BDFE-7F15-58432A8A620B}"/>
          </ac:spMkLst>
        </pc:spChg>
        <pc:spChg chg="add mod">
          <ac:chgData name="Иванна Пыркова" userId="33a1ab403d083c58" providerId="LiveId" clId="{FC91A12C-69FC-440D-8367-87F193685A3E}" dt="2023-03-21T19:44:26.627" v="19974" actId="20577"/>
          <ac:spMkLst>
            <pc:docMk/>
            <pc:sldMk cId="1689854048" sldId="295"/>
            <ac:spMk id="4" creationId="{59AFED60-43FC-8915-2B0B-C56FD197C3FC}"/>
          </ac:spMkLst>
        </pc:spChg>
        <pc:spChg chg="add mod">
          <ac:chgData name="Иванна Пыркова" userId="33a1ab403d083c58" providerId="LiveId" clId="{FC91A12C-69FC-440D-8367-87F193685A3E}" dt="2023-03-21T19:43:57.605" v="19970" actId="1076"/>
          <ac:spMkLst>
            <pc:docMk/>
            <pc:sldMk cId="1689854048" sldId="295"/>
            <ac:spMk id="5" creationId="{BB971D81-5C54-7757-FD9C-D02578F08193}"/>
          </ac:spMkLst>
        </pc:spChg>
        <pc:spChg chg="add mod">
          <ac:chgData name="Иванна Пыркова" userId="33a1ab403d083c58" providerId="LiveId" clId="{FC91A12C-69FC-440D-8367-87F193685A3E}" dt="2023-03-21T10:28:13.823" v="17535" actId="1076"/>
          <ac:spMkLst>
            <pc:docMk/>
            <pc:sldMk cId="1689854048" sldId="295"/>
            <ac:spMk id="7" creationId="{0C94DFE0-8D7B-30EF-BF81-F8D2192878E2}"/>
          </ac:spMkLst>
        </pc:spChg>
        <pc:spChg chg="add mod">
          <ac:chgData name="Иванна Пыркова" userId="33a1ab403d083c58" providerId="LiveId" clId="{FC91A12C-69FC-440D-8367-87F193685A3E}" dt="2023-03-21T19:43:54.774" v="19969" actId="20577"/>
          <ac:spMkLst>
            <pc:docMk/>
            <pc:sldMk cId="1689854048" sldId="295"/>
            <ac:spMk id="9" creationId="{0E41A772-3517-08DA-5782-50A974C9336C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48:13.041" v="19992" actId="1076"/>
        <pc:sldMkLst>
          <pc:docMk/>
          <pc:sldMk cId="245106276" sldId="296"/>
        </pc:sldMkLst>
        <pc:spChg chg="add del mod">
          <ac:chgData name="Иванна Пыркова" userId="33a1ab403d083c58" providerId="LiveId" clId="{FC91A12C-69FC-440D-8367-87F193685A3E}" dt="2023-03-21T19:48:06.030" v="19990" actId="478"/>
          <ac:spMkLst>
            <pc:docMk/>
            <pc:sldMk cId="245106276" sldId="296"/>
            <ac:spMk id="3" creationId="{E4C642E2-E08B-59A2-97AB-5A1D4CF96526}"/>
          </ac:spMkLst>
        </pc:spChg>
        <pc:spChg chg="add mod">
          <ac:chgData name="Иванна Пыркова" userId="33a1ab403d083c58" providerId="LiveId" clId="{FC91A12C-69FC-440D-8367-87F193685A3E}" dt="2023-03-21T19:48:13.041" v="19992" actId="1076"/>
          <ac:spMkLst>
            <pc:docMk/>
            <pc:sldMk cId="245106276" sldId="296"/>
            <ac:spMk id="4" creationId="{C9571F00-53A0-69CE-5C80-A3A2B4115F6B}"/>
          </ac:spMkLst>
        </pc:spChg>
      </pc:sldChg>
      <pc:sldChg chg="addSp delSp modSp new mod">
        <pc:chgData name="Иванна Пыркова" userId="33a1ab403d083c58" providerId="LiveId" clId="{FC91A12C-69FC-440D-8367-87F193685A3E}" dt="2023-03-21T19:49:14.061" v="20017" actId="1076"/>
        <pc:sldMkLst>
          <pc:docMk/>
          <pc:sldMk cId="2891267889" sldId="297"/>
        </pc:sldMkLst>
        <pc:spChg chg="add del mod">
          <ac:chgData name="Иванна Пыркова" userId="33a1ab403d083c58" providerId="LiveId" clId="{FC91A12C-69FC-440D-8367-87F193685A3E}" dt="2023-03-21T19:49:11.902" v="20016" actId="478"/>
          <ac:spMkLst>
            <pc:docMk/>
            <pc:sldMk cId="2891267889" sldId="297"/>
            <ac:spMk id="3" creationId="{6780D419-F7DA-7CE3-EFF3-55B1ED1CD08B}"/>
          </ac:spMkLst>
        </pc:spChg>
        <pc:spChg chg="add mod">
          <ac:chgData name="Иванна Пыркова" userId="33a1ab403d083c58" providerId="LiveId" clId="{FC91A12C-69FC-440D-8367-87F193685A3E}" dt="2023-03-21T19:49:14.061" v="20017" actId="1076"/>
          <ac:spMkLst>
            <pc:docMk/>
            <pc:sldMk cId="2891267889" sldId="297"/>
            <ac:spMk id="4" creationId="{D8A59870-39A8-9A4C-4EB8-FE361367DB19}"/>
          </ac:spMkLst>
        </pc:spChg>
        <pc:spChg chg="add mod">
          <ac:chgData name="Иванна Пыркова" userId="33a1ab403d083c58" providerId="LiveId" clId="{FC91A12C-69FC-440D-8367-87F193685A3E}" dt="2023-03-21T10:29:29.210" v="17562" actId="1076"/>
          <ac:spMkLst>
            <pc:docMk/>
            <pc:sldMk cId="2891267889" sldId="297"/>
            <ac:spMk id="5" creationId="{1CA1823F-FC95-ED15-1153-80A583EF2826}"/>
          </ac:spMkLst>
        </pc:spChg>
        <pc:picChg chg="add mod">
          <ac:chgData name="Иванна Пыркова" userId="33a1ab403d083c58" providerId="LiveId" clId="{FC91A12C-69FC-440D-8367-87F193685A3E}" dt="2023-03-21T10:29:44.999" v="17566" actId="1076"/>
          <ac:picMkLst>
            <pc:docMk/>
            <pc:sldMk cId="2891267889" sldId="297"/>
            <ac:picMk id="6" creationId="{1E7E94FF-4BC5-67C4-AB64-77E7BA346A7F}"/>
          </ac:picMkLst>
        </pc:picChg>
      </pc:sldChg>
      <pc:sldChg chg="new del">
        <pc:chgData name="Иванна Пыркова" userId="33a1ab403d083c58" providerId="LiveId" clId="{FC91A12C-69FC-440D-8367-87F193685A3E}" dt="2023-03-21T10:36:57.017" v="17606" actId="2696"/>
        <pc:sldMkLst>
          <pc:docMk/>
          <pc:sldMk cId="386311161" sldId="298"/>
        </pc:sldMkLst>
      </pc:sldChg>
      <pc:sldChg chg="new del">
        <pc:chgData name="Иванна Пыркова" userId="33a1ab403d083c58" providerId="LiveId" clId="{FC91A12C-69FC-440D-8367-87F193685A3E}" dt="2023-03-21T10:36:53.562" v="17605" actId="2696"/>
        <pc:sldMkLst>
          <pc:docMk/>
          <pc:sldMk cId="3333430432" sldId="299"/>
        </pc:sldMkLst>
      </pc:sldChg>
      <pc:sldChg chg="new del">
        <pc:chgData name="Иванна Пыркова" userId="33a1ab403d083c58" providerId="LiveId" clId="{FC91A12C-69FC-440D-8367-87F193685A3E}" dt="2023-03-21T10:36:59.579" v="17607" actId="2696"/>
        <pc:sldMkLst>
          <pc:docMk/>
          <pc:sldMk cId="1124460587" sldId="300"/>
        </pc:sldMkLst>
      </pc:sldChg>
      <pc:sldChg chg="addSp modSp new mod">
        <pc:chgData name="Иванна Пыркова" userId="33a1ab403d083c58" providerId="LiveId" clId="{FC91A12C-69FC-440D-8367-87F193685A3E}" dt="2023-03-21T11:01:18.858" v="17770" actId="1076"/>
        <pc:sldMkLst>
          <pc:docMk/>
          <pc:sldMk cId="2169743621" sldId="301"/>
        </pc:sldMkLst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2" creationId="{007EFD10-0204-114E-38F7-FE9528BE8C98}"/>
          </ac:spMkLst>
        </pc:spChg>
        <pc:spChg chg="add mod">
          <ac:chgData name="Иванна Пыркова" userId="33a1ab403d083c58" providerId="LiveId" clId="{FC91A12C-69FC-440D-8367-87F193685A3E}" dt="2023-03-21T11:01:18.858" v="17770" actId="1076"/>
          <ac:spMkLst>
            <pc:docMk/>
            <pc:sldMk cId="2169743621" sldId="301"/>
            <ac:spMk id="3" creationId="{87C33DD2-C46D-1652-E2BA-BD5464C07B53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4" creationId="{C522FEA2-A291-EA44-7A15-6C12D77FD47F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5" creationId="{B45D8ED8-7174-3D39-54A9-B91E3BE5A28D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6" creationId="{883C7E99-0610-8F39-E214-4C4C48C5AB47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7" creationId="{5C095D60-E6F6-AFCB-A653-E1421B87ECEB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8" creationId="{647196AC-55EE-8144-4132-BCD8FD22AAD7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9" creationId="{F5BAFF0B-C098-EB4E-A41F-04A4ED5B4548}"/>
          </ac:spMkLst>
        </pc:spChg>
        <pc:spChg chg="add mod">
          <ac:chgData name="Иванна Пыркова" userId="33a1ab403d083c58" providerId="LiveId" clId="{FC91A12C-69FC-440D-8367-87F193685A3E}" dt="2023-03-21T10:35:15.951" v="17568"/>
          <ac:spMkLst>
            <pc:docMk/>
            <pc:sldMk cId="2169743621" sldId="301"/>
            <ac:spMk id="10" creationId="{1B06813B-8D57-649E-0E0B-730660752EA8}"/>
          </ac:spMkLst>
        </pc:spChg>
      </pc:sldChg>
      <pc:sldChg chg="modSp add mod ord">
        <pc:chgData name="Иванна Пыркова" userId="33a1ab403d083c58" providerId="LiveId" clId="{FC91A12C-69FC-440D-8367-87F193685A3E}" dt="2023-03-21T11:02:22.382" v="17791" actId="1076"/>
        <pc:sldMkLst>
          <pc:docMk/>
          <pc:sldMk cId="2241103048" sldId="302"/>
        </pc:sldMkLst>
        <pc:spChg chg="mod">
          <ac:chgData name="Иванна Пыркова" userId="33a1ab403d083c58" providerId="LiveId" clId="{FC91A12C-69FC-440D-8367-87F193685A3E}" dt="2023-03-21T11:02:22.382" v="17791" actId="1076"/>
          <ac:spMkLst>
            <pc:docMk/>
            <pc:sldMk cId="2241103048" sldId="302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1:03:46.870" v="17813" actId="1076"/>
        <pc:sldMkLst>
          <pc:docMk/>
          <pc:sldMk cId="726855412" sldId="303"/>
        </pc:sldMkLst>
        <pc:spChg chg="mod">
          <ac:chgData name="Иванна Пыркова" userId="33a1ab403d083c58" providerId="LiveId" clId="{FC91A12C-69FC-440D-8367-87F193685A3E}" dt="2023-03-21T11:03:46.870" v="17813" actId="1076"/>
          <ac:spMkLst>
            <pc:docMk/>
            <pc:sldMk cId="726855412" sldId="303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1:05:17.571" v="17836" actId="1076"/>
        <pc:sldMkLst>
          <pc:docMk/>
          <pc:sldMk cId="1158812080" sldId="304"/>
        </pc:sldMkLst>
        <pc:spChg chg="mod">
          <ac:chgData name="Иванна Пыркова" userId="33a1ab403d083c58" providerId="LiveId" clId="{FC91A12C-69FC-440D-8367-87F193685A3E}" dt="2023-03-21T11:05:17.571" v="17836" actId="1076"/>
          <ac:spMkLst>
            <pc:docMk/>
            <pc:sldMk cId="1158812080" sldId="304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1:06:31.926" v="17857" actId="1076"/>
        <pc:sldMkLst>
          <pc:docMk/>
          <pc:sldMk cId="1028649728" sldId="305"/>
        </pc:sldMkLst>
        <pc:spChg chg="mod">
          <ac:chgData name="Иванна Пыркова" userId="33a1ab403d083c58" providerId="LiveId" clId="{FC91A12C-69FC-440D-8367-87F193685A3E}" dt="2023-03-21T11:06:31.926" v="17857" actId="1076"/>
          <ac:spMkLst>
            <pc:docMk/>
            <pc:sldMk cId="1028649728" sldId="305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1:07:59.057" v="17876" actId="1076"/>
        <pc:sldMkLst>
          <pc:docMk/>
          <pc:sldMk cId="3165342397" sldId="306"/>
        </pc:sldMkLst>
        <pc:spChg chg="mod">
          <ac:chgData name="Иванна Пыркова" userId="33a1ab403d083c58" providerId="LiveId" clId="{FC91A12C-69FC-440D-8367-87F193685A3E}" dt="2023-03-21T11:07:59.057" v="17876" actId="1076"/>
          <ac:spMkLst>
            <pc:docMk/>
            <pc:sldMk cId="3165342397" sldId="306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39:20.593" v="19899" actId="1076"/>
        <pc:sldMkLst>
          <pc:docMk/>
          <pc:sldMk cId="3615188048" sldId="307"/>
        </pc:sldMkLst>
        <pc:spChg chg="mod">
          <ac:chgData name="Иванна Пыркова" userId="33a1ab403d083c58" providerId="LiveId" clId="{FC91A12C-69FC-440D-8367-87F193685A3E}" dt="2023-03-21T19:39:20.593" v="19899" actId="1076"/>
          <ac:spMkLst>
            <pc:docMk/>
            <pc:sldMk cId="3615188048" sldId="307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40:52.783" v="19917" actId="1076"/>
        <pc:sldMkLst>
          <pc:docMk/>
          <pc:sldMk cId="980680210" sldId="308"/>
        </pc:sldMkLst>
        <pc:spChg chg="mod">
          <ac:chgData name="Иванна Пыркова" userId="33a1ab403d083c58" providerId="LiveId" clId="{FC91A12C-69FC-440D-8367-87F193685A3E}" dt="2023-03-21T19:40:52.783" v="19917" actId="1076"/>
          <ac:spMkLst>
            <pc:docMk/>
            <pc:sldMk cId="980680210" sldId="308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43:37.555" v="19952" actId="1076"/>
        <pc:sldMkLst>
          <pc:docMk/>
          <pc:sldMk cId="488335048" sldId="309"/>
        </pc:sldMkLst>
        <pc:spChg chg="mod">
          <ac:chgData name="Иванна Пыркова" userId="33a1ab403d083c58" providerId="LiveId" clId="{FC91A12C-69FC-440D-8367-87F193685A3E}" dt="2023-03-21T19:43:37.555" v="19952" actId="1076"/>
          <ac:spMkLst>
            <pc:docMk/>
            <pc:sldMk cId="488335048" sldId="309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44:50.892" v="19987" actId="1076"/>
        <pc:sldMkLst>
          <pc:docMk/>
          <pc:sldMk cId="3686628700" sldId="310"/>
        </pc:sldMkLst>
        <pc:spChg chg="mod">
          <ac:chgData name="Иванна Пыркова" userId="33a1ab403d083c58" providerId="LiveId" clId="{FC91A12C-69FC-440D-8367-87F193685A3E}" dt="2023-03-21T19:44:50.892" v="19987" actId="1076"/>
          <ac:spMkLst>
            <pc:docMk/>
            <pc:sldMk cId="3686628700" sldId="310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48:51.126" v="20011" actId="1076"/>
        <pc:sldMkLst>
          <pc:docMk/>
          <pc:sldMk cId="1572648325" sldId="311"/>
        </pc:sldMkLst>
        <pc:spChg chg="mod">
          <ac:chgData name="Иванна Пыркова" userId="33a1ab403d083c58" providerId="LiveId" clId="{FC91A12C-69FC-440D-8367-87F193685A3E}" dt="2023-03-21T19:48:51.126" v="20011" actId="1076"/>
          <ac:spMkLst>
            <pc:docMk/>
            <pc:sldMk cId="1572648325" sldId="311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9:49:38.888" v="20032" actId="1076"/>
        <pc:sldMkLst>
          <pc:docMk/>
          <pc:sldMk cId="1206710428" sldId="312"/>
        </pc:sldMkLst>
        <pc:spChg chg="mod">
          <ac:chgData name="Иванна Пыркова" userId="33a1ab403d083c58" providerId="LiveId" clId="{FC91A12C-69FC-440D-8367-87F193685A3E}" dt="2023-03-21T19:49:38.888" v="20032" actId="1076"/>
          <ac:spMkLst>
            <pc:docMk/>
            <pc:sldMk cId="1206710428" sldId="312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0:41:24.439" v="17672" actId="1076"/>
        <pc:sldMkLst>
          <pc:docMk/>
          <pc:sldMk cId="3463178399" sldId="313"/>
        </pc:sldMkLst>
        <pc:spChg chg="mod">
          <ac:chgData name="Иванна Пыркова" userId="33a1ab403d083c58" providerId="LiveId" clId="{FC91A12C-69FC-440D-8367-87F193685A3E}" dt="2023-03-21T10:41:24.439" v="17672" actId="1076"/>
          <ac:spMkLst>
            <pc:docMk/>
            <pc:sldMk cId="3463178399" sldId="313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0:42:05.624" v="17687"/>
        <pc:sldMkLst>
          <pc:docMk/>
          <pc:sldMk cId="61915660" sldId="314"/>
        </pc:sldMkLst>
        <pc:spChg chg="mod">
          <ac:chgData name="Иванна Пыркова" userId="33a1ab403d083c58" providerId="LiveId" clId="{FC91A12C-69FC-440D-8367-87F193685A3E}" dt="2023-03-21T10:41:38.825" v="17681" actId="20577"/>
          <ac:spMkLst>
            <pc:docMk/>
            <pc:sldMk cId="61915660" sldId="314"/>
            <ac:spMk id="3" creationId="{87C33DD2-C46D-1652-E2BA-BD5464C07B53}"/>
          </ac:spMkLst>
        </pc:spChg>
      </pc:sldChg>
      <pc:sldChg chg="modSp add mod ord">
        <pc:chgData name="Иванна Пыркова" userId="33a1ab403d083c58" providerId="LiveId" clId="{FC91A12C-69FC-440D-8367-87F193685A3E}" dt="2023-03-21T10:57:57.170" v="17744"/>
        <pc:sldMkLst>
          <pc:docMk/>
          <pc:sldMk cId="3788445941" sldId="315"/>
        </pc:sldMkLst>
        <pc:spChg chg="mod">
          <ac:chgData name="Иванна Пыркова" userId="33a1ab403d083c58" providerId="LiveId" clId="{FC91A12C-69FC-440D-8367-87F193685A3E}" dt="2023-03-21T10:57:44.765" v="17742" actId="20577"/>
          <ac:spMkLst>
            <pc:docMk/>
            <pc:sldMk cId="3788445941" sldId="315"/>
            <ac:spMk id="3" creationId="{87C33DD2-C46D-1652-E2BA-BD5464C07B53}"/>
          </ac:spMkLst>
        </pc:spChg>
      </pc:sldChg>
      <pc:sldChg chg="addSp delSp modSp new del mod">
        <pc:chgData name="Иванна Пыркова" userId="33a1ab403d083c58" providerId="LiveId" clId="{FC91A12C-69FC-440D-8367-87F193685A3E}" dt="2023-03-21T18:17:33.953" v="19105" actId="2696"/>
        <pc:sldMkLst>
          <pc:docMk/>
          <pc:sldMk cId="616297667" sldId="316"/>
        </pc:sldMkLst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2" creationId="{478B023D-4743-9DB3-86D4-A50E03ABC573}"/>
          </ac:spMkLst>
        </pc:spChg>
        <pc:spChg chg="add del">
          <ac:chgData name="Иванна Пыркова" userId="33a1ab403d083c58" providerId="LiveId" clId="{FC91A12C-69FC-440D-8367-87F193685A3E}" dt="2023-03-21T17:38:54.623" v="18578" actId="478"/>
          <ac:spMkLst>
            <pc:docMk/>
            <pc:sldMk cId="616297667" sldId="316"/>
            <ac:spMk id="2" creationId="{6E2F5851-C1C2-6247-663D-EDE9FDCA9234}"/>
          </ac:spMkLst>
        </pc:spChg>
        <pc:spChg chg="add del">
          <ac:chgData name="Иванна Пыркова" userId="33a1ab403d083c58" providerId="LiveId" clId="{FC91A12C-69FC-440D-8367-87F193685A3E}" dt="2023-03-21T17:38:55.414" v="18579" actId="478"/>
          <ac:spMkLst>
            <pc:docMk/>
            <pc:sldMk cId="616297667" sldId="316"/>
            <ac:spMk id="3" creationId="{569254BB-603C-1A8D-5ED4-02C48EECA4D8}"/>
          </ac:spMkLst>
        </pc:spChg>
        <pc:spChg chg="add del mod">
          <ac:chgData name="Иванна Пыркова" userId="33a1ab403d083c58" providerId="LiveId" clId="{FC91A12C-69FC-440D-8367-87F193685A3E}" dt="2023-03-21T17:38:57.444" v="18581" actId="478"/>
          <ac:spMkLst>
            <pc:docMk/>
            <pc:sldMk cId="616297667" sldId="316"/>
            <ac:spMk id="4" creationId="{36DD85AB-B60C-5ABD-EC32-9EDAED64347A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4" creationId="{9EEE4EB7-E001-32F8-E60F-E55B600E7351}"/>
          </ac:spMkLst>
        </pc:spChg>
        <pc:spChg chg="add del mod">
          <ac:chgData name="Иванна Пыркова" userId="33a1ab403d083c58" providerId="LiveId" clId="{FC91A12C-69FC-440D-8367-87F193685A3E}" dt="2023-03-21T17:38:56.498" v="18580" actId="478"/>
          <ac:spMkLst>
            <pc:docMk/>
            <pc:sldMk cId="616297667" sldId="316"/>
            <ac:spMk id="5" creationId="{81901325-B47C-07D5-B66B-B85566BB5D54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5" creationId="{A5C3D642-986A-251C-01D1-AE3A3F3507E1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7" creationId="{C5A76104-0F61-4B72-3619-B06745A71065}"/>
          </ac:spMkLst>
        </pc:spChg>
        <pc:spChg chg="add del mod">
          <ac:chgData name="Иванна Пыркова" userId="33a1ab403d083c58" providerId="LiveId" clId="{FC91A12C-69FC-440D-8367-87F193685A3E}" dt="2023-03-21T17:36:34.263" v="18533" actId="478"/>
          <ac:spMkLst>
            <pc:docMk/>
            <pc:sldMk cId="616297667" sldId="316"/>
            <ac:spMk id="8" creationId="{04A6DFC4-E334-B111-59E4-558EE6D98170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8" creationId="{9CCA1B7B-52C2-9319-5A27-59E6AB297601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9" creationId="{35EBEE92-238F-E9CF-5AAD-A3F77E1839F1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0" creationId="{57D8E621-1FC6-E9E4-6D0E-1ECD79E170B1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1" creationId="{4BB8EB2C-C4EA-116D-9B1A-3D193E76DD8E}"/>
          </ac:spMkLst>
        </pc:spChg>
        <pc:spChg chg="add del mod or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2" creationId="{293A5C9B-7973-F564-9BBB-213A9D86E2FB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3" creationId="{D38F8CAB-6981-AEB6-405E-DA0C5A066ED2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14" creationId="{E0BD86CD-AB2F-4A74-F2E3-631A882E110F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5" creationId="{33435325-BA61-6C36-6540-F9C9E816C7AE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16" creationId="{E7A2B893-DF33-0E0C-549C-1A8CBE914F28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7" creationId="{D0A86533-4CC6-E419-A716-EBA776CCE339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18" creationId="{5ECE6E14-CA05-62D8-8197-A0F6263326EF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19" creationId="{1D57F92B-C416-9E53-E5F6-C0C2D02F8005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20" creationId="{E0E8EB51-22E2-2C88-AB38-DA3BD2D4EA3F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1" creationId="{F1F610C2-EA76-E9B6-6402-C39310983248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2" creationId="{3E0EA675-BDB5-C5EE-FAB6-633741603B73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3" creationId="{E4385C75-F62B-0052-746A-976218CDB841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4" creationId="{BC376D07-FF17-2DFA-642E-4C92E656957F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5" creationId="{9AC89E82-811C-1303-DFF6-615C47E22849}"/>
          </ac:spMkLst>
        </pc:spChg>
        <pc:spChg chg="add del mod">
          <ac:chgData name="Иванна Пыркова" userId="33a1ab403d083c58" providerId="LiveId" clId="{FC91A12C-69FC-440D-8367-87F193685A3E}" dt="2023-03-21T17:54:21.073" v="18713" actId="21"/>
          <ac:spMkLst>
            <pc:docMk/>
            <pc:sldMk cId="616297667" sldId="316"/>
            <ac:spMk id="26" creationId="{B49574C3-619A-14D3-AF53-490948AACC5E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27" creationId="{6BF35F78-785D-1BC7-FAE3-562324391E50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28" creationId="{A2EEFE01-4F60-0445-3395-8F72EA8427F4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29" creationId="{FBA64189-3A70-55A6-70A4-CA75433BA636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30" creationId="{A79D3C82-3D28-CA4A-95A6-A05AF379EF79}"/>
          </ac:spMkLst>
        </pc:spChg>
        <pc:spChg chg="add mod">
          <ac:chgData name="Иванна Пыркова" userId="33a1ab403d083c58" providerId="LiveId" clId="{FC91A12C-69FC-440D-8367-87F193685A3E}" dt="2023-03-21T17:54:39.437" v="18718"/>
          <ac:spMkLst>
            <pc:docMk/>
            <pc:sldMk cId="616297667" sldId="316"/>
            <ac:spMk id="31" creationId="{A333A71B-398E-87E6-C2A8-84F8CF26EA9A}"/>
          </ac:spMkLst>
        </pc:spChg>
        <pc:graphicFrameChg chg="add mod">
          <ac:chgData name="Иванна Пыркова" userId="33a1ab403d083c58" providerId="LiveId" clId="{FC91A12C-69FC-440D-8367-87F193685A3E}" dt="2023-03-21T17:54:39.437" v="18718"/>
          <ac:graphicFrameMkLst>
            <pc:docMk/>
            <pc:sldMk cId="616297667" sldId="316"/>
            <ac:graphicFrameMk id="3" creationId="{F82BF06D-1DC4-A15C-3FB5-AA070C9AE320}"/>
          </ac:graphicFrameMkLst>
        </pc:graphicFrameChg>
        <pc:graphicFrameChg chg="add del mod">
          <ac:chgData name="Иванна Пыркова" userId="33a1ab403d083c58" providerId="LiveId" clId="{FC91A12C-69FC-440D-8367-87F193685A3E}" dt="2023-03-21T15:34:49.749" v="17899" actId="478"/>
          <ac:graphicFrameMkLst>
            <pc:docMk/>
            <pc:sldMk cId="616297667" sldId="316"/>
            <ac:graphicFrameMk id="5" creationId="{2589856F-6AF9-7B88-3683-DE32947003E1}"/>
          </ac:graphicFrameMkLst>
        </pc:graphicFrameChg>
        <pc:graphicFrameChg chg="add del mod">
          <ac:chgData name="Иванна Пыркова" userId="33a1ab403d083c58" providerId="LiveId" clId="{FC91A12C-69FC-440D-8367-87F193685A3E}" dt="2023-03-21T17:54:21.073" v="18713" actId="21"/>
          <ac:graphicFrameMkLst>
            <pc:docMk/>
            <pc:sldMk cId="616297667" sldId="316"/>
            <ac:graphicFrameMk id="6" creationId="{37D46EB8-5AAD-CE8F-67FB-248186C91BB4}"/>
          </ac:graphicFrameMkLst>
        </pc:graphicFrameChg>
        <pc:picChg chg="add del mod">
          <ac:chgData name="Иванна Пыркова" userId="33a1ab403d083c58" providerId="LiveId" clId="{FC91A12C-69FC-440D-8367-87F193685A3E}" dt="2023-03-21T16:04:13.708" v="18103" actId="478"/>
          <ac:picMkLst>
            <pc:docMk/>
            <pc:sldMk cId="616297667" sldId="316"/>
            <ac:picMk id="2" creationId="{CE4CA9F8-3921-6275-5EEC-03B80DDF3BA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Компонентна структура ПРП Запорізької області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shade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shade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9-4E0B-B08F-8E11B7ED1C2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shade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shade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9-4E0B-B08F-8E11B7ED1C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shade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shade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89-4E0B-B08F-8E11B7ED1C2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9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tint val="9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tint val="9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tint val="9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89-4E0B-B08F-8E11B7ED1C2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tint val="7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tint val="7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tint val="7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tint val="7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89-4E0B-B08F-8E11B7ED1C2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tint val="5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tint val="5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tint val="5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89-4E0B-B08F-8E11B7ED1C29}"/>
              </c:ext>
            </c:extLst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9-4E0B-B08F-8E11B7ED1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3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shade val="53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shade val="53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53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C-43F3-A1CF-5AFBA352916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7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C-43F3-A1CF-5AFBA352916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C-43F3-A1CF-5AFBA35291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tint val="77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C-43F3-A1CF-5AFBA352916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6">
                      <a:tint val="54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tint val="54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tint val="54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tint val="54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5C-43F3-A1CF-5AFBA352916F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0.78800000000000003</c:v>
                </c:pt>
                <c:pt idx="1">
                  <c:v>0.13</c:v>
                </c:pt>
                <c:pt idx="2" formatCode="0.00%">
                  <c:v>5.8000000000000003E-2</c:v>
                </c:pt>
                <c:pt idx="3" formatCode="0.00%">
                  <c:v>1.9E-2</c:v>
                </c:pt>
                <c:pt idx="4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A-494C-AF16-5787DD8C3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3BD34-54E7-47E2-B82C-6634FBB7C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A61917-75EA-443D-90BD-48EBDBBB8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6ECFF-C580-4296-9C5F-4277756F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6B08A-CBDC-43DD-ABD0-ECEB7E23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53298-F578-4464-8D77-BAEFDA4F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919CC8-47F0-45D0-AB59-427FF0AEC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8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486F-3357-4CFD-818A-CD9FFE7C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EEC459-BB6F-43C3-9B49-FE50F1713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C436D-6508-4227-86B5-C2B3491D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ACB60-0F43-4A09-A45E-45DFB97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CAA44-2430-4293-BD94-A1D2D65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A0EA1F-126C-4820-B687-9A258DA12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85F21-745B-4167-9E22-5E531A7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F2B1B-67A9-40DD-AC5C-44F64EC8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1826E-EFDF-412B-92E0-5EED8491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2AF6A-20DF-4ED4-9C28-3B006D3B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3D56-6F55-49D1-A7F2-F9056DE8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E4B7D-3419-4BF0-BF4E-DBDACF0B5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923D2-FCD3-4BBD-AFAE-4BD0C316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0F9B4-02AF-4142-B829-91D1DEF9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B5C36-B986-47A7-858D-8878CA63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F111F-604B-42A8-A3B5-39674AD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9D935-BF83-47D1-87B6-A3AEC318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ADE8D-F4D0-4B99-A5EF-99A03A9C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F8E83-24F7-410F-9B1E-B731FE1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A0E77-E287-4369-9B46-3B4BB35F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8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C3DC9-0CA2-45F5-931D-1475D2B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56EC9-7AB4-43BC-ADFD-6DC83D735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FDB0EF-0B14-486D-81B0-C08022C2E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A9C32-8D38-4A3C-8FC4-0BA71CB2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38A25-A30A-446A-9B2C-71E9610F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6EFE2E-EBD1-4369-A37C-81076ABC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6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94EA6-9E8F-4AAB-8F1B-860E66EC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A0AC3-330A-4EE2-9B58-3774FA66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AE7F13-BB83-412C-BE6A-83B33C074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D34A01-F016-4590-93D0-5A1E8CB85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DF2A1A-8CD0-4CA6-B025-DBBB87CA9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F290A1-1951-49A5-895A-2ED25A4E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0C2E57-9003-42DC-9936-A56F5820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7868DA-2762-4640-8BF3-2FA44B40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4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72DCF-CC45-45C0-82D2-AD52FA31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4F15EE-533C-424E-8FE8-6001227E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8F6534-09EB-450F-BA19-959C0D56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FC5780-AE7E-4E47-B6B8-FF39789C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8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79CBB0-0C90-4A33-A39B-0CB2393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ADDD47-A146-4A75-B5DD-D251BF0D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6FC3D-6C5B-4C4F-9C04-FB4203C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D1806-F2A8-44F2-8D2E-3547E2A0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7A943-0141-4F5C-BC35-71D0F7F7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D0FF6-6395-4A82-97E0-4195F9BB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EF5D1-02BA-4E0C-822D-A11BE7F4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222870-19A6-48C8-A238-08B57718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5EF9D-DEE2-4239-BA23-D9CB2333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D8248-63B4-4DB1-9F03-033078DD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6C5FF1-5477-4B91-A714-7ED3B4537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D5A5D-9096-4ED5-AEDE-E12B5064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D7A22-B707-41EA-A952-F2D92238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76F1F-D964-4B02-B48F-951873A3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B5F76-031F-4F60-BEC5-5094BE12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81EA4-181C-4C06-9D7D-DAB6B724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BA5D8-3DA9-456A-A602-FF21F85F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BBD71-AB60-40AF-8A7B-1A6AFB9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B4B3-CA6D-4855-8660-4E65C8E2B0D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ADB02-77FA-4BF9-B4F1-905F024B5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A6828-16F9-48DF-BF0D-7F93FAA0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1251-E72B-484C-9297-CFA21ED1BE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CB5D31-8F72-4314-948A-8509FF042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3166E9B-0A65-3BBF-B861-916433879FDD}"/>
              </a:ext>
            </a:extLst>
          </p:cNvPr>
          <p:cNvSpPr txBox="1"/>
          <p:nvPr/>
        </p:nvSpPr>
        <p:spPr>
          <a:xfrm>
            <a:off x="2380129" y="992158"/>
            <a:ext cx="743174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Проєктна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«Стратегічна модель управління землями сільськогосподарського призначення на прикладі Запорізької області»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26D7C-C72A-F752-E27F-28D3A5A094B7}"/>
              </a:ext>
            </a:extLst>
          </p:cNvPr>
          <p:cNvSpPr txBox="1"/>
          <p:nvPr/>
        </p:nvSpPr>
        <p:spPr>
          <a:xfrm>
            <a:off x="4091270" y="4141492"/>
            <a:ext cx="4009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Виконали: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Пиркова Іванна Володимирівна</a:t>
            </a:r>
          </a:p>
          <a:p>
            <a:pPr algn="ctr"/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Скоробогатова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Катерина Андріївна</a:t>
            </a:r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A54BE-181F-AAD1-4C48-7D1483F673C1}"/>
              </a:ext>
            </a:extLst>
          </p:cNvPr>
          <p:cNvSpPr txBox="1"/>
          <p:nvPr/>
        </p:nvSpPr>
        <p:spPr>
          <a:xfrm>
            <a:off x="5150222" y="-670124"/>
            <a:ext cx="189155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4000" b="1" dirty="0">
              <a:solidFill>
                <a:srgbClr val="405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4CC7B-8444-59D2-6EA8-BEEDEB90D251}"/>
              </a:ext>
            </a:extLst>
          </p:cNvPr>
          <p:cNvSpPr txBox="1"/>
          <p:nvPr/>
        </p:nvSpPr>
        <p:spPr>
          <a:xfrm rot="10800000">
            <a:off x="5150221" y="2864220"/>
            <a:ext cx="189155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4000" b="1" dirty="0">
              <a:solidFill>
                <a:srgbClr val="405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8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7CA49D-6F90-0C98-3323-5762925EB390}"/>
              </a:ext>
            </a:extLst>
          </p:cNvPr>
          <p:cNvSpPr txBox="1"/>
          <p:nvPr/>
        </p:nvSpPr>
        <p:spPr>
          <a:xfrm>
            <a:off x="667312" y="2656543"/>
            <a:ext cx="46795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Кукурудза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2E2DF-54BD-ECD1-05AD-C7DB1A6838AC}"/>
              </a:ext>
            </a:extLst>
          </p:cNvPr>
          <p:cNvSpPr txBox="1"/>
          <p:nvPr/>
        </p:nvSpPr>
        <p:spPr>
          <a:xfrm>
            <a:off x="3311899" y="1502110"/>
            <a:ext cx="20349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Пшениця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D0903-F5D3-9188-25ED-6CC0876EF633}"/>
              </a:ext>
            </a:extLst>
          </p:cNvPr>
          <p:cNvSpPr txBox="1"/>
          <p:nvPr/>
        </p:nvSpPr>
        <p:spPr>
          <a:xfrm>
            <a:off x="667312" y="1505387"/>
            <a:ext cx="20349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50851-ADA0-18D0-846E-64E0F49381EE}"/>
              </a:ext>
            </a:extLst>
          </p:cNvPr>
          <p:cNvSpPr txBox="1"/>
          <p:nvPr/>
        </p:nvSpPr>
        <p:spPr>
          <a:xfrm>
            <a:off x="3311899" y="2076741"/>
            <a:ext cx="20349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Ячмінь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7721-321E-A84A-A9AD-8F6334D24CDB}"/>
              </a:ext>
            </a:extLst>
          </p:cNvPr>
          <p:cNvSpPr txBox="1"/>
          <p:nvPr/>
        </p:nvSpPr>
        <p:spPr>
          <a:xfrm>
            <a:off x="667311" y="2085706"/>
            <a:ext cx="2034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5277B-81BA-3B64-D526-3F9F64620D52}"/>
              </a:ext>
            </a:extLst>
          </p:cNvPr>
          <p:cNvSpPr txBox="1"/>
          <p:nvPr/>
        </p:nvSpPr>
        <p:spPr>
          <a:xfrm>
            <a:off x="6846792" y="1801672"/>
            <a:ext cx="18781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Зернові культури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0AB57-EAD5-23A4-0211-4D7A59DF9383}"/>
              </a:ext>
            </a:extLst>
          </p:cNvPr>
          <p:cNvSpPr txBox="1"/>
          <p:nvPr/>
        </p:nvSpPr>
        <p:spPr>
          <a:xfrm>
            <a:off x="9550772" y="1231454"/>
            <a:ext cx="19733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Технічні культури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FC7CA-D90D-6C11-B860-1C34A26C0712}"/>
              </a:ext>
            </a:extLst>
          </p:cNvPr>
          <p:cNvSpPr txBox="1"/>
          <p:nvPr/>
        </p:nvSpPr>
        <p:spPr>
          <a:xfrm>
            <a:off x="6844552" y="1228363"/>
            <a:ext cx="2610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Овочі, кормові культури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AF6A43-FB54-3D46-6DA6-670D87D4983B}"/>
              </a:ext>
            </a:extLst>
          </p:cNvPr>
          <p:cNvSpPr txBox="1"/>
          <p:nvPr/>
        </p:nvSpPr>
        <p:spPr>
          <a:xfrm>
            <a:off x="8913158" y="1802601"/>
            <a:ext cx="26109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Плодові, ягідні культури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81252-F1DA-2399-B2A3-181979DCF59F}"/>
              </a:ext>
            </a:extLst>
          </p:cNvPr>
          <p:cNvSpPr txBox="1"/>
          <p:nvPr/>
        </p:nvSpPr>
        <p:spPr>
          <a:xfrm>
            <a:off x="6844553" y="5039623"/>
            <a:ext cx="46795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останні роки структура посівних площ в Запорізькій області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зазнала змін. Зменшилася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зернових культур і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збільшилася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технічних та овочевих культур.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8DBE8-E9A4-49B8-585B-3479B162FD53}"/>
              </a:ext>
            </a:extLst>
          </p:cNvPr>
          <p:cNvSpPr txBox="1"/>
          <p:nvPr/>
        </p:nvSpPr>
        <p:spPr>
          <a:xfrm>
            <a:off x="667312" y="376451"/>
            <a:ext cx="46795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Запорізькій області вирощуються різноманітні сільськогосподарські культури, але основні з них такі: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8895E-528E-29B7-6A55-4B47DE2CB816}"/>
              </a:ext>
            </a:extLst>
          </p:cNvPr>
          <p:cNvSpPr txBox="1"/>
          <p:nvPr/>
        </p:nvSpPr>
        <p:spPr>
          <a:xfrm>
            <a:off x="667877" y="3838216"/>
            <a:ext cx="46795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культури є основними вирощуваними в Запорізькій області, але також вирощуються інші культури, такі як: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8A780-9193-F896-AA8A-A9CB704A776B}"/>
              </a:ext>
            </a:extLst>
          </p:cNvPr>
          <p:cNvSpPr txBox="1"/>
          <p:nvPr/>
        </p:nvSpPr>
        <p:spPr>
          <a:xfrm>
            <a:off x="667876" y="4965341"/>
            <a:ext cx="20349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блуня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2D2A7-4417-BFDE-A501-57B8146EA46C}"/>
              </a:ext>
            </a:extLst>
          </p:cNvPr>
          <p:cNvSpPr txBox="1"/>
          <p:nvPr/>
        </p:nvSpPr>
        <p:spPr>
          <a:xfrm>
            <a:off x="667876" y="5537961"/>
            <a:ext cx="2034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руша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76C8D-2691-F2F5-6765-7DE8FC8CB5CA}"/>
              </a:ext>
            </a:extLst>
          </p:cNvPr>
          <p:cNvSpPr txBox="1"/>
          <p:nvPr/>
        </p:nvSpPr>
        <p:spPr>
          <a:xfrm>
            <a:off x="3307982" y="4961321"/>
            <a:ext cx="2034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артопля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066D39-FB98-744B-EE6E-0EC8C8F75F09}"/>
              </a:ext>
            </a:extLst>
          </p:cNvPr>
          <p:cNvSpPr txBox="1"/>
          <p:nvPr/>
        </p:nvSpPr>
        <p:spPr>
          <a:xfrm>
            <a:off x="3307982" y="5532740"/>
            <a:ext cx="2034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вочі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8DE942-DD8B-2638-3A56-EE3DC5335466}"/>
              </a:ext>
            </a:extLst>
          </p:cNvPr>
          <p:cNvSpPr txBox="1"/>
          <p:nvPr/>
        </p:nvSpPr>
        <p:spPr>
          <a:xfrm>
            <a:off x="6844552" y="368132"/>
            <a:ext cx="46795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посівних площ Запорізької області включає наступні культури: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A1250-F954-1F75-9AB5-87236A8483F0}"/>
              </a:ext>
            </a:extLst>
          </p:cNvPr>
          <p:cNvSpPr txBox="1"/>
          <p:nvPr/>
        </p:nvSpPr>
        <p:spPr>
          <a:xfrm>
            <a:off x="6844554" y="3826680"/>
            <a:ext cx="46795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Запорізька область знаходиться в південній частині України і має значні земельні ресурси.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8E99CC-4AF1-A763-BF23-59646DB1D00A}"/>
              </a:ext>
            </a:extLst>
          </p:cNvPr>
          <p:cNvSpPr txBox="1"/>
          <p:nvPr/>
        </p:nvSpPr>
        <p:spPr>
          <a:xfrm>
            <a:off x="667876" y="6116034"/>
            <a:ext cx="46795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інші</a:t>
            </a:r>
            <a:endParaRPr lang="ru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04ACD0-2281-84FE-29A4-6340015476B9}"/>
              </a:ext>
            </a:extLst>
          </p:cNvPr>
          <p:cNvSpPr txBox="1"/>
          <p:nvPr/>
        </p:nvSpPr>
        <p:spPr>
          <a:xfrm>
            <a:off x="6844552" y="2376868"/>
            <a:ext cx="46795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Сільське господарство є важливою галуззю економіки області. </a:t>
            </a:r>
            <a:endParaRPr lang="ru-UA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D39EDB-B8B4-26F0-F547-3D1E8E33C75E}"/>
              </a:ext>
            </a:extLst>
          </p:cNvPr>
          <p:cNvSpPr/>
          <p:nvPr/>
        </p:nvSpPr>
        <p:spPr>
          <a:xfrm>
            <a:off x="420781" y="179299"/>
            <a:ext cx="5172635" cy="30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FFF8F82C-E18C-50ED-55B5-71117B2F8C45}"/>
              </a:ext>
            </a:extLst>
          </p:cNvPr>
          <p:cNvSpPr/>
          <p:nvPr/>
        </p:nvSpPr>
        <p:spPr>
          <a:xfrm>
            <a:off x="1577229" y="1299781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ACF98A8A-FC79-E178-0E8D-51F396C28DAD}"/>
              </a:ext>
            </a:extLst>
          </p:cNvPr>
          <p:cNvSpPr/>
          <p:nvPr/>
        </p:nvSpPr>
        <p:spPr>
          <a:xfrm>
            <a:off x="4221817" y="1299781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7647150D-9D77-206E-BA83-30DD51DD97DA}"/>
              </a:ext>
            </a:extLst>
          </p:cNvPr>
          <p:cNvSpPr/>
          <p:nvPr/>
        </p:nvSpPr>
        <p:spPr>
          <a:xfrm>
            <a:off x="4221817" y="1877676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159E5C6D-E9D4-A084-2A89-7CA7E04DF0E0}"/>
              </a:ext>
            </a:extLst>
          </p:cNvPr>
          <p:cNvSpPr/>
          <p:nvPr/>
        </p:nvSpPr>
        <p:spPr>
          <a:xfrm>
            <a:off x="1577229" y="1873538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F3F99026-6E9D-FA15-59F2-B5875EDD051A}"/>
              </a:ext>
            </a:extLst>
          </p:cNvPr>
          <p:cNvSpPr/>
          <p:nvPr/>
        </p:nvSpPr>
        <p:spPr>
          <a:xfrm>
            <a:off x="1580595" y="2455766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B87756F0-6D84-3B64-31D4-F31EB0E1A6D1}"/>
              </a:ext>
            </a:extLst>
          </p:cNvPr>
          <p:cNvSpPr/>
          <p:nvPr/>
        </p:nvSpPr>
        <p:spPr>
          <a:xfrm>
            <a:off x="4221817" y="2447655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8B348E37-DC42-970C-E874-E87D70BB43B1}"/>
              </a:ext>
            </a:extLst>
          </p:cNvPr>
          <p:cNvSpPr/>
          <p:nvPr/>
        </p:nvSpPr>
        <p:spPr>
          <a:xfrm>
            <a:off x="1578915" y="4756754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760A82B7-A4EA-B4E7-111F-5A16AEFF60BD}"/>
              </a:ext>
            </a:extLst>
          </p:cNvPr>
          <p:cNvSpPr/>
          <p:nvPr/>
        </p:nvSpPr>
        <p:spPr>
          <a:xfrm>
            <a:off x="4217899" y="4761365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35515947-0D41-000C-09CE-30E367C1E1F2}"/>
              </a:ext>
            </a:extLst>
          </p:cNvPr>
          <p:cNvSpPr/>
          <p:nvPr/>
        </p:nvSpPr>
        <p:spPr>
          <a:xfrm>
            <a:off x="1577794" y="5335230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F78F85F8-D7B4-7708-C3A2-612104C6984E}"/>
              </a:ext>
            </a:extLst>
          </p:cNvPr>
          <p:cNvSpPr/>
          <p:nvPr/>
        </p:nvSpPr>
        <p:spPr>
          <a:xfrm>
            <a:off x="4219584" y="5334696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E57018F1-337E-CA9A-3E34-3529F7C52375}"/>
              </a:ext>
            </a:extLst>
          </p:cNvPr>
          <p:cNvSpPr/>
          <p:nvPr/>
        </p:nvSpPr>
        <p:spPr>
          <a:xfrm>
            <a:off x="1577794" y="5903972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9DDF5DD8-771A-6AF1-C0DD-3125E78D5D73}"/>
              </a:ext>
            </a:extLst>
          </p:cNvPr>
          <p:cNvSpPr/>
          <p:nvPr/>
        </p:nvSpPr>
        <p:spPr>
          <a:xfrm>
            <a:off x="4217899" y="5908004"/>
            <a:ext cx="215152" cy="199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49F1575-F69A-0DFC-13D5-F13383B08A2F}"/>
              </a:ext>
            </a:extLst>
          </p:cNvPr>
          <p:cNvSpPr/>
          <p:nvPr/>
        </p:nvSpPr>
        <p:spPr>
          <a:xfrm>
            <a:off x="421345" y="3647327"/>
            <a:ext cx="5172635" cy="30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422AA353-C90C-0A77-A56A-85EB19F5D3F3}"/>
              </a:ext>
            </a:extLst>
          </p:cNvPr>
          <p:cNvSpPr/>
          <p:nvPr/>
        </p:nvSpPr>
        <p:spPr>
          <a:xfrm>
            <a:off x="7784726" y="1018458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432D79D3-2577-543C-CB2D-82D5800CC014}"/>
              </a:ext>
            </a:extLst>
          </p:cNvPr>
          <p:cNvSpPr/>
          <p:nvPr/>
        </p:nvSpPr>
        <p:spPr>
          <a:xfrm>
            <a:off x="10375522" y="1019049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3F713C34-5DCC-1254-C9EB-3850BD813E26}"/>
              </a:ext>
            </a:extLst>
          </p:cNvPr>
          <p:cNvSpPr/>
          <p:nvPr/>
        </p:nvSpPr>
        <p:spPr>
          <a:xfrm>
            <a:off x="7784726" y="1593972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1FC4A272-6BEE-4A3C-1B4E-D487E1977D89}"/>
              </a:ext>
            </a:extLst>
          </p:cNvPr>
          <p:cNvSpPr/>
          <p:nvPr/>
        </p:nvSpPr>
        <p:spPr>
          <a:xfrm>
            <a:off x="10375522" y="1594912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F47EA038-9A90-EC70-3C6F-2F613685878A}"/>
              </a:ext>
            </a:extLst>
          </p:cNvPr>
          <p:cNvSpPr/>
          <p:nvPr/>
        </p:nvSpPr>
        <p:spPr>
          <a:xfrm>
            <a:off x="7784726" y="2174743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358E9663-52E1-BC14-8DDF-415561156A44}"/>
              </a:ext>
            </a:extLst>
          </p:cNvPr>
          <p:cNvSpPr/>
          <p:nvPr/>
        </p:nvSpPr>
        <p:spPr>
          <a:xfrm>
            <a:off x="10380007" y="2171004"/>
            <a:ext cx="218513" cy="2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1ED03A78-D324-9C28-14DD-46872C2B0310}"/>
              </a:ext>
            </a:extLst>
          </p:cNvPr>
          <p:cNvSpPr/>
          <p:nvPr/>
        </p:nvSpPr>
        <p:spPr>
          <a:xfrm>
            <a:off x="6598021" y="174427"/>
            <a:ext cx="5172635" cy="30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BC1A66-C793-C98D-1F66-32B3B7189950}"/>
              </a:ext>
            </a:extLst>
          </p:cNvPr>
          <p:cNvSpPr/>
          <p:nvPr/>
        </p:nvSpPr>
        <p:spPr>
          <a:xfrm>
            <a:off x="6598021" y="3647327"/>
            <a:ext cx="5172635" cy="30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Стрелка: вниз 63">
            <a:extLst>
              <a:ext uri="{FF2B5EF4-FFF2-40B4-BE49-F238E27FC236}">
                <a16:creationId xmlns:a16="http://schemas.microsoft.com/office/drawing/2014/main" id="{C48C2F6A-7C7B-9724-4256-56E7502A5696}"/>
              </a:ext>
            </a:extLst>
          </p:cNvPr>
          <p:cNvSpPr/>
          <p:nvPr/>
        </p:nvSpPr>
        <p:spPr>
          <a:xfrm>
            <a:off x="7689481" y="4751833"/>
            <a:ext cx="369791" cy="27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Стрелка: вниз 64">
            <a:extLst>
              <a:ext uri="{FF2B5EF4-FFF2-40B4-BE49-F238E27FC236}">
                <a16:creationId xmlns:a16="http://schemas.microsoft.com/office/drawing/2014/main" id="{A75C4506-0215-25D1-BD8E-D2C95BB29C1F}"/>
              </a:ext>
            </a:extLst>
          </p:cNvPr>
          <p:cNvSpPr/>
          <p:nvPr/>
        </p:nvSpPr>
        <p:spPr>
          <a:xfrm>
            <a:off x="10307729" y="4750010"/>
            <a:ext cx="369791" cy="27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Стрелка: вправо 68">
            <a:extLst>
              <a:ext uri="{FF2B5EF4-FFF2-40B4-BE49-F238E27FC236}">
                <a16:creationId xmlns:a16="http://schemas.microsoft.com/office/drawing/2014/main" id="{C4105E54-BACA-2A33-D789-A8587A849F64}"/>
              </a:ext>
            </a:extLst>
          </p:cNvPr>
          <p:cNvSpPr/>
          <p:nvPr/>
        </p:nvSpPr>
        <p:spPr>
          <a:xfrm>
            <a:off x="5593416" y="448235"/>
            <a:ext cx="1004605" cy="47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Стрелка: вправо 69">
            <a:extLst>
              <a:ext uri="{FF2B5EF4-FFF2-40B4-BE49-F238E27FC236}">
                <a16:creationId xmlns:a16="http://schemas.microsoft.com/office/drawing/2014/main" id="{85BDB33F-14B9-38CD-8D06-88E9CC7A4F36}"/>
              </a:ext>
            </a:extLst>
          </p:cNvPr>
          <p:cNvSpPr/>
          <p:nvPr/>
        </p:nvSpPr>
        <p:spPr>
          <a:xfrm>
            <a:off x="5593416" y="2471056"/>
            <a:ext cx="1004605" cy="47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Стрелка: влево 71">
            <a:extLst>
              <a:ext uri="{FF2B5EF4-FFF2-40B4-BE49-F238E27FC236}">
                <a16:creationId xmlns:a16="http://schemas.microsoft.com/office/drawing/2014/main" id="{FA6C8165-C9AC-CB7E-A3BC-1630DB1E4B87}"/>
              </a:ext>
            </a:extLst>
          </p:cNvPr>
          <p:cNvSpPr/>
          <p:nvPr/>
        </p:nvSpPr>
        <p:spPr>
          <a:xfrm>
            <a:off x="5593416" y="3915005"/>
            <a:ext cx="1004605" cy="47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Стрелка: влево 72">
            <a:extLst>
              <a:ext uri="{FF2B5EF4-FFF2-40B4-BE49-F238E27FC236}">
                <a16:creationId xmlns:a16="http://schemas.microsoft.com/office/drawing/2014/main" id="{ABE228DB-CB6C-D2FF-13F5-C4B7EA1F7F1D}"/>
              </a:ext>
            </a:extLst>
          </p:cNvPr>
          <p:cNvSpPr/>
          <p:nvPr/>
        </p:nvSpPr>
        <p:spPr>
          <a:xfrm>
            <a:off x="5591740" y="5937932"/>
            <a:ext cx="1004605" cy="47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8976E1C1-913D-9A8D-7892-0EB8D158F3C4}"/>
              </a:ext>
            </a:extLst>
          </p:cNvPr>
          <p:cNvSpPr/>
          <p:nvPr/>
        </p:nvSpPr>
        <p:spPr>
          <a:xfrm>
            <a:off x="7583015" y="3215687"/>
            <a:ext cx="467292" cy="431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Стрелка: вниз 77">
            <a:extLst>
              <a:ext uri="{FF2B5EF4-FFF2-40B4-BE49-F238E27FC236}">
                <a16:creationId xmlns:a16="http://schemas.microsoft.com/office/drawing/2014/main" id="{8DCCE5D8-D8BE-230C-8A4B-924D92F8B671}"/>
              </a:ext>
            </a:extLst>
          </p:cNvPr>
          <p:cNvSpPr/>
          <p:nvPr/>
        </p:nvSpPr>
        <p:spPr>
          <a:xfrm>
            <a:off x="10321733" y="3222384"/>
            <a:ext cx="467292" cy="431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9" name="Стрелка: вверх 78">
            <a:extLst>
              <a:ext uri="{FF2B5EF4-FFF2-40B4-BE49-F238E27FC236}">
                <a16:creationId xmlns:a16="http://schemas.microsoft.com/office/drawing/2014/main" id="{2B7AF653-73E0-FC5C-0DA5-A1187E31F5D4}"/>
              </a:ext>
            </a:extLst>
          </p:cNvPr>
          <p:cNvSpPr/>
          <p:nvPr/>
        </p:nvSpPr>
        <p:spPr>
          <a:xfrm>
            <a:off x="4145615" y="3228634"/>
            <a:ext cx="467292" cy="423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1" name="Стрелка: вверх 80">
            <a:extLst>
              <a:ext uri="{FF2B5EF4-FFF2-40B4-BE49-F238E27FC236}">
                <a16:creationId xmlns:a16="http://schemas.microsoft.com/office/drawing/2014/main" id="{081098A2-D053-8277-71E0-DFEA30DC962A}"/>
              </a:ext>
            </a:extLst>
          </p:cNvPr>
          <p:cNvSpPr/>
          <p:nvPr/>
        </p:nvSpPr>
        <p:spPr>
          <a:xfrm>
            <a:off x="1397365" y="3221625"/>
            <a:ext cx="467292" cy="423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06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85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E12851-6527-BEF5-D36B-5BFEDA93158E}"/>
              </a:ext>
            </a:extLst>
          </p:cNvPr>
          <p:cNvSpPr txBox="1"/>
          <p:nvPr/>
        </p:nvSpPr>
        <p:spPr>
          <a:xfrm>
            <a:off x="-165848" y="263329"/>
            <a:ext cx="12994341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Деякі з проблемних аспектів розвитку сільського господарства в Запорізькій області можуть включати наступне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60F29-536B-4CB6-EAB5-D1351A56129F}"/>
              </a:ext>
            </a:extLst>
          </p:cNvPr>
          <p:cNvSpPr txBox="1"/>
          <p:nvPr/>
        </p:nvSpPr>
        <p:spPr>
          <a:xfrm>
            <a:off x="-165848" y="632084"/>
            <a:ext cx="649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1.Забруднення ґрунтів та водних ресурсів важкими металами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0C4DB-5CA4-97E3-DC17-5C1B5F79EF89}"/>
              </a:ext>
            </a:extLst>
          </p:cNvPr>
          <p:cNvSpPr txBox="1"/>
          <p:nvPr/>
        </p:nvSpPr>
        <p:spPr>
          <a:xfrm>
            <a:off x="-201705" y="1000839"/>
            <a:ext cx="652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2.Недостатня інфраструктура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B4524-0CA3-4EAA-6609-A5510C52FB73}"/>
              </a:ext>
            </a:extLst>
          </p:cNvPr>
          <p:cNvSpPr txBox="1"/>
          <p:nvPr/>
        </p:nvSpPr>
        <p:spPr>
          <a:xfrm>
            <a:off x="-1" y="1369594"/>
            <a:ext cx="65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3.Низький рівень технологічного розвитку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C1ED6-01B0-8B74-EFA9-78EAE9E25CDB}"/>
              </a:ext>
            </a:extLst>
          </p:cNvPr>
          <p:cNvSpPr txBox="1"/>
          <p:nvPr/>
        </p:nvSpPr>
        <p:spPr>
          <a:xfrm>
            <a:off x="-73959" y="1626204"/>
            <a:ext cx="65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4.Недостатня кваліфікація робочої сили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E162B-4B8A-B821-DBBD-8910917E158B}"/>
              </a:ext>
            </a:extLst>
          </p:cNvPr>
          <p:cNvSpPr txBox="1"/>
          <p:nvPr/>
        </p:nvSpPr>
        <p:spPr>
          <a:xfrm>
            <a:off x="-73959" y="1922438"/>
            <a:ext cx="65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5.Зміна клімату</a:t>
            </a:r>
            <a:endParaRPr lang="ru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E07BA-B0FE-3EFA-D173-212C38E51E8C}"/>
              </a:ext>
            </a:extLst>
          </p:cNvPr>
          <p:cNvSpPr txBox="1"/>
          <p:nvPr/>
        </p:nvSpPr>
        <p:spPr>
          <a:xfrm>
            <a:off x="-165848" y="2291770"/>
            <a:ext cx="65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6.Недостатній доступ до фінансування та кредитування</a:t>
            </a:r>
            <a:endParaRPr lang="ru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BE893F-E162-FFB7-1204-4690ECE1EDAC}"/>
              </a:ext>
            </a:extLst>
          </p:cNvPr>
          <p:cNvSpPr txBox="1"/>
          <p:nvPr/>
        </p:nvSpPr>
        <p:spPr>
          <a:xfrm>
            <a:off x="-165848" y="2661102"/>
            <a:ext cx="653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7.Відсутність ринкових механізмів</a:t>
            </a:r>
            <a:endParaRPr lang="ru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B4796D-3BB7-D0D3-0A57-F0DB4F9820DE}"/>
              </a:ext>
            </a:extLst>
          </p:cNvPr>
          <p:cNvSpPr txBox="1"/>
          <p:nvPr/>
        </p:nvSpPr>
        <p:spPr>
          <a:xfrm>
            <a:off x="-257736" y="2948259"/>
            <a:ext cx="12449736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Однією з найважливіших галузей господарства в Запорізькій області є сільське господарство. Проте, рослинництво в області зустрічається з рядом проблем: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0EEDB-A3A9-DF13-1075-1ED1F2D2D9EE}"/>
              </a:ext>
            </a:extLst>
          </p:cNvPr>
          <p:cNvSpPr txBox="1"/>
          <p:nvPr/>
        </p:nvSpPr>
        <p:spPr>
          <a:xfrm>
            <a:off x="-105335" y="3529643"/>
            <a:ext cx="657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Незадовільний стан ґрунтів</a:t>
            </a:r>
            <a:endParaRPr lang="ru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299F05-C116-FD35-708C-D9C667E9F86E}"/>
              </a:ext>
            </a:extLst>
          </p:cNvPr>
          <p:cNvSpPr txBox="1"/>
          <p:nvPr/>
        </p:nvSpPr>
        <p:spPr>
          <a:xfrm>
            <a:off x="0" y="3900534"/>
            <a:ext cx="657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Низька рентабельність</a:t>
            </a:r>
            <a:endParaRPr lang="ru-U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CFB0F7-9B50-AD11-C253-16457CBFB2A0}"/>
              </a:ext>
            </a:extLst>
          </p:cNvPr>
          <p:cNvSpPr txBox="1"/>
          <p:nvPr/>
        </p:nvSpPr>
        <p:spPr>
          <a:xfrm>
            <a:off x="33616" y="4269866"/>
            <a:ext cx="657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Відсутність фінансової підтримки</a:t>
            </a:r>
            <a:endParaRPr lang="ru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66EEBD-213B-6154-56DF-7253EFA90A88}"/>
              </a:ext>
            </a:extLst>
          </p:cNvPr>
          <p:cNvSpPr txBox="1"/>
          <p:nvPr/>
        </p:nvSpPr>
        <p:spPr>
          <a:xfrm>
            <a:off x="67232" y="4634570"/>
            <a:ext cx="657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Проблеми з ринком збуту</a:t>
            </a:r>
            <a:endParaRPr lang="ru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69F1BB-291D-D212-C49C-2173C2503220}"/>
              </a:ext>
            </a:extLst>
          </p:cNvPr>
          <p:cNvSpPr txBox="1"/>
          <p:nvPr/>
        </p:nvSpPr>
        <p:spPr>
          <a:xfrm>
            <a:off x="100848" y="5006799"/>
            <a:ext cx="657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Брак кваліфікованих кадрів</a:t>
            </a:r>
            <a:endParaRPr lang="ru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2AA48E-4DA4-C481-6C43-71FA07F7DF90}"/>
              </a:ext>
            </a:extLst>
          </p:cNvPr>
          <p:cNvSpPr txBox="1"/>
          <p:nvPr/>
        </p:nvSpPr>
        <p:spPr>
          <a:xfrm>
            <a:off x="273423" y="5488406"/>
            <a:ext cx="6571128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Загалом, проблеми рослинництва в Запорізькій області вимагають комплексного підходу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A1185-DBCA-7499-B5DB-A02AA2688255}"/>
              </a:ext>
            </a:extLst>
          </p:cNvPr>
          <p:cNvSpPr txBox="1"/>
          <p:nvPr/>
        </p:nvSpPr>
        <p:spPr>
          <a:xfrm>
            <a:off x="2008094" y="-65492"/>
            <a:ext cx="8386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аспекти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сільського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господарства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4448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і 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1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DF3A5C-C404-2597-6CFD-23633D1542C6}"/>
              </a:ext>
            </a:extLst>
          </p:cNvPr>
          <p:cNvSpPr txBox="1"/>
          <p:nvPr/>
        </p:nvSpPr>
        <p:spPr>
          <a:xfrm>
            <a:off x="-80683" y="1428248"/>
            <a:ext cx="1251473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Природно-кліматичні умови, а також нераціональне використання сільськогосподарських земель збільшує площу деградованих ґрунтів. Ерозія, засолення, осолонцювання, ущільнення, підтоплення, порушення, зсуви – всі ці види деградації земель характерні для області.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8A86A-8E4B-9365-85B7-0E42BA17175D}"/>
              </a:ext>
            </a:extLst>
          </p:cNvPr>
          <p:cNvSpPr txBox="1"/>
          <p:nvPr/>
        </p:nvSpPr>
        <p:spPr>
          <a:xfrm>
            <a:off x="-2" y="2389730"/>
            <a:ext cx="12192001" cy="2036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У Запорізькій області по даних земельного обліку налічується 62,1 тис. га (2,3 %) земель сільськогосподарського призначення, що потребують консервації.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Надмірна розораність території погіршує екологічні умови та можливості саморегулювання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агроландшафту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знижує активність ґрунтоутворюючих процесів та природної родючості ґрунтів, посилює їх ерозію.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 останні 35 років площа еродованих земель збільшилася на 25,2 %. На цей час водною ерозією охоплено 35,5 %, а вітровою – більш ніж 90 % площі сільськогосподарських угідь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4DE6E-5511-3EFD-A820-EE1FD60B7B3B}"/>
              </a:ext>
            </a:extLst>
          </p:cNvPr>
          <p:cNvSpPr txBox="1"/>
          <p:nvPr/>
        </p:nvSpPr>
        <p:spPr>
          <a:xfrm>
            <a:off x="1878106" y="196146"/>
            <a:ext cx="633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Земельні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ресурси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0101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Обсяги та причини деградації ґрунтів  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864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C42B9-6D81-05A6-A938-E0DC570802D8}"/>
              </a:ext>
            </a:extLst>
          </p:cNvPr>
          <p:cNvSpPr txBox="1"/>
          <p:nvPr/>
        </p:nvSpPr>
        <p:spPr>
          <a:xfrm>
            <a:off x="978213" y="806177"/>
            <a:ext cx="49260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негативних явищ, які поширюють площі деградованих земель в Україні відносять: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A4C1A-6306-76EB-AF0D-A92BC520A6C1}"/>
              </a:ext>
            </a:extLst>
          </p:cNvPr>
          <p:cNvSpPr txBox="1"/>
          <p:nvPr/>
        </p:nvSpPr>
        <p:spPr>
          <a:xfrm>
            <a:off x="2611921" y="1634056"/>
            <a:ext cx="49260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исокий рівень розораності земель вище 53%, а в зоні степу добігає 75-80%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8C8D6-6031-16D4-F1B3-BD1E9FA0FEE6}"/>
              </a:ext>
            </a:extLst>
          </p:cNvPr>
          <p:cNvSpPr txBox="1"/>
          <p:nvPr/>
        </p:nvSpPr>
        <p:spPr>
          <a:xfrm>
            <a:off x="3691889" y="2809410"/>
            <a:ext cx="418729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Вилучення великої площі продуктивних земель для потреб промислового, транспортного і житлового будівництва, під сміттєзвалища (як санкціоновані, так і стихійні)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678DF-DB72-CF89-30E9-10A66CF923F3}"/>
              </a:ext>
            </a:extLst>
          </p:cNvPr>
          <p:cNvSpPr txBox="1"/>
          <p:nvPr/>
        </p:nvSpPr>
        <p:spPr>
          <a:xfrm>
            <a:off x="6279852" y="4867502"/>
            <a:ext cx="492603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Екстенсивне землеробство, яке зумовило розорювання лучних земель аж до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урізу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русла річки, а також схилів, на яких повинні рости ліси, чагарники і трави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Цветок">
            <a:extLst>
              <a:ext uri="{FF2B5EF4-FFF2-40B4-BE49-F238E27FC236}">
                <a16:creationId xmlns:a16="http://schemas.microsoft.com/office/drawing/2014/main" id="{01AAF903-DB7D-C993-1553-60B97988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3454" y="4169366"/>
            <a:ext cx="2321163" cy="2321163"/>
          </a:xfrm>
          <a:prstGeom prst="rect">
            <a:avLst/>
          </a:prstGeom>
        </p:spPr>
      </p:pic>
      <p:pic>
        <p:nvPicPr>
          <p:cNvPr id="23" name="Рисунок 22" descr="Фермер">
            <a:extLst>
              <a:ext uri="{FF2B5EF4-FFF2-40B4-BE49-F238E27FC236}">
                <a16:creationId xmlns:a16="http://schemas.microsoft.com/office/drawing/2014/main" id="{590DE3E6-63BE-C37E-6A68-8CDB8E505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47883" y="82857"/>
            <a:ext cx="3461089" cy="3461089"/>
          </a:xfrm>
          <a:prstGeom prst="rect">
            <a:avLst/>
          </a:prstGeom>
        </p:spPr>
      </p:pic>
      <p:sp>
        <p:nvSpPr>
          <p:cNvPr id="59" name="Стрелка: изогнутая влево 58">
            <a:extLst>
              <a:ext uri="{FF2B5EF4-FFF2-40B4-BE49-F238E27FC236}">
                <a16:creationId xmlns:a16="http://schemas.microsoft.com/office/drawing/2014/main" id="{193F4C88-12DA-E379-CA41-639C30A77B6F}"/>
              </a:ext>
            </a:extLst>
          </p:cNvPr>
          <p:cNvSpPr/>
          <p:nvPr/>
        </p:nvSpPr>
        <p:spPr>
          <a:xfrm rot="18721141" flipH="1">
            <a:off x="1401288" y="1662386"/>
            <a:ext cx="1056249" cy="1904306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65" name="Стрелка: изогнутая влево 64">
            <a:extLst>
              <a:ext uri="{FF2B5EF4-FFF2-40B4-BE49-F238E27FC236}">
                <a16:creationId xmlns:a16="http://schemas.microsoft.com/office/drawing/2014/main" id="{E4B3D296-EDFC-DCED-DD72-57EBBF2D24A1}"/>
              </a:ext>
            </a:extLst>
          </p:cNvPr>
          <p:cNvSpPr/>
          <p:nvPr/>
        </p:nvSpPr>
        <p:spPr>
          <a:xfrm rot="18721141" flipH="1">
            <a:off x="4718103" y="4547098"/>
            <a:ext cx="1056249" cy="1904306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68" name="Стрелка: изогнутая влево 67">
            <a:extLst>
              <a:ext uri="{FF2B5EF4-FFF2-40B4-BE49-F238E27FC236}">
                <a16:creationId xmlns:a16="http://schemas.microsoft.com/office/drawing/2014/main" id="{6061576F-8D8C-A9A7-BF5A-1F28DC5E7E6D}"/>
              </a:ext>
            </a:extLst>
          </p:cNvPr>
          <p:cNvSpPr/>
          <p:nvPr/>
        </p:nvSpPr>
        <p:spPr>
          <a:xfrm rot="18721141" flipH="1">
            <a:off x="2830751" y="3348089"/>
            <a:ext cx="1056249" cy="1904306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Пропозиції щодо запобігання деградації ґрунтів 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34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BDAE60-1AC0-5A01-10DE-0925B2EB58D1}"/>
              </a:ext>
            </a:extLst>
          </p:cNvPr>
          <p:cNvSpPr txBox="1"/>
          <p:nvPr/>
        </p:nvSpPr>
        <p:spPr>
          <a:xfrm>
            <a:off x="89647" y="833273"/>
            <a:ext cx="11779624" cy="563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Першочергові питання для зупинення у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деградаційних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процесів та основні нерозв’язані проблеми управління ґрунтовими ресурсами в Україні: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неоптимальне співвідношення земельних угідь і структури посівних площ;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недостатньо обґрунтована земельна реформа, яка призвела до порушення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агротехнологій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і, як наслідок, до зниження родючості ґрунтів;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недооцінка реальної загрози розвитку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деградаційних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процесів, нерозуміння цих питань у суспільстві, нездатність фермерів та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агрохолдингів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підтримувати родючість ґрунтів;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низькі ресурсні вкладення (низькі дози застосування органічних і мінеральних добрив, хімічних </a:t>
            </a:r>
            <a:r>
              <a:rPr lang="uk-UA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меліорантів</a:t>
            </a: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), і як наслідок — дефіцитний баланс біогенних елементів;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недостатнє нормативно-правове забезпечення та відсутність ефективних механізмів виконання законів про охорону земель;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 відсутність об’єктивної ціни ґрунтових ресурсів, справедливого оподаткування та відповідного фонду коштів, потрібних для підтримання родючості ґрунтів;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недостатній рівень державного управління земельними ресурсами, відсутність державної, обласних і регіональних програм охорони ґрунтів;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•  не гармонізований з європейським моніторинг ґрунтового покриву.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D8DCE-6B7F-9970-5E99-EECA87057C80}"/>
              </a:ext>
            </a:extLst>
          </p:cNvPr>
          <p:cNvSpPr txBox="1"/>
          <p:nvPr/>
        </p:nvSpPr>
        <p:spPr>
          <a:xfrm>
            <a:off x="2402541" y="4163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Пропозиції щодо запобігання деградації ґрунтів 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8860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Збереження біологічного та ландшафтного різноманіття 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662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7D2FA-DF75-F8AE-C809-FBCE4678CE3D}"/>
              </a:ext>
            </a:extLst>
          </p:cNvPr>
          <p:cNvSpPr txBox="1"/>
          <p:nvPr/>
        </p:nvSpPr>
        <p:spPr>
          <a:xfrm>
            <a:off x="3637741" y="223230"/>
            <a:ext cx="49165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 роботи в команді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Мозговой штурм группы">
            <a:extLst>
              <a:ext uri="{FF2B5EF4-FFF2-40B4-BE49-F238E27FC236}">
                <a16:creationId xmlns:a16="http://schemas.microsoft.com/office/drawing/2014/main" id="{B372BFD2-2144-9B75-F46A-F825267C57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918664"/>
            <a:ext cx="476018" cy="476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81A2A-2FD7-3FF4-E8DF-A0FF56DA4C8E}"/>
              </a:ext>
            </a:extLst>
          </p:cNvPr>
          <p:cNvSpPr txBox="1"/>
          <p:nvPr/>
        </p:nvSpPr>
        <p:spPr>
          <a:xfrm>
            <a:off x="3290046" y="989422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Девіз команди – зробити більше і краще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263BE-937A-C815-A321-FFAFFADB232C}"/>
              </a:ext>
            </a:extLst>
          </p:cNvPr>
          <p:cNvSpPr txBox="1"/>
          <p:nvPr/>
        </p:nvSpPr>
        <p:spPr>
          <a:xfrm>
            <a:off x="3290045" y="1461387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 цілі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B020E-8340-712A-39BC-78B4E2E7F340}"/>
              </a:ext>
            </a:extLst>
          </p:cNvPr>
          <p:cNvSpPr txBox="1"/>
          <p:nvPr/>
        </p:nvSpPr>
        <p:spPr>
          <a:xfrm>
            <a:off x="3290045" y="1929030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 мотивація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59C233-BEC4-8D6C-86A1-BE2DEA97D19D}"/>
              </a:ext>
            </a:extLst>
          </p:cNvPr>
          <p:cNvSpPr txBox="1"/>
          <p:nvPr/>
        </p:nvSpPr>
        <p:spPr>
          <a:xfrm>
            <a:off x="3290045" y="2400039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вчитись та виправляти ситуації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0945A-65E8-9760-D98F-C543AC42F83D}"/>
              </a:ext>
            </a:extLst>
          </p:cNvPr>
          <p:cNvSpPr txBox="1"/>
          <p:nvPr/>
        </p:nvSpPr>
        <p:spPr>
          <a:xfrm>
            <a:off x="3290045" y="2866822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міжособистісних стосунків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B9CCE-C748-7C46-E3AB-B0B701083FFB}"/>
              </a:ext>
            </a:extLst>
          </p:cNvPr>
          <p:cNvSpPr txBox="1"/>
          <p:nvPr/>
        </p:nvSpPr>
        <p:spPr>
          <a:xfrm>
            <a:off x="3290045" y="3337809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боротьби за особисту перевагу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AE280-8AA7-2515-8D48-9C32E2E6BAFF}"/>
              </a:ext>
            </a:extLst>
          </p:cNvPr>
          <p:cNvSpPr txBox="1"/>
          <p:nvPr/>
        </p:nvSpPr>
        <p:spPr>
          <a:xfrm>
            <a:off x="3290045" y="3808796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Взаємна поступливість та взаємодопомога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9FBD6-237D-EAE7-9F35-38F33E466C10}"/>
              </a:ext>
            </a:extLst>
          </p:cNvPr>
          <p:cNvSpPr txBox="1"/>
          <p:nvPr/>
        </p:nvSpPr>
        <p:spPr>
          <a:xfrm>
            <a:off x="3290045" y="4279783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своїх унікальних вмінь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D3B08C-12C8-8B42-A94F-EF2313BE777F}"/>
              </a:ext>
            </a:extLst>
          </p:cNvPr>
          <p:cNvSpPr txBox="1"/>
          <p:nvPr/>
        </p:nvSpPr>
        <p:spPr>
          <a:xfrm>
            <a:off x="3290045" y="4745804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підтримуються всією командою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B8810-2EAE-FE43-6F1E-D19E1F87E1C1}"/>
              </a:ext>
            </a:extLst>
          </p:cNvPr>
          <p:cNvSpPr txBox="1"/>
          <p:nvPr/>
        </p:nvSpPr>
        <p:spPr>
          <a:xfrm>
            <a:off x="3290045" y="5211825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Відкрите висловлювання ідей та обмін інформацією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0C076-A9A7-7449-1F18-52189531FAD7}"/>
              </a:ext>
            </a:extLst>
          </p:cNvPr>
          <p:cNvSpPr txBox="1"/>
          <p:nvPr/>
        </p:nvSpPr>
        <p:spPr>
          <a:xfrm>
            <a:off x="3290045" y="5680290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сприймається як джерело ідей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C7D063-4EFF-23EB-209C-041C6A7F29C5}"/>
              </a:ext>
            </a:extLst>
          </p:cNvPr>
          <p:cNvSpPr txBox="1"/>
          <p:nvPr/>
        </p:nvSpPr>
        <p:spPr>
          <a:xfrm>
            <a:off x="3290045" y="6141945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намагається зрозуміти думку опонентів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03F00DC8-DD8C-3F16-A184-1772BC09FE89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5550379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" name="Рисунок 23" descr="Мозговой штурм группы">
            <a:extLst>
              <a:ext uri="{FF2B5EF4-FFF2-40B4-BE49-F238E27FC236}">
                <a16:creationId xmlns:a16="http://schemas.microsoft.com/office/drawing/2014/main" id="{149012EE-DFE3-449F-51C0-9D4DE0B77F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1386785"/>
            <a:ext cx="476018" cy="476018"/>
          </a:xfrm>
          <a:prstGeom prst="rect">
            <a:avLst/>
          </a:prstGeom>
        </p:spPr>
      </p:pic>
      <p:pic>
        <p:nvPicPr>
          <p:cNvPr id="25" name="Рисунок 24" descr="Мозговой штурм группы">
            <a:extLst>
              <a:ext uri="{FF2B5EF4-FFF2-40B4-BE49-F238E27FC236}">
                <a16:creationId xmlns:a16="http://schemas.microsoft.com/office/drawing/2014/main" id="{AEACBB11-8D6B-D727-542B-CBE3C453C0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1856874"/>
            <a:ext cx="476018" cy="476018"/>
          </a:xfrm>
          <a:prstGeom prst="rect">
            <a:avLst/>
          </a:prstGeom>
        </p:spPr>
      </p:pic>
      <p:pic>
        <p:nvPicPr>
          <p:cNvPr id="26" name="Рисунок 25" descr="Мозговой штурм группы">
            <a:extLst>
              <a:ext uri="{FF2B5EF4-FFF2-40B4-BE49-F238E27FC236}">
                <a16:creationId xmlns:a16="http://schemas.microsoft.com/office/drawing/2014/main" id="{3AA7E342-89DF-EDE3-D721-5B908D8457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2324588"/>
            <a:ext cx="476018" cy="476018"/>
          </a:xfrm>
          <a:prstGeom prst="rect">
            <a:avLst/>
          </a:prstGeom>
        </p:spPr>
      </p:pic>
      <p:pic>
        <p:nvPicPr>
          <p:cNvPr id="27" name="Рисунок 26" descr="Мозговой штурм группы">
            <a:extLst>
              <a:ext uri="{FF2B5EF4-FFF2-40B4-BE49-F238E27FC236}">
                <a16:creationId xmlns:a16="http://schemas.microsoft.com/office/drawing/2014/main" id="{E0D2EE60-599C-AB02-91D3-53AAD96080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2800241"/>
            <a:ext cx="476018" cy="476018"/>
          </a:xfrm>
          <a:prstGeom prst="rect">
            <a:avLst/>
          </a:prstGeom>
        </p:spPr>
      </p:pic>
      <p:pic>
        <p:nvPicPr>
          <p:cNvPr id="28" name="Рисунок 27" descr="Мозговой штурм группы">
            <a:extLst>
              <a:ext uri="{FF2B5EF4-FFF2-40B4-BE49-F238E27FC236}">
                <a16:creationId xmlns:a16="http://schemas.microsoft.com/office/drawing/2014/main" id="{766584A0-29F2-2AD7-A952-FEE191AA06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3268605"/>
            <a:ext cx="476018" cy="476018"/>
          </a:xfrm>
          <a:prstGeom prst="rect">
            <a:avLst/>
          </a:prstGeom>
        </p:spPr>
      </p:pic>
      <p:pic>
        <p:nvPicPr>
          <p:cNvPr id="29" name="Рисунок 28" descr="Мозговой штурм группы">
            <a:extLst>
              <a:ext uri="{FF2B5EF4-FFF2-40B4-BE49-F238E27FC236}">
                <a16:creationId xmlns:a16="http://schemas.microsoft.com/office/drawing/2014/main" id="{7E53FE84-DF02-CCA4-C87F-F3DD14F207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3743302"/>
            <a:ext cx="476018" cy="476018"/>
          </a:xfrm>
          <a:prstGeom prst="rect">
            <a:avLst/>
          </a:prstGeom>
        </p:spPr>
      </p:pic>
      <p:pic>
        <p:nvPicPr>
          <p:cNvPr id="31" name="Рисунок 30" descr="Мозговой штурм группы">
            <a:extLst>
              <a:ext uri="{FF2B5EF4-FFF2-40B4-BE49-F238E27FC236}">
                <a16:creationId xmlns:a16="http://schemas.microsoft.com/office/drawing/2014/main" id="{ED18C85C-40FD-51E4-E1D3-DF204D6CF9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4204831"/>
            <a:ext cx="476018" cy="476018"/>
          </a:xfrm>
          <a:prstGeom prst="rect">
            <a:avLst/>
          </a:prstGeom>
        </p:spPr>
      </p:pic>
      <p:pic>
        <p:nvPicPr>
          <p:cNvPr id="32" name="Рисунок 31" descr="Мозговой штурм группы">
            <a:extLst>
              <a:ext uri="{FF2B5EF4-FFF2-40B4-BE49-F238E27FC236}">
                <a16:creationId xmlns:a16="http://schemas.microsoft.com/office/drawing/2014/main" id="{7CF31A95-0399-69DB-172A-D92B5814D3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4673883"/>
            <a:ext cx="476018" cy="476018"/>
          </a:xfrm>
          <a:prstGeom prst="rect">
            <a:avLst/>
          </a:prstGeom>
        </p:spPr>
      </p:pic>
      <p:pic>
        <p:nvPicPr>
          <p:cNvPr id="33" name="Рисунок 32" descr="Мозговой штурм группы">
            <a:extLst>
              <a:ext uri="{FF2B5EF4-FFF2-40B4-BE49-F238E27FC236}">
                <a16:creationId xmlns:a16="http://schemas.microsoft.com/office/drawing/2014/main" id="{EF56A9BD-511A-6E36-BFF0-9C9ECFAA04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5141043"/>
            <a:ext cx="476018" cy="476018"/>
          </a:xfrm>
          <a:prstGeom prst="rect">
            <a:avLst/>
          </a:prstGeom>
        </p:spPr>
      </p:pic>
      <p:pic>
        <p:nvPicPr>
          <p:cNvPr id="34" name="Рисунок 33" descr="Мозговой штурм группы">
            <a:extLst>
              <a:ext uri="{FF2B5EF4-FFF2-40B4-BE49-F238E27FC236}">
                <a16:creationId xmlns:a16="http://schemas.microsoft.com/office/drawing/2014/main" id="{7FE31508-0681-0EB7-1976-3A7430466A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5607627"/>
            <a:ext cx="476018" cy="476018"/>
          </a:xfrm>
          <a:prstGeom prst="rect">
            <a:avLst/>
          </a:prstGeom>
        </p:spPr>
      </p:pic>
      <p:pic>
        <p:nvPicPr>
          <p:cNvPr id="35" name="Рисунок 34" descr="Мозговой штурм группы">
            <a:extLst>
              <a:ext uri="{FF2B5EF4-FFF2-40B4-BE49-F238E27FC236}">
                <a16:creationId xmlns:a16="http://schemas.microsoft.com/office/drawing/2014/main" id="{0F858570-D7F6-E96E-14F0-94376981A6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14027" y="6073213"/>
            <a:ext cx="476018" cy="476018"/>
          </a:xfrm>
          <a:prstGeom prst="rect">
            <a:avLst/>
          </a:prstGeom>
        </p:spPr>
      </p:pic>
      <p:sp>
        <p:nvSpPr>
          <p:cNvPr id="36" name="Line 8">
            <a:extLst>
              <a:ext uri="{FF2B5EF4-FFF2-40B4-BE49-F238E27FC236}">
                <a16:creationId xmlns:a16="http://schemas.microsoft.com/office/drawing/2014/main" id="{CB270887-9436-66BF-B694-D31AE76F5D51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2267584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1720739A-DDC5-B8E1-7CC1-28F0D33CABE7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1799941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2DA7121D-71E8-FC97-8969-0A76DCFBA615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1327976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2B64ABA2-D6EC-7DCE-187B-4DE86E57EC11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3676363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6F4FBABA-E5AA-DB01-2C37-33AFA42D71AE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3205376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Line 8">
            <a:extLst>
              <a:ext uri="{FF2B5EF4-FFF2-40B4-BE49-F238E27FC236}">
                <a16:creationId xmlns:a16="http://schemas.microsoft.com/office/drawing/2014/main" id="{5C79B15A-59BF-465C-CAF0-BE22216E32C8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2738593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E849D0F3-D75B-63DF-E8CA-7167C5855F5A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5084358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15E99E3D-7FC3-686E-B1A7-5082DCFE8CB4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4611511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923FD225-FC58-1F4E-E74E-B508FCB744DD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4140765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9FE03733-7399-FDA3-12C3-E8BA5185C834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6018844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EEBDCA13-0F61-EE0A-D0EB-F9B09A1AB908}"/>
              </a:ext>
            </a:extLst>
          </p:cNvPr>
          <p:cNvSpPr>
            <a:spLocks noChangeShapeType="1"/>
          </p:cNvSpPr>
          <p:nvPr/>
        </p:nvSpPr>
        <p:spPr bwMode="gray">
          <a:xfrm>
            <a:off x="3290045" y="6460467"/>
            <a:ext cx="60960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00D8C-B666-4C81-6385-8FEF67D4EF1E}"/>
              </a:ext>
            </a:extLst>
          </p:cNvPr>
          <p:cNvSpPr txBox="1"/>
          <p:nvPr/>
        </p:nvSpPr>
        <p:spPr>
          <a:xfrm>
            <a:off x="3052036" y="5287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47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971D81-5C54-7757-FD9C-D02578F08193}"/>
              </a:ext>
            </a:extLst>
          </p:cNvPr>
          <p:cNvSpPr txBox="1"/>
          <p:nvPr/>
        </p:nvSpPr>
        <p:spPr>
          <a:xfrm>
            <a:off x="116541" y="1165715"/>
            <a:ext cx="9412941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Досвід країн ЄС у збереженні та відтворенні родючості ґрунтів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4DFE0-8D7B-30EF-BF81-F8D2192878E2}"/>
              </a:ext>
            </a:extLst>
          </p:cNvPr>
          <p:cNvSpPr txBox="1"/>
          <p:nvPr/>
        </p:nvSpPr>
        <p:spPr>
          <a:xfrm>
            <a:off x="1066799" y="2209671"/>
            <a:ext cx="9135036" cy="4039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Європа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налагоджені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потужні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офіційні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механізми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вирішення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екологічних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проблем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регіональному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субнаціональному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рівнях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Екологічна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Європейського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Союзу (ЄС)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узгоджується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централізовано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але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законодавчо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впроваджується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застосовується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рівні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Однак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політика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родючістю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більш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складною,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адже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лише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декілька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держав-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спеціальне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законодавство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охорону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План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охорони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навколишнього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середовища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набув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чинності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2014 р.,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визнає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серйозність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деградації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передбачає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2020 р. землями в ЄС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слід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управляти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засадах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Грунтам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необхідно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належний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захист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очищення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забруднених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ділянок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• Він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зобов'язує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ЄС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-члени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докласти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зусиль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зменшення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ерозії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збільшення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органічної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речовини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ґрунту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відновлення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забруднених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ділянок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1A772-3517-08DA-5782-50A974C9336C}"/>
              </a:ext>
            </a:extLst>
          </p:cNvPr>
          <p:cNvSpPr txBox="1"/>
          <p:nvPr/>
        </p:nvSpPr>
        <p:spPr>
          <a:xfrm>
            <a:off x="2586317" y="17712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ибрати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ED60-43FC-8915-2B0B-C56FD197C3FC}"/>
              </a:ext>
            </a:extLst>
          </p:cNvPr>
          <p:cNvSpPr txBox="1"/>
          <p:nvPr/>
        </p:nvSpPr>
        <p:spPr>
          <a:xfrm>
            <a:off x="3433482" y="504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Збереження біологічного та ландшафтного різноманіття 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89854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302027"/>
            <a:ext cx="6925231" cy="921534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Юридична частина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91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1D1CD1FE-A82D-ECC9-A923-A7BE0FA1A6B7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4F8096BC-ECDC-E56D-AD8F-455D70D0B3FB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CDF50A-FA5C-DE17-397C-7B52784E22E9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A11AB2-67FD-8AB3-DACD-9D5AA2EB0772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6BC31A-5B88-7134-7701-C25860111966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D4A2DB-5C37-AF13-39D4-F1BBF99F427E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17177B87-3125-525A-02FD-E749790983DF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D8E76-B4E3-1CF0-83EB-8047E49F1458}"/>
              </a:ext>
            </a:extLst>
          </p:cNvPr>
          <p:cNvSpPr txBox="1"/>
          <p:nvPr/>
        </p:nvSpPr>
        <p:spPr>
          <a:xfrm>
            <a:off x="2628900" y="2101077"/>
            <a:ext cx="6925235" cy="132343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Стан земельних ресурсів та земель сільськогосподарського призначення, зокрема у Запорізькій області. Стан розвитку сільськогосподарської інфраструктури (галузі) в Запорізькій області</a:t>
            </a:r>
            <a:endParaRPr lang="ru-UA" sz="2000" dirty="0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043EC92A-FBF9-B7EB-EB4E-6DDB0CA5013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8103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96B1CBD-782A-A2FD-D0DF-89A654E19D7C}"/>
              </a:ext>
            </a:extLst>
          </p:cNvPr>
          <p:cNvSpPr/>
          <p:nvPr/>
        </p:nvSpPr>
        <p:spPr>
          <a:xfrm>
            <a:off x="5251934" y="2867025"/>
            <a:ext cx="6433560" cy="3591555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B2FF0AC-E2CD-001E-06C9-5D257006DC58}"/>
              </a:ext>
            </a:extLst>
          </p:cNvPr>
          <p:cNvSpPr/>
          <p:nvPr/>
        </p:nvSpPr>
        <p:spPr>
          <a:xfrm>
            <a:off x="506505" y="3128652"/>
            <a:ext cx="4379820" cy="2990850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86EF77-8938-1C33-43EF-A03D97A2A8E9}"/>
              </a:ext>
            </a:extLst>
          </p:cNvPr>
          <p:cNvSpPr/>
          <p:nvPr/>
        </p:nvSpPr>
        <p:spPr>
          <a:xfrm>
            <a:off x="506505" y="380370"/>
            <a:ext cx="11178989" cy="2232212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44DF4-60D1-EAFF-E0C4-A2C8D70C3939}"/>
              </a:ext>
            </a:extLst>
          </p:cNvPr>
          <p:cNvSpPr txBox="1"/>
          <p:nvPr/>
        </p:nvSpPr>
        <p:spPr>
          <a:xfrm>
            <a:off x="944098" y="712831"/>
            <a:ext cx="2163852" cy="95410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 </a:t>
            </a:r>
            <a:r>
              <a:rPr lang="uk-UA" sz="1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сільськогос-подарського</a:t>
            </a:r>
            <a:r>
              <a:rPr lang="uk-UA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призна-чення</a:t>
            </a:r>
            <a:r>
              <a:rPr lang="uk-UA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землі, надані для: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91C00-BFAD-B86F-EA54-F08C663D1B05}"/>
              </a:ext>
            </a:extLst>
          </p:cNvPr>
          <p:cNvSpPr txBox="1"/>
          <p:nvPr/>
        </p:nvSpPr>
        <p:spPr>
          <a:xfrm>
            <a:off x="5408165" y="1978500"/>
            <a:ext cx="2537011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призначені для цих цілей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BD5A7-9D3C-DB96-4CF9-C6B34B1EDC7A}"/>
              </a:ext>
            </a:extLst>
          </p:cNvPr>
          <p:cNvSpPr txBox="1"/>
          <p:nvPr/>
        </p:nvSpPr>
        <p:spPr>
          <a:xfrm>
            <a:off x="3719090" y="712829"/>
            <a:ext cx="1380564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</a:t>
            </a:r>
            <a:r>
              <a:rPr lang="uk-UA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сільськогоспо-дарської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про-</a:t>
            </a:r>
            <a:r>
              <a:rPr lang="uk-UA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дукції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393E8-2B4A-F95E-D6E1-95D648DB531A}"/>
              </a:ext>
            </a:extLst>
          </p:cNvPr>
          <p:cNvSpPr txBox="1"/>
          <p:nvPr/>
        </p:nvSpPr>
        <p:spPr>
          <a:xfrm>
            <a:off x="5718567" y="712828"/>
            <a:ext cx="1916209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дійснення </a:t>
            </a:r>
            <a:r>
              <a:rPr lang="uk-UA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-господарської науково-дослідної та навчальної діяльності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8698B-6567-65EC-BEDE-E10AF8FCFC29}"/>
              </a:ext>
            </a:extLst>
          </p:cNvPr>
          <p:cNvSpPr txBox="1"/>
          <p:nvPr/>
        </p:nvSpPr>
        <p:spPr>
          <a:xfrm>
            <a:off x="8253690" y="712829"/>
            <a:ext cx="2994212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озміщення відповідної виробничої інфраструктури, у тому числі інфраструктури оптових ринків сільськогосподарської продукції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2725-D56A-A5D0-5F8D-4726523CA1E4}"/>
              </a:ext>
            </a:extLst>
          </p:cNvPr>
          <p:cNvSpPr txBox="1"/>
          <p:nvPr/>
        </p:nvSpPr>
        <p:spPr>
          <a:xfrm>
            <a:off x="884425" y="1972348"/>
            <a:ext cx="228319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ч. 1 ст. 22 ЗК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39C69-2329-A685-F66E-C9508490D9D0}"/>
              </a:ext>
            </a:extLst>
          </p:cNvPr>
          <p:cNvSpPr txBox="1"/>
          <p:nvPr/>
        </p:nvSpPr>
        <p:spPr>
          <a:xfrm>
            <a:off x="1181297" y="5332379"/>
            <a:ext cx="303023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есільськогосподарські угіддя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23867-D475-8819-9A7B-17D88185BE1A}"/>
              </a:ext>
            </a:extLst>
          </p:cNvPr>
          <p:cNvSpPr txBox="1"/>
          <p:nvPr/>
        </p:nvSpPr>
        <p:spPr>
          <a:xfrm>
            <a:off x="1181298" y="4110264"/>
            <a:ext cx="3030237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земель сільськогосподарського призначення належать: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C41977E2-BC77-E65C-13A3-744D3EDD9034}"/>
              </a:ext>
            </a:extLst>
          </p:cNvPr>
          <p:cNvSpPr/>
          <p:nvPr/>
        </p:nvSpPr>
        <p:spPr>
          <a:xfrm>
            <a:off x="1924332" y="1664651"/>
            <a:ext cx="203384" cy="2920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7FF9B67-708A-ACF8-6BC2-C5D829BCF732}"/>
              </a:ext>
            </a:extLst>
          </p:cNvPr>
          <p:cNvSpPr/>
          <p:nvPr/>
        </p:nvSpPr>
        <p:spPr>
          <a:xfrm>
            <a:off x="3113267" y="1103575"/>
            <a:ext cx="604631" cy="172611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9AAF5A3-B2E2-39B8-ED44-B40B8986D849}"/>
              </a:ext>
            </a:extLst>
          </p:cNvPr>
          <p:cNvSpPr/>
          <p:nvPr/>
        </p:nvSpPr>
        <p:spPr>
          <a:xfrm>
            <a:off x="5102765" y="1103575"/>
            <a:ext cx="604631" cy="172611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3C8E1B1B-BFED-B7A8-2D98-F9A582603E18}"/>
              </a:ext>
            </a:extLst>
          </p:cNvPr>
          <p:cNvSpPr/>
          <p:nvPr/>
        </p:nvSpPr>
        <p:spPr>
          <a:xfrm>
            <a:off x="7641917" y="1103574"/>
            <a:ext cx="604631" cy="172611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изогнутая вправо 22">
            <a:extLst>
              <a:ext uri="{FF2B5EF4-FFF2-40B4-BE49-F238E27FC236}">
                <a16:creationId xmlns:a16="http://schemas.microsoft.com/office/drawing/2014/main" id="{510FA6DC-A02F-B05A-E254-830037A117E5}"/>
              </a:ext>
            </a:extLst>
          </p:cNvPr>
          <p:cNvSpPr/>
          <p:nvPr/>
        </p:nvSpPr>
        <p:spPr>
          <a:xfrm rot="18415936">
            <a:off x="4857953" y="1708520"/>
            <a:ext cx="336123" cy="69577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изогнутая вправо 23">
            <a:extLst>
              <a:ext uri="{FF2B5EF4-FFF2-40B4-BE49-F238E27FC236}">
                <a16:creationId xmlns:a16="http://schemas.microsoft.com/office/drawing/2014/main" id="{5065BF90-6BF2-9B93-57C6-40011926F54F}"/>
              </a:ext>
            </a:extLst>
          </p:cNvPr>
          <p:cNvSpPr/>
          <p:nvPr/>
        </p:nvSpPr>
        <p:spPr>
          <a:xfrm rot="14026857" flipV="1">
            <a:off x="8160561" y="1706834"/>
            <a:ext cx="330605" cy="70394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55418F97-46D0-0335-9342-24F154F00693}"/>
              </a:ext>
            </a:extLst>
          </p:cNvPr>
          <p:cNvSpPr/>
          <p:nvPr/>
        </p:nvSpPr>
        <p:spPr>
          <a:xfrm>
            <a:off x="6580904" y="1666935"/>
            <a:ext cx="203384" cy="30541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84C41-27A4-8DC1-AEEA-78A3A799D641}"/>
              </a:ext>
            </a:extLst>
          </p:cNvPr>
          <p:cNvSpPr txBox="1"/>
          <p:nvPr/>
        </p:nvSpPr>
        <p:spPr>
          <a:xfrm>
            <a:off x="8876235" y="4502222"/>
            <a:ext cx="160244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78,8 % Р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ілля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39D71-FDDC-FAB6-CF2A-071759C34566}"/>
              </a:ext>
            </a:extLst>
          </p:cNvPr>
          <p:cNvSpPr txBox="1"/>
          <p:nvPr/>
        </p:nvSpPr>
        <p:spPr>
          <a:xfrm>
            <a:off x="1181298" y="3606928"/>
            <a:ext cx="303023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ч. 2 ст. 22 ЗК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639497-2010-CBAF-E030-D84B7BFEC626}"/>
              </a:ext>
            </a:extLst>
          </p:cNvPr>
          <p:cNvSpPr txBox="1"/>
          <p:nvPr/>
        </p:nvSpPr>
        <p:spPr>
          <a:xfrm>
            <a:off x="1181297" y="4829043"/>
            <a:ext cx="303023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ільськогосподарські угіддя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изогнутая влево 33">
            <a:extLst>
              <a:ext uri="{FF2B5EF4-FFF2-40B4-BE49-F238E27FC236}">
                <a16:creationId xmlns:a16="http://schemas.microsoft.com/office/drawing/2014/main" id="{E43788AF-7D75-CA1F-5EA7-1B96DA11F56B}"/>
              </a:ext>
            </a:extLst>
          </p:cNvPr>
          <p:cNvSpPr/>
          <p:nvPr/>
        </p:nvSpPr>
        <p:spPr>
          <a:xfrm>
            <a:off x="4211534" y="3702790"/>
            <a:ext cx="369031" cy="738664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изогнутая влево 36">
            <a:extLst>
              <a:ext uri="{FF2B5EF4-FFF2-40B4-BE49-F238E27FC236}">
                <a16:creationId xmlns:a16="http://schemas.microsoft.com/office/drawing/2014/main" id="{5AC86B17-7F27-FF43-A572-EC94AD7EEF86}"/>
              </a:ext>
            </a:extLst>
          </p:cNvPr>
          <p:cNvSpPr/>
          <p:nvPr/>
        </p:nvSpPr>
        <p:spPr>
          <a:xfrm flipH="1">
            <a:off x="812266" y="4320515"/>
            <a:ext cx="369030" cy="738663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изогнутая влево 37">
            <a:extLst>
              <a:ext uri="{FF2B5EF4-FFF2-40B4-BE49-F238E27FC236}">
                <a16:creationId xmlns:a16="http://schemas.microsoft.com/office/drawing/2014/main" id="{34C49FA7-E166-9D28-6F55-65DAE4A24574}"/>
              </a:ext>
            </a:extLst>
          </p:cNvPr>
          <p:cNvSpPr/>
          <p:nvPr/>
        </p:nvSpPr>
        <p:spPr>
          <a:xfrm>
            <a:off x="4211533" y="4929176"/>
            <a:ext cx="369031" cy="62817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1382D1C2-698E-6C3D-F65C-F289499FF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657376"/>
              </p:ext>
            </p:extLst>
          </p:nvPr>
        </p:nvGraphicFramePr>
        <p:xfrm>
          <a:off x="5251934" y="2956968"/>
          <a:ext cx="4111312" cy="340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Line 8">
            <a:extLst>
              <a:ext uri="{FF2B5EF4-FFF2-40B4-BE49-F238E27FC236}">
                <a16:creationId xmlns:a16="http://schemas.microsoft.com/office/drawing/2014/main" id="{86F02803-33F5-49BC-041B-A42442D0E8BC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289945" y="3319448"/>
            <a:ext cx="39780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8FB893-6062-703C-C902-E8B591606F04}"/>
              </a:ext>
            </a:extLst>
          </p:cNvPr>
          <p:cNvSpPr txBox="1"/>
          <p:nvPr/>
        </p:nvSpPr>
        <p:spPr>
          <a:xfrm>
            <a:off x="8876235" y="3011671"/>
            <a:ext cx="21526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0,5 % П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ерелоги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796FD6-F844-FBD2-CE3B-E57F10588E86}"/>
              </a:ext>
            </a:extLst>
          </p:cNvPr>
          <p:cNvSpPr txBox="1"/>
          <p:nvPr/>
        </p:nvSpPr>
        <p:spPr>
          <a:xfrm>
            <a:off x="8876235" y="3379609"/>
            <a:ext cx="254597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1,9 % Б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агаторічні насадження</a:t>
            </a:r>
          </a:p>
        </p:txBody>
      </p:sp>
      <p:sp>
        <p:nvSpPr>
          <p:cNvPr id="48" name="Line 8">
            <a:extLst>
              <a:ext uri="{FF2B5EF4-FFF2-40B4-BE49-F238E27FC236}">
                <a16:creationId xmlns:a16="http://schemas.microsoft.com/office/drawing/2014/main" id="{00E1BAF4-FA3B-0B9F-A2C5-CB9AE2DB8D06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7215028" y="3695541"/>
            <a:ext cx="4052978" cy="1106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79E65E-A0FC-FBA8-3385-17A155A38180}"/>
              </a:ext>
            </a:extLst>
          </p:cNvPr>
          <p:cNvSpPr txBox="1"/>
          <p:nvPr/>
        </p:nvSpPr>
        <p:spPr>
          <a:xfrm>
            <a:off x="8876235" y="3763846"/>
            <a:ext cx="21145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5,8 % С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іножаті</a:t>
            </a:r>
          </a:p>
        </p:txBody>
      </p:sp>
      <p:sp>
        <p:nvSpPr>
          <p:cNvPr id="51" name="Line 8">
            <a:extLst>
              <a:ext uri="{FF2B5EF4-FFF2-40B4-BE49-F238E27FC236}">
                <a16:creationId xmlns:a16="http://schemas.microsoft.com/office/drawing/2014/main" id="{BAB0ACF3-9D40-16AE-E298-78C259516173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7120917" y="4066089"/>
            <a:ext cx="4156614" cy="553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C7D372-78D1-7EF5-BE6B-3BF59BFE1D69}"/>
              </a:ext>
            </a:extLst>
          </p:cNvPr>
          <p:cNvSpPr txBox="1"/>
          <p:nvPr/>
        </p:nvSpPr>
        <p:spPr>
          <a:xfrm>
            <a:off x="8876235" y="4137404"/>
            <a:ext cx="205131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13 % П</a:t>
            </a:r>
            <a:r>
              <a:rPr lang="uk-UA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асовища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8">
            <a:extLst>
              <a:ext uri="{FF2B5EF4-FFF2-40B4-BE49-F238E27FC236}">
                <a16:creationId xmlns:a16="http://schemas.microsoft.com/office/drawing/2014/main" id="{E259BC33-F5FD-00F2-329A-B32E5F76A08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7021729" y="4436146"/>
            <a:ext cx="4255802" cy="35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8">
            <a:extLst>
              <a:ext uri="{FF2B5EF4-FFF2-40B4-BE49-F238E27FC236}">
                <a16:creationId xmlns:a16="http://schemas.microsoft.com/office/drawing/2014/main" id="{F0002EF4-7F80-DD9A-C007-C4B174DBC879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6897902" y="4815728"/>
            <a:ext cx="4379628" cy="10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CA21D-6E1C-2DF4-F752-D590F86C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89" b="93953" l="4250" r="95250">
                        <a14:foregroundMark x1="14875" y1="35232" x2="12750" y2="40053"/>
                        <a14:foregroundMark x1="9313" y1="45574" x2="17813" y2="50307"/>
                        <a14:foregroundMark x1="17813" y1="50307" x2="17813" y2="50394"/>
                        <a14:foregroundMark x1="17250" y1="29623" x2="15250" y2="30587"/>
                        <a14:foregroundMark x1="15250" y1="30587" x2="12687" y2="33041"/>
                        <a14:foregroundMark x1="13000" y1="32866" x2="10000" y2="51709"/>
                        <a14:foregroundMark x1="10000" y1="51709" x2="18063" y2="54777"/>
                        <a14:foregroundMark x1="18063" y1="54777" x2="20125" y2="57055"/>
                        <a14:foregroundMark x1="11875" y1="52410" x2="7750" y2="43909"/>
                        <a14:foregroundMark x1="7750" y1="43909" x2="10938" y2="35232"/>
                        <a14:foregroundMark x1="10938" y1="35232" x2="14250" y2="31551"/>
                        <a14:foregroundMark x1="17063" y1="29886" x2="16500" y2="19457"/>
                        <a14:foregroundMark x1="16500" y1="19457" x2="23250" y2="13497"/>
                        <a14:foregroundMark x1="23250" y1="13497" x2="48688" y2="20508"/>
                        <a14:foregroundMark x1="48688" y1="20508" x2="47375" y2="22174"/>
                        <a14:foregroundMark x1="22813" y1="14198" x2="15563" y2="18931"/>
                        <a14:foregroundMark x1="15563" y1="18931" x2="16000" y2="22524"/>
                        <a14:foregroundMark x1="15937" y1="18317" x2="23813" y2="13234"/>
                        <a14:foregroundMark x1="23813" y1="13234" x2="24125" y2="13760"/>
                        <a14:foregroundMark x1="68625" y1="30850" x2="87250" y2="53199"/>
                        <a14:foregroundMark x1="87250" y1="53199" x2="87250" y2="53199"/>
                        <a14:foregroundMark x1="77125" y1="31639" x2="91063" y2="46976"/>
                        <a14:foregroundMark x1="46938" y1="19018" x2="52812" y2="12445"/>
                        <a14:foregroundMark x1="52812" y1="12445" x2="62000" y2="12182"/>
                        <a14:foregroundMark x1="62000" y1="12182" x2="66750" y2="22436"/>
                        <a14:foregroundMark x1="66750" y1="22436" x2="66750" y2="22612"/>
                        <a14:foregroundMark x1="47313" y1="15776" x2="55563" y2="11744"/>
                        <a14:foregroundMark x1="55563" y1="11744" x2="65313" y2="15863"/>
                        <a14:foregroundMark x1="65313" y1="15863" x2="66063" y2="17704"/>
                        <a14:foregroundMark x1="66375" y1="18580" x2="78875" y2="31814"/>
                        <a14:foregroundMark x1="76250" y1="28922" x2="88125" y2="34443"/>
                        <a14:foregroundMark x1="75375" y1="27870" x2="81563" y2="31288"/>
                        <a14:foregroundMark x1="87375" y1="33129" x2="92688" y2="42068"/>
                        <a14:foregroundMark x1="92688" y1="42068" x2="92688" y2="42331"/>
                        <a14:foregroundMark x1="89313" y1="33918" x2="94125" y2="41017"/>
                        <a14:foregroundMark x1="94125" y1="41017" x2="92438" y2="53462"/>
                        <a14:foregroundMark x1="92750" y1="53725" x2="79000" y2="66258"/>
                        <a14:foregroundMark x1="85250" y1="61262" x2="80875" y2="64943"/>
                        <a14:foregroundMark x1="85500" y1="59597" x2="78438" y2="66871"/>
                        <a14:foregroundMark x1="78438" y1="66871" x2="77125" y2="66433"/>
                        <a14:foregroundMark x1="71375" y1="70903" x2="77688" y2="79930"/>
                        <a14:foregroundMark x1="77688" y1="79930" x2="63063" y2="87029"/>
                        <a14:foregroundMark x1="63063" y1="87029" x2="59750" y2="81245"/>
                        <a14:foregroundMark x1="69688" y1="87117" x2="62875" y2="92638"/>
                        <a14:foregroundMark x1="62875" y1="92638" x2="57375" y2="82209"/>
                        <a14:foregroundMark x1="57375" y1="82209" x2="64938" y2="76599"/>
                        <a14:foregroundMark x1="64938" y1="76599" x2="64938" y2="76599"/>
                        <a14:foregroundMark x1="36000" y1="54251" x2="40188" y2="73970"/>
                        <a14:foregroundMark x1="40188" y1="73970" x2="40188" y2="73970"/>
                        <a14:foregroundMark x1="38938" y1="69676" x2="34500" y2="82559"/>
                        <a14:foregroundMark x1="34500" y1="82559" x2="46625" y2="80018"/>
                        <a14:foregroundMark x1="46625" y1="80018" x2="51000" y2="71779"/>
                        <a14:foregroundMark x1="51000" y1="71779" x2="51125" y2="70990"/>
                        <a14:foregroundMark x1="34438" y1="82296" x2="40813" y2="87467"/>
                        <a14:foregroundMark x1="40813" y1="87467" x2="46063" y2="80280"/>
                        <a14:foregroundMark x1="46063" y1="80280" x2="46250" y2="77125"/>
                        <a14:foregroundMark x1="61750" y1="89746" x2="71000" y2="87730"/>
                        <a14:foregroundMark x1="71000" y1="87730" x2="71500" y2="85101"/>
                        <a14:foregroundMark x1="60563" y1="90798" x2="71500" y2="93164"/>
                        <a14:foregroundMark x1="71500" y1="93164" x2="80188" y2="83348"/>
                        <a14:foregroundMark x1="80188" y1="83348" x2="73938" y2="77914"/>
                        <a14:foregroundMark x1="76063" y1="79229" x2="79500" y2="82472"/>
                        <a14:foregroundMark x1="15500" y1="18931" x2="20625" y2="12182"/>
                        <a14:foregroundMark x1="20625" y1="12182" x2="25563" y2="13760"/>
                        <a14:foregroundMark x1="14375" y1="21998" x2="19375" y2="13322"/>
                        <a14:foregroundMark x1="19375" y1="13322" x2="23250" y2="15162"/>
                        <a14:foregroundMark x1="19188" y1="15600" x2="16750" y2="20421"/>
                        <a14:foregroundMark x1="15875" y1="18142" x2="17813" y2="17003"/>
                        <a14:foregroundMark x1="7750" y1="43734" x2="15812" y2="54514"/>
                        <a14:foregroundMark x1="15812" y1="54514" x2="26000" y2="56004"/>
                        <a14:foregroundMark x1="26000" y1="56004" x2="31125" y2="50131"/>
                        <a14:foregroundMark x1="20375" y1="54689" x2="11813" y2="58195"/>
                        <a14:foregroundMark x1="11813" y1="58195" x2="7062" y2="51008"/>
                        <a14:foregroundMark x1="7062" y1="51008" x2="9313" y2="45662"/>
                        <a14:foregroundMark x1="58625" y1="12533" x2="66375" y2="14461"/>
                        <a14:foregroundMark x1="66375" y1="14461" x2="66813" y2="17178"/>
                        <a14:foregroundMark x1="52875" y1="13497" x2="59188" y2="8589"/>
                        <a14:foregroundMark x1="59188" y1="8589" x2="67313" y2="16652"/>
                        <a14:foregroundMark x1="67313" y1="16652" x2="67375" y2="16915"/>
                        <a14:foregroundMark x1="18250" y1="14812" x2="16188" y2="22524"/>
                        <a14:foregroundMark x1="15250" y1="20421" x2="20625" y2="15162"/>
                        <a14:foregroundMark x1="21625" y1="13059" x2="12438" y2="17441"/>
                        <a14:foregroundMark x1="12438" y1="17441" x2="14250" y2="35408"/>
                        <a14:foregroundMark x1="12687" y1="30675" x2="4250" y2="40491"/>
                        <a14:foregroundMark x1="4250" y1="40491" x2="10125" y2="57932"/>
                        <a14:foregroundMark x1="10125" y1="57932" x2="16813" y2="55215"/>
                        <a14:foregroundMark x1="43938" y1="15250" x2="53250" y2="9991"/>
                        <a14:foregroundMark x1="53250" y1="9991" x2="57125" y2="10692"/>
                        <a14:foregroundMark x1="53375" y1="87204" x2="63813" y2="94040"/>
                        <a14:foregroundMark x1="63813" y1="94040" x2="72500" y2="92287"/>
                        <a14:foregroundMark x1="72500" y1="92287" x2="72813" y2="92025"/>
                        <a14:foregroundMark x1="81875" y1="63015" x2="80875" y2="81770"/>
                        <a14:foregroundMark x1="80875" y1="81770" x2="79500" y2="84838"/>
                        <a14:foregroundMark x1="81250" y1="67660" x2="91438" y2="56004"/>
                        <a14:foregroundMark x1="91438" y1="56004" x2="91563" y2="53462"/>
                        <a14:foregroundMark x1="72750" y1="24189" x2="83625" y2="29097"/>
                        <a14:foregroundMark x1="83625" y1="29097" x2="86125" y2="34268"/>
                        <a14:foregroundMark x1="84875" y1="31551" x2="95250" y2="35320"/>
                        <a14:foregroundMark x1="95250" y1="35320" x2="94125" y2="42507"/>
                        <a14:foregroundMark x1="92938" y1="46713" x2="92438" y2="56529"/>
                        <a14:foregroundMark x1="92438" y1="56529" x2="90813" y2="56792"/>
                        <a14:foregroundMark x1="92000" y1="54426" x2="92688" y2="45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40" y="334612"/>
            <a:ext cx="9147610" cy="6523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0BF55A-BCCD-8FE9-2D0B-ADFA5DB45557}"/>
              </a:ext>
            </a:extLst>
          </p:cNvPr>
          <p:cNvSpPr txBox="1"/>
          <p:nvPr/>
        </p:nvSpPr>
        <p:spPr>
          <a:xfrm>
            <a:off x="955862" y="344918"/>
            <a:ext cx="102802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Розораність сільськогосподарських земель України у розрізі областей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7EC3D6-89CC-14CA-53F5-758F0B119822}"/>
              </a:ext>
            </a:extLst>
          </p:cNvPr>
          <p:cNvSpPr txBox="1"/>
          <p:nvPr/>
        </p:nvSpPr>
        <p:spPr>
          <a:xfrm>
            <a:off x="200025" y="575750"/>
            <a:ext cx="11791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……….…………………………………………………………………………………………………………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D2704-6C25-7030-A644-9D657C669104}"/>
              </a:ext>
            </a:extLst>
          </p:cNvPr>
          <p:cNvSpPr txBox="1"/>
          <p:nvPr/>
        </p:nvSpPr>
        <p:spPr>
          <a:xfrm>
            <a:off x="10029264" y="2439733"/>
            <a:ext cx="216049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71,5 % / 72,1 %</a:t>
            </a:r>
            <a:endParaRPr lang="ru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79703-8315-313B-80F4-4F710147ED8F}"/>
              </a:ext>
            </a:extLst>
          </p:cNvPr>
          <p:cNvSpPr txBox="1"/>
          <p:nvPr/>
        </p:nvSpPr>
        <p:spPr>
          <a:xfrm>
            <a:off x="10031505" y="4072659"/>
            <a:ext cx="2158253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77,1 % / 78,2 %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7B846-0C94-7DC5-467A-722B6DF5FB9D}"/>
              </a:ext>
            </a:extLst>
          </p:cNvPr>
          <p:cNvSpPr txBox="1"/>
          <p:nvPr/>
        </p:nvSpPr>
        <p:spPr>
          <a:xfrm>
            <a:off x="10043829" y="4348721"/>
            <a:ext cx="2149289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82,3 % / 88,1 %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39BBE-1F79-0CF0-3535-04D849A32CB1}"/>
              </a:ext>
            </a:extLst>
          </p:cNvPr>
          <p:cNvSpPr txBox="1"/>
          <p:nvPr/>
        </p:nvSpPr>
        <p:spPr>
          <a:xfrm>
            <a:off x="10000566" y="2150554"/>
            <a:ext cx="2189193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75,8 % / 78,3 %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50ED20-9EDC-B357-7C74-DE10DDEAD86C}"/>
              </a:ext>
            </a:extLst>
          </p:cNvPr>
          <p:cNvSpPr txBox="1"/>
          <p:nvPr/>
        </p:nvSpPr>
        <p:spPr>
          <a:xfrm>
            <a:off x="10170894" y="1589663"/>
            <a:ext cx="201886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71,1 % / 72,2 %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3D917D-5E4C-9C9A-B5F6-412704294F20}"/>
              </a:ext>
            </a:extLst>
          </p:cNvPr>
          <p:cNvSpPr txBox="1"/>
          <p:nvPr/>
        </p:nvSpPr>
        <p:spPr>
          <a:xfrm>
            <a:off x="9961345" y="1316196"/>
            <a:ext cx="2228974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64,6 % / 66,2 %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037F0-4A84-6B47-D165-9F6E88AB17FE}"/>
              </a:ext>
            </a:extLst>
          </p:cNvPr>
          <p:cNvSpPr txBox="1"/>
          <p:nvPr/>
        </p:nvSpPr>
        <p:spPr>
          <a:xfrm>
            <a:off x="9701310" y="3145820"/>
            <a:ext cx="2501153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78,7 % / 82,8 %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0D0388-C9B8-CBF1-92F3-49A08673C97F}"/>
              </a:ext>
            </a:extLst>
          </p:cNvPr>
          <p:cNvSpPr txBox="1"/>
          <p:nvPr/>
        </p:nvSpPr>
        <p:spPr>
          <a:xfrm>
            <a:off x="9972675" y="4624783"/>
            <a:ext cx="2217644" cy="2607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68,9 % / 81,5 %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05735-B8A0-0FA9-5622-0EE4E3D00959}"/>
              </a:ext>
            </a:extLst>
          </p:cNvPr>
          <p:cNvSpPr txBox="1"/>
          <p:nvPr/>
        </p:nvSpPr>
        <p:spPr>
          <a:xfrm>
            <a:off x="9200589" y="5346558"/>
            <a:ext cx="298973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 Республіка Крим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69,8 % / 74,8 %</a:t>
            </a:r>
            <a:endParaRPr lang="ru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B4375-2B19-0648-7984-96AE23CDF7F5}"/>
              </a:ext>
            </a:extLst>
          </p:cNvPr>
          <p:cNvSpPr txBox="1"/>
          <p:nvPr/>
        </p:nvSpPr>
        <p:spPr>
          <a:xfrm>
            <a:off x="-8969" y="5172518"/>
            <a:ext cx="1967753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77,7 % / 83 %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6CEF1-FE93-E9DA-69AB-8AA672D117B0}"/>
              </a:ext>
            </a:extLst>
          </p:cNvPr>
          <p:cNvSpPr txBox="1"/>
          <p:nvPr/>
        </p:nvSpPr>
        <p:spPr>
          <a:xfrm>
            <a:off x="-10550" y="4372347"/>
            <a:ext cx="240702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81,4 % / 86,1 %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61C131-ADC3-5BFA-18B4-22F3B7518AF0}"/>
              </a:ext>
            </a:extLst>
          </p:cNvPr>
          <p:cNvSpPr txBox="1"/>
          <p:nvPr/>
        </p:nvSpPr>
        <p:spPr>
          <a:xfrm>
            <a:off x="-8308" y="1222035"/>
            <a:ext cx="215601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52,0 % / 53,2 %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F03DD7-B48D-34EE-9ED8-E263B95560AA}"/>
              </a:ext>
            </a:extLst>
          </p:cNvPr>
          <p:cNvSpPr txBox="1"/>
          <p:nvPr/>
        </p:nvSpPr>
        <p:spPr>
          <a:xfrm>
            <a:off x="-8308" y="1478044"/>
            <a:ext cx="216049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46,9 % / 47,2 %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A76516-6D12-6FB4-6587-0097642E2AC9}"/>
              </a:ext>
            </a:extLst>
          </p:cNvPr>
          <p:cNvSpPr txBox="1"/>
          <p:nvPr/>
        </p:nvSpPr>
        <p:spPr>
          <a:xfrm>
            <a:off x="-8308" y="1739063"/>
            <a:ext cx="240702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50,4 % / 51,5 %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CC0EC1-66F7-B362-9077-2DC4B6D973FB}"/>
              </a:ext>
            </a:extLst>
          </p:cNvPr>
          <p:cNvSpPr txBox="1"/>
          <p:nvPr/>
        </p:nvSpPr>
        <p:spPr>
          <a:xfrm>
            <a:off x="10151625" y="1871772"/>
            <a:ext cx="2039471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57,2 % / 63,1 %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E7FD7C-44E4-2EC1-F0B5-334AEBA669CE}"/>
              </a:ext>
            </a:extLst>
          </p:cNvPr>
          <p:cNvSpPr txBox="1"/>
          <p:nvPr/>
        </p:nvSpPr>
        <p:spPr>
          <a:xfrm>
            <a:off x="10044951" y="2720195"/>
            <a:ext cx="214704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67,7 % / 74,2 %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1C6F92-4722-25DF-1A3E-6566BCF9A9C3}"/>
              </a:ext>
            </a:extLst>
          </p:cNvPr>
          <p:cNvSpPr txBox="1"/>
          <p:nvPr/>
        </p:nvSpPr>
        <p:spPr>
          <a:xfrm>
            <a:off x="-8965" y="1994726"/>
            <a:ext cx="211006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55,9 % / 58,9 %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3620BB-87BD-87AE-420B-F4EDCC645C7D}"/>
              </a:ext>
            </a:extLst>
          </p:cNvPr>
          <p:cNvSpPr txBox="1"/>
          <p:nvPr/>
        </p:nvSpPr>
        <p:spPr>
          <a:xfrm>
            <a:off x="-10085" y="3056507"/>
            <a:ext cx="229944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35,4 % / 35,9 %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8BF8AC-5BE4-81D8-0938-44C25A88DB8D}"/>
              </a:ext>
            </a:extLst>
          </p:cNvPr>
          <p:cNvSpPr txBox="1"/>
          <p:nvPr/>
        </p:nvSpPr>
        <p:spPr>
          <a:xfrm>
            <a:off x="-8308" y="2792315"/>
            <a:ext cx="269389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44,6 % / 46,1 %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0CFEFB-565E-380E-9635-AC647318FBCC}"/>
              </a:ext>
            </a:extLst>
          </p:cNvPr>
          <p:cNvSpPr txBox="1"/>
          <p:nvPr/>
        </p:nvSpPr>
        <p:spPr>
          <a:xfrm>
            <a:off x="-8308" y="2262255"/>
            <a:ext cx="2384611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74,9 % / 76,3 %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B9415E-7376-FF61-50BC-77FD5703A5F6}"/>
              </a:ext>
            </a:extLst>
          </p:cNvPr>
          <p:cNvSpPr txBox="1"/>
          <p:nvPr/>
        </p:nvSpPr>
        <p:spPr>
          <a:xfrm>
            <a:off x="-12791" y="2526883"/>
            <a:ext cx="2393576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75,7 % / 77,5 %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31C5B5-C386-6D07-C424-E4DD393D0306}"/>
              </a:ext>
            </a:extLst>
          </p:cNvPr>
          <p:cNvSpPr txBox="1"/>
          <p:nvPr/>
        </p:nvSpPr>
        <p:spPr>
          <a:xfrm>
            <a:off x="9799082" y="3801861"/>
            <a:ext cx="239526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Кіровоградська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82,6 % / 85,3 %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32AB23-1896-215A-5C00-3B62705AC8CB}"/>
              </a:ext>
            </a:extLst>
          </p:cNvPr>
          <p:cNvSpPr txBox="1"/>
          <p:nvPr/>
        </p:nvSpPr>
        <p:spPr>
          <a:xfrm>
            <a:off x="-10085" y="3576306"/>
            <a:ext cx="2269876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58,1 % / 59,4 %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39049B4-BE09-BAFC-18E9-1735711F8D96}"/>
              </a:ext>
            </a:extLst>
          </p:cNvPr>
          <p:cNvSpPr txBox="1"/>
          <p:nvPr/>
        </p:nvSpPr>
        <p:spPr>
          <a:xfrm>
            <a:off x="-8965" y="3316307"/>
            <a:ext cx="240702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Вінницька</a:t>
            </a:r>
            <a:r>
              <a:rPr lang="ru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75,9 % / 77,4 %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0DB5C5DE-3D56-CEFE-57EB-AF63554669C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-465" y="5421770"/>
            <a:ext cx="5158532" cy="896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0B1A3E98-83FE-0C24-F7AC-982E7CEA66E3}"/>
              </a:ext>
            </a:extLst>
          </p:cNvPr>
          <p:cNvSpPr>
            <a:spLocks noChangeShapeType="1"/>
          </p:cNvSpPr>
          <p:nvPr/>
        </p:nvSpPr>
        <p:spPr bwMode="gray">
          <a:xfrm>
            <a:off x="-465" y="4624181"/>
            <a:ext cx="6350838" cy="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0F14A81-F2FD-2C05-1BFE-8EBBA69AC5E6}"/>
              </a:ext>
            </a:extLst>
          </p:cNvPr>
          <p:cNvSpPr>
            <a:spLocks noChangeShapeType="1"/>
          </p:cNvSpPr>
          <p:nvPr/>
        </p:nvSpPr>
        <p:spPr bwMode="gray">
          <a:xfrm>
            <a:off x="-465" y="3830714"/>
            <a:ext cx="3580187" cy="61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1FFE05A5-5FEB-C19B-4384-942F9150DFB6}"/>
              </a:ext>
            </a:extLst>
          </p:cNvPr>
          <p:cNvSpPr>
            <a:spLocks noChangeShapeType="1"/>
          </p:cNvSpPr>
          <p:nvPr/>
        </p:nvSpPr>
        <p:spPr bwMode="gray">
          <a:xfrm>
            <a:off x="-12791" y="3562211"/>
            <a:ext cx="4961309" cy="432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ED93AECD-FDBD-BB9C-DBF8-2DA320AEC90A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" y="3327053"/>
            <a:ext cx="2299448" cy="278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FECE8210-0919-DF8D-C9BA-6778BD4E15F4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-17929" y="3047571"/>
            <a:ext cx="3263152" cy="23856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4897CA9-955F-180F-2698-BD08BD52BE0E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0" y="2786552"/>
            <a:ext cx="4285129" cy="49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2C008D2D-3A8C-0928-00A2-F527521A8163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0" y="2528493"/>
            <a:ext cx="3765176" cy="51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EE7C0C88-7DB2-10EA-E550-BCEF0FE159B4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0" y="2249925"/>
            <a:ext cx="3155576" cy="640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9597CE4D-8382-B751-D2F8-0AA8DE88D92F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-10551" y="1979376"/>
            <a:ext cx="4878385" cy="1696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D6A47EDF-76FD-A42E-4F36-2578DD7A6C57}"/>
              </a:ext>
            </a:extLst>
          </p:cNvPr>
          <p:cNvSpPr>
            <a:spLocks noChangeShapeType="1"/>
          </p:cNvSpPr>
          <p:nvPr/>
        </p:nvSpPr>
        <p:spPr bwMode="gray">
          <a:xfrm>
            <a:off x="-10551" y="1731832"/>
            <a:ext cx="4206033" cy="93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5FEAE8CC-A854-B556-5C9B-BC6215C5829C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567" y="1479207"/>
            <a:ext cx="3404552" cy="955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78AC52EC-2AAE-B79E-37AF-3424579905E2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382435" y="5600474"/>
            <a:ext cx="482002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DEF3F380-699A-2E62-4AE8-9ED980966D17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6350372" y="1569266"/>
            <a:ext cx="5839385" cy="95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F87B957D-D2FC-0AC3-20C5-449D40793419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7037294" y="1838842"/>
            <a:ext cx="51524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4339CBE4-D177-1A43-2BBB-4338BDF521FF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5567082" y="2124454"/>
            <a:ext cx="6593542" cy="116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8BEE8E5B-F1AB-C42F-85AF-41CF12A8EED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8059270" y="2406462"/>
            <a:ext cx="4143191" cy="57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B676AE59-BD3D-D424-3BC4-DA372A7A8FD8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179859" y="2691422"/>
            <a:ext cx="3009896" cy="1592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9CF7D27A-80EC-9141-C17D-B0BEB96E7928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6239434" y="2979784"/>
            <a:ext cx="5954061" cy="571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672B8F80-7E2A-BD65-9AC0-F7838F8AA61A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7754470" y="3395969"/>
            <a:ext cx="4447989" cy="28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8">
            <a:extLst>
              <a:ext uri="{FF2B5EF4-FFF2-40B4-BE49-F238E27FC236}">
                <a16:creationId xmlns:a16="http://schemas.microsoft.com/office/drawing/2014/main" id="{993DF329-22A0-2E19-7019-A0219EDDE9DD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6526305" y="4043082"/>
            <a:ext cx="5651312" cy="6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8">
            <a:extLst>
              <a:ext uri="{FF2B5EF4-FFF2-40B4-BE49-F238E27FC236}">
                <a16:creationId xmlns:a16="http://schemas.microsoft.com/office/drawing/2014/main" id="{BF9F5BD5-17A8-963C-790B-6887E5354A51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8964706" y="4326316"/>
            <a:ext cx="3235696" cy="756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8">
            <a:extLst>
              <a:ext uri="{FF2B5EF4-FFF2-40B4-BE49-F238E27FC236}">
                <a16:creationId xmlns:a16="http://schemas.microsoft.com/office/drawing/2014/main" id="{A3A1FF81-5DAE-F91F-774A-86AFE766645F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139953" y="4610791"/>
            <a:ext cx="4067015" cy="658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8">
            <a:extLst>
              <a:ext uri="{FF2B5EF4-FFF2-40B4-BE49-F238E27FC236}">
                <a16:creationId xmlns:a16="http://schemas.microsoft.com/office/drawing/2014/main" id="{47FABB8A-5704-A9CD-64E1-CE87177E0726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288305" y="4888892"/>
            <a:ext cx="4912095" cy="148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1F7B83-8FF9-9289-2FBC-426CE32F266E}"/>
              </a:ext>
            </a:extLst>
          </p:cNvPr>
          <p:cNvSpPr txBox="1"/>
          <p:nvPr/>
        </p:nvSpPr>
        <p:spPr>
          <a:xfrm>
            <a:off x="143810" y="6183662"/>
            <a:ext cx="5083552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показник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сільськогосподарські угіддя</a:t>
            </a: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показник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землі сільськогосподарського призначення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1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9781BCE4-98D1-0F4B-734D-A9B707DDF8F6}"/>
              </a:ext>
            </a:extLst>
          </p:cNvPr>
          <p:cNvSpPr/>
          <p:nvPr/>
        </p:nvSpPr>
        <p:spPr>
          <a:xfrm>
            <a:off x="6905716" y="277907"/>
            <a:ext cx="5047129" cy="631219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78BA5C1-E1CF-31C7-9F31-6E9A4AA1FDA6}"/>
              </a:ext>
            </a:extLst>
          </p:cNvPr>
          <p:cNvSpPr/>
          <p:nvPr/>
        </p:nvSpPr>
        <p:spPr>
          <a:xfrm>
            <a:off x="434789" y="277907"/>
            <a:ext cx="6104964" cy="631219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A69DB-8F66-9708-1466-4C2A0257E7F8}"/>
              </a:ext>
            </a:extLst>
          </p:cNvPr>
          <p:cNvSpPr txBox="1"/>
          <p:nvPr/>
        </p:nvSpPr>
        <p:spPr>
          <a:xfrm>
            <a:off x="3926537" y="2411267"/>
            <a:ext cx="2169463" cy="107721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Умовно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область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поділяється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три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дарські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709D5-6320-AAEC-6C28-2201BADD7ABF}"/>
              </a:ext>
            </a:extLst>
          </p:cNvPr>
          <p:cNvSpPr txBox="1"/>
          <p:nvPr/>
        </p:nvSpPr>
        <p:spPr>
          <a:xfrm>
            <a:off x="878542" y="593133"/>
            <a:ext cx="5217458" cy="13919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27,2 тис. км</a:t>
            </a:r>
            <a:r>
              <a:rPr lang="ru-UA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становить 4,5 %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земель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задіяні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сільському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свідчить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освоєння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і про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значний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агроресурсний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потенціал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D0753-DDEE-B058-E083-D2094674173D}"/>
              </a:ext>
            </a:extLst>
          </p:cNvPr>
          <p:cNvSpPr txBox="1"/>
          <p:nvPr/>
        </p:nvSpPr>
        <p:spPr>
          <a:xfrm>
            <a:off x="878542" y="2411267"/>
            <a:ext cx="2167290" cy="107721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чинник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антропогенного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49506-B981-BA49-713C-0D65658B7077}"/>
              </a:ext>
            </a:extLst>
          </p:cNvPr>
          <p:cNvSpPr txBox="1"/>
          <p:nvPr/>
        </p:nvSpPr>
        <p:spPr>
          <a:xfrm>
            <a:off x="876374" y="3659886"/>
            <a:ext cx="2169458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ільське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господарство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A3E9E-4BEC-2660-3570-F267338DCACB}"/>
              </a:ext>
            </a:extLst>
          </p:cNvPr>
          <p:cNvSpPr txBox="1"/>
          <p:nvPr/>
        </p:nvSpPr>
        <p:spPr>
          <a:xfrm>
            <a:off x="876374" y="4169841"/>
            <a:ext cx="2169458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ромисловість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C1AB9-9A69-9C3B-AE02-FD0C9918096F}"/>
              </a:ext>
            </a:extLst>
          </p:cNvPr>
          <p:cNvSpPr txBox="1"/>
          <p:nvPr/>
        </p:nvSpPr>
        <p:spPr>
          <a:xfrm>
            <a:off x="876374" y="4672668"/>
            <a:ext cx="2169458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нергетика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032D1-502A-EEBD-10C8-733357ED3488}"/>
              </a:ext>
            </a:extLst>
          </p:cNvPr>
          <p:cNvSpPr txBox="1"/>
          <p:nvPr/>
        </p:nvSpPr>
        <p:spPr>
          <a:xfrm>
            <a:off x="876374" y="5175499"/>
            <a:ext cx="2169458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ранспорт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6684B-66B2-26B3-E66A-F6F9761D4EF5}"/>
              </a:ext>
            </a:extLst>
          </p:cNvPr>
          <p:cNvSpPr txBox="1"/>
          <p:nvPr/>
        </p:nvSpPr>
        <p:spPr>
          <a:xfrm>
            <a:off x="876375" y="5671127"/>
            <a:ext cx="2169457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ірничодобувна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промисловість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C1415-478F-8D75-4B29-7E8309673A90}"/>
              </a:ext>
            </a:extLst>
          </p:cNvPr>
          <p:cNvSpPr txBox="1"/>
          <p:nvPr/>
        </p:nvSpPr>
        <p:spPr>
          <a:xfrm>
            <a:off x="3926533" y="3951134"/>
            <a:ext cx="2169463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тепов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зона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(50,8%)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766456-2776-E844-50D7-1CCC0A8CCE90}"/>
              </a:ext>
            </a:extLst>
          </p:cNvPr>
          <p:cNvSpPr txBox="1"/>
          <p:nvPr/>
        </p:nvSpPr>
        <p:spPr>
          <a:xfrm>
            <a:off x="3926534" y="4671906"/>
            <a:ext cx="2169464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тепов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посушлив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зона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(34,8%)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AFBA5D-5E53-5DC4-D006-B8D01E6EDB82}"/>
              </a:ext>
            </a:extLst>
          </p:cNvPr>
          <p:cNvSpPr txBox="1"/>
          <p:nvPr/>
        </p:nvSpPr>
        <p:spPr>
          <a:xfrm>
            <a:off x="3926533" y="5671126"/>
            <a:ext cx="2169464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ухостепов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зона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(14,4%) 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F2ADE1-D409-48ED-8628-214F27C1BA43}"/>
              </a:ext>
            </a:extLst>
          </p:cNvPr>
          <p:cNvSpPr txBox="1"/>
          <p:nvPr/>
        </p:nvSpPr>
        <p:spPr>
          <a:xfrm>
            <a:off x="7303491" y="503483"/>
            <a:ext cx="4240948" cy="338041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CAD7EB-7E57-582D-9613-DC039AB9CD0C}"/>
              </a:ext>
            </a:extLst>
          </p:cNvPr>
          <p:cNvSpPr txBox="1"/>
          <p:nvPr/>
        </p:nvSpPr>
        <p:spPr>
          <a:xfrm>
            <a:off x="7303490" y="1160185"/>
            <a:ext cx="4235515" cy="86498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оноспеціалізація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рослинництва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вирощуванні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пшениці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соняшника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екстенсивний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A03E7-67F6-A182-115D-96962D186193}"/>
              </a:ext>
            </a:extLst>
          </p:cNvPr>
          <p:cNvSpPr txBox="1"/>
          <p:nvPr/>
        </p:nvSpPr>
        <p:spPr>
          <a:xfrm>
            <a:off x="7303490" y="3499290"/>
            <a:ext cx="4235515" cy="86498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начний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техногенного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навколишнє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загострення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94E9B2-5416-7BC4-9137-BE6C449C6598}"/>
              </a:ext>
            </a:extLst>
          </p:cNvPr>
          <p:cNvSpPr txBox="1"/>
          <p:nvPr/>
        </p:nvSpPr>
        <p:spPr>
          <a:xfrm>
            <a:off x="7289902" y="4699785"/>
            <a:ext cx="4249103" cy="165539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изька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новітніх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розвиток сільського господарства Запорізької області,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недостатньо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розвинена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збуту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переробки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зберігання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5C96A-7641-F579-5A39-36958A346C7A}"/>
              </a:ext>
            </a:extLst>
          </p:cNvPr>
          <p:cNvSpPr txBox="1"/>
          <p:nvPr/>
        </p:nvSpPr>
        <p:spPr>
          <a:xfrm>
            <a:off x="7303490" y="2339123"/>
            <a:ext cx="4235515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ільськогосподарські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угіддя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недостатнього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нестійкого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зволоження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8EA7C5BF-273F-0AFB-C3D1-DB76247C54F9}"/>
              </a:ext>
            </a:extLst>
          </p:cNvPr>
          <p:cNvSpPr/>
          <p:nvPr/>
        </p:nvSpPr>
        <p:spPr>
          <a:xfrm>
            <a:off x="1811021" y="1983119"/>
            <a:ext cx="300163" cy="42621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98696F58-7CD4-9EAD-FAD1-3A210D23B892}"/>
              </a:ext>
            </a:extLst>
          </p:cNvPr>
          <p:cNvSpPr/>
          <p:nvPr/>
        </p:nvSpPr>
        <p:spPr>
          <a:xfrm>
            <a:off x="4861188" y="1982713"/>
            <a:ext cx="300163" cy="42621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6B97194E-1A40-332C-87ED-770C7F4255F8}"/>
              </a:ext>
            </a:extLst>
          </p:cNvPr>
          <p:cNvSpPr/>
          <p:nvPr/>
        </p:nvSpPr>
        <p:spPr>
          <a:xfrm>
            <a:off x="1894948" y="3484476"/>
            <a:ext cx="132308" cy="16593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65DB10AF-2E99-91F9-8547-4F6FA99E601E}"/>
              </a:ext>
            </a:extLst>
          </p:cNvPr>
          <p:cNvSpPr/>
          <p:nvPr/>
        </p:nvSpPr>
        <p:spPr>
          <a:xfrm>
            <a:off x="1894948" y="3997954"/>
            <a:ext cx="132308" cy="16593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12D6E52C-8A57-DF0C-E9CF-135CCF134A59}"/>
              </a:ext>
            </a:extLst>
          </p:cNvPr>
          <p:cNvSpPr/>
          <p:nvPr/>
        </p:nvSpPr>
        <p:spPr>
          <a:xfrm>
            <a:off x="1894948" y="4508143"/>
            <a:ext cx="132308" cy="16593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232A4674-A4D4-A6E4-8AFD-B2F372B221C9}"/>
              </a:ext>
            </a:extLst>
          </p:cNvPr>
          <p:cNvSpPr/>
          <p:nvPr/>
        </p:nvSpPr>
        <p:spPr>
          <a:xfrm>
            <a:off x="1894948" y="5013993"/>
            <a:ext cx="132308" cy="16593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8BC0E460-A81D-B8DB-AC68-705721224B1A}"/>
              </a:ext>
            </a:extLst>
          </p:cNvPr>
          <p:cNvSpPr/>
          <p:nvPr/>
        </p:nvSpPr>
        <p:spPr>
          <a:xfrm>
            <a:off x="1894948" y="5512392"/>
            <a:ext cx="132308" cy="16593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20CB29BC-E775-8697-9422-CA1671B8DF54}"/>
              </a:ext>
            </a:extLst>
          </p:cNvPr>
          <p:cNvSpPr/>
          <p:nvPr/>
        </p:nvSpPr>
        <p:spPr>
          <a:xfrm>
            <a:off x="4880774" y="3485383"/>
            <a:ext cx="260983" cy="46390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2F3A5AC6-0D0A-35D3-3E5A-BB55352B607D}"/>
              </a:ext>
            </a:extLst>
          </p:cNvPr>
          <p:cNvSpPr/>
          <p:nvPr/>
        </p:nvSpPr>
        <p:spPr>
          <a:xfrm>
            <a:off x="4880774" y="4289689"/>
            <a:ext cx="260983" cy="38221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290C4D5D-91FC-EB07-EDBA-1E041F1909A9}"/>
              </a:ext>
            </a:extLst>
          </p:cNvPr>
          <p:cNvSpPr/>
          <p:nvPr/>
        </p:nvSpPr>
        <p:spPr>
          <a:xfrm>
            <a:off x="4870976" y="5252706"/>
            <a:ext cx="280578" cy="421649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00236622-4EF3-B698-90EC-092EAF333839}"/>
              </a:ext>
            </a:extLst>
          </p:cNvPr>
          <p:cNvSpPr/>
          <p:nvPr/>
        </p:nvSpPr>
        <p:spPr>
          <a:xfrm>
            <a:off x="7735723" y="840075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6F849F16-83DF-45A4-5DCD-C4E9B383E921}"/>
              </a:ext>
            </a:extLst>
          </p:cNvPr>
          <p:cNvSpPr/>
          <p:nvPr/>
        </p:nvSpPr>
        <p:spPr>
          <a:xfrm>
            <a:off x="10855440" y="840075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262716AB-3BA3-DC19-ACC7-1135B9BEBBDA}"/>
              </a:ext>
            </a:extLst>
          </p:cNvPr>
          <p:cNvSpPr/>
          <p:nvPr/>
        </p:nvSpPr>
        <p:spPr>
          <a:xfrm>
            <a:off x="7735722" y="2023475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1A701031-F8BF-52AD-5843-6513C69397A7}"/>
              </a:ext>
            </a:extLst>
          </p:cNvPr>
          <p:cNvSpPr/>
          <p:nvPr/>
        </p:nvSpPr>
        <p:spPr>
          <a:xfrm>
            <a:off x="10855440" y="2028468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id="{139863F1-A094-1AD9-8028-3A992261A9B7}"/>
              </a:ext>
            </a:extLst>
          </p:cNvPr>
          <p:cNvSpPr/>
          <p:nvPr/>
        </p:nvSpPr>
        <p:spPr>
          <a:xfrm>
            <a:off x="7735722" y="3169395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A17DA838-85CB-20C8-7C72-1A72798E94C5}"/>
              </a:ext>
            </a:extLst>
          </p:cNvPr>
          <p:cNvSpPr/>
          <p:nvPr/>
        </p:nvSpPr>
        <p:spPr>
          <a:xfrm>
            <a:off x="10855440" y="3177580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C7E232A5-0487-8D5D-55A3-715691442B62}"/>
              </a:ext>
            </a:extLst>
          </p:cNvPr>
          <p:cNvSpPr/>
          <p:nvPr/>
        </p:nvSpPr>
        <p:spPr>
          <a:xfrm>
            <a:off x="7735722" y="4366148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DFA43EA5-AD20-3312-5459-13CCFCBE12F7}"/>
              </a:ext>
            </a:extLst>
          </p:cNvPr>
          <p:cNvSpPr/>
          <p:nvPr/>
        </p:nvSpPr>
        <p:spPr>
          <a:xfrm>
            <a:off x="10855439" y="4369099"/>
            <a:ext cx="259977" cy="31905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8E12FB43-B3A9-20F9-E8D0-08DAC79EE9FB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FEEE5B49-E38F-0B02-72FE-9E4948CC84C3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1E12FA-F876-C9CC-1E34-AD2BBDA6F62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4DB01F-641A-42F7-F348-32BFD4B5A65E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8B8D4B-FC16-20B6-DEF6-C3FD8D1FC033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18DBA12-2370-4928-4E5E-5DD1C98439FE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98E0BDF-32FE-E1A5-3892-1CFBBDF3EE74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6BB23D7D-7F73-4029-DA74-DE28F6C3A444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4EDB10-0227-E32A-7CD4-F33CB40772BE}"/>
              </a:ext>
            </a:extLst>
          </p:cNvPr>
          <p:cNvSpPr txBox="1"/>
          <p:nvPr/>
        </p:nvSpPr>
        <p:spPr>
          <a:xfrm>
            <a:off x="2628899" y="2230789"/>
            <a:ext cx="6925231" cy="106400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Загальний стан законодавства України щодо управління у земельній сфері та можливі особливості його змісту щодо Запорізької області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9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884675-7009-B020-7905-32B8831F3AD5}"/>
              </a:ext>
            </a:extLst>
          </p:cNvPr>
          <p:cNvSpPr/>
          <p:nvPr/>
        </p:nvSpPr>
        <p:spPr>
          <a:xfrm>
            <a:off x="176577" y="183776"/>
            <a:ext cx="11833412" cy="6490447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0288-E02F-5D68-D5C7-D19429EB9EB4}"/>
              </a:ext>
            </a:extLst>
          </p:cNvPr>
          <p:cNvSpPr txBox="1"/>
          <p:nvPr/>
        </p:nvSpPr>
        <p:spPr>
          <a:xfrm>
            <a:off x="803564" y="516625"/>
            <a:ext cx="10579439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Конституція України 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A67DE-BCDB-DD91-5195-564158CC2DA6}"/>
              </a:ext>
            </a:extLst>
          </p:cNvPr>
          <p:cNvSpPr txBox="1"/>
          <p:nvPr/>
        </p:nvSpPr>
        <p:spPr>
          <a:xfrm>
            <a:off x="803565" y="1098556"/>
            <a:ext cx="10579439" cy="584775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Міжнародні НПА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(Угода про асоціацію між Україною, з однієї сторони, та Європейським Союзом, Європейським співтовариством з атомної енергії і їхніми державами-членами, з іншої сторони)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0B5B5-E94A-A9A2-E0E7-D55FA4D10D3C}"/>
              </a:ext>
            </a:extLst>
          </p:cNvPr>
          <p:cNvSpPr txBox="1"/>
          <p:nvPr/>
        </p:nvSpPr>
        <p:spPr>
          <a:xfrm>
            <a:off x="6511636" y="5739864"/>
            <a:ext cx="4874085" cy="60151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державну реєстрацію речових прав на нерухоме майно та їх обтяжень» тощо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967F8-5561-306D-9772-2AA87B0E8695}"/>
              </a:ext>
            </a:extLst>
          </p:cNvPr>
          <p:cNvSpPr txBox="1"/>
          <p:nvPr/>
        </p:nvSpPr>
        <p:spPr>
          <a:xfrm>
            <a:off x="803565" y="1925044"/>
            <a:ext cx="10579439" cy="338041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Закони України:</a:t>
            </a:r>
            <a:endParaRPr lang="ru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2880A-0D4A-2149-9662-F5EBE3D57B96}"/>
              </a:ext>
            </a:extLst>
          </p:cNvPr>
          <p:cNvSpPr txBox="1"/>
          <p:nvPr/>
        </p:nvSpPr>
        <p:spPr>
          <a:xfrm>
            <a:off x="806280" y="2424973"/>
            <a:ext cx="4871366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охорону земель»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325BA-93F0-AF3D-C497-436DB093ACA6}"/>
              </a:ext>
            </a:extLst>
          </p:cNvPr>
          <p:cNvSpPr txBox="1"/>
          <p:nvPr/>
        </p:nvSpPr>
        <p:spPr>
          <a:xfrm>
            <a:off x="803565" y="2936381"/>
            <a:ext cx="4874080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Державний земельний кадастр»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8C990E-4752-6F39-D0B7-E92AD3B00A40}"/>
              </a:ext>
            </a:extLst>
          </p:cNvPr>
          <p:cNvSpPr txBox="1"/>
          <p:nvPr/>
        </p:nvSpPr>
        <p:spPr>
          <a:xfrm>
            <a:off x="6511636" y="2428066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землеустрій»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74764-8736-3E37-CDD7-EE15B7F5213A}"/>
              </a:ext>
            </a:extLst>
          </p:cNvPr>
          <p:cNvSpPr txBox="1"/>
          <p:nvPr/>
        </p:nvSpPr>
        <p:spPr>
          <a:xfrm>
            <a:off x="806278" y="4964986"/>
            <a:ext cx="4874083" cy="60151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державний контроль за використанням та охороною земель»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801D56-0FAC-CE64-7988-11066FE73BAB}"/>
              </a:ext>
            </a:extLst>
          </p:cNvPr>
          <p:cNvSpPr txBox="1"/>
          <p:nvPr/>
        </p:nvSpPr>
        <p:spPr>
          <a:xfrm>
            <a:off x="6511636" y="2938811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стратегічну екологічну оцінку»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51A306-2B65-6033-CCBD-F1CD1B87A2F9}"/>
              </a:ext>
            </a:extLst>
          </p:cNvPr>
          <p:cNvSpPr txBox="1"/>
          <p:nvPr/>
        </p:nvSpPr>
        <p:spPr>
          <a:xfrm>
            <a:off x="6511637" y="4964985"/>
            <a:ext cx="4871368" cy="60151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охорону навколишнього природного середовища»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B0071-1B91-8F76-AA0A-3EC5164861B2}"/>
              </a:ext>
            </a:extLst>
          </p:cNvPr>
          <p:cNvSpPr txBox="1"/>
          <p:nvPr/>
        </p:nvSpPr>
        <p:spPr>
          <a:xfrm>
            <a:off x="806278" y="3431409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оцінку впливу на довкілля»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5AD58-B8BC-45A3-A9D5-A99944AB10BF}"/>
              </a:ext>
            </a:extLst>
          </p:cNvPr>
          <p:cNvSpPr txBox="1"/>
          <p:nvPr/>
        </p:nvSpPr>
        <p:spPr>
          <a:xfrm>
            <a:off x="6511636" y="3429000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природно-заповідний фонд України»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20643-3120-E315-3901-65BD43FC3416}"/>
              </a:ext>
            </a:extLst>
          </p:cNvPr>
          <p:cNvSpPr txBox="1"/>
          <p:nvPr/>
        </p:nvSpPr>
        <p:spPr>
          <a:xfrm>
            <a:off x="806278" y="3938897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екологічну мережу України»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FBC3FE-428F-19D9-E23A-E7EF8FDA1BB9}"/>
              </a:ext>
            </a:extLst>
          </p:cNvPr>
          <p:cNvSpPr txBox="1"/>
          <p:nvPr/>
        </p:nvSpPr>
        <p:spPr>
          <a:xfrm>
            <a:off x="6511636" y="3938896"/>
            <a:ext cx="4871368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меліорацію земель»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F3B6DA-58AB-88B4-A93A-8B9563AC7CFD}"/>
              </a:ext>
            </a:extLst>
          </p:cNvPr>
          <p:cNvSpPr txBox="1"/>
          <p:nvPr/>
        </p:nvSpPr>
        <p:spPr>
          <a:xfrm>
            <a:off x="803565" y="4453578"/>
            <a:ext cx="4874081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оренду землі»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E0BB2A-4CDF-7A8C-B8E6-EFE7CBA485DB}"/>
              </a:ext>
            </a:extLst>
          </p:cNvPr>
          <p:cNvSpPr txBox="1"/>
          <p:nvPr/>
        </p:nvSpPr>
        <p:spPr>
          <a:xfrm>
            <a:off x="6511636" y="4453578"/>
            <a:ext cx="4874084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захист конституційних прав на землю»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7266E7-56A0-44D9-2F1D-45E9AC562652}"/>
              </a:ext>
            </a:extLst>
          </p:cNvPr>
          <p:cNvSpPr txBox="1"/>
          <p:nvPr/>
        </p:nvSpPr>
        <p:spPr>
          <a:xfrm>
            <a:off x="806279" y="5739864"/>
            <a:ext cx="4874085" cy="60151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 «Про Основні засади (стратегію) державної екологічної політики України на період до 2030 року»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815F0279-66BA-B67C-76E5-5B75E893A40E}"/>
              </a:ext>
            </a:extLst>
          </p:cNvPr>
          <p:cNvSpPr/>
          <p:nvPr/>
        </p:nvSpPr>
        <p:spPr>
          <a:xfrm>
            <a:off x="3106677" y="855179"/>
            <a:ext cx="267855" cy="24171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2F5D9782-DA32-0EB9-F69B-324A7896A451}"/>
              </a:ext>
            </a:extLst>
          </p:cNvPr>
          <p:cNvSpPr/>
          <p:nvPr/>
        </p:nvSpPr>
        <p:spPr>
          <a:xfrm>
            <a:off x="8813392" y="857253"/>
            <a:ext cx="267855" cy="24171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A8FCCAB6-EC0F-BD2B-6D87-74AA0AE5FC07}"/>
              </a:ext>
            </a:extLst>
          </p:cNvPr>
          <p:cNvSpPr/>
          <p:nvPr/>
        </p:nvSpPr>
        <p:spPr>
          <a:xfrm>
            <a:off x="3106676" y="1682567"/>
            <a:ext cx="267855" cy="24171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98EC3536-B037-7EFD-A94A-4B7C2B9830DD}"/>
              </a:ext>
            </a:extLst>
          </p:cNvPr>
          <p:cNvSpPr/>
          <p:nvPr/>
        </p:nvSpPr>
        <p:spPr>
          <a:xfrm>
            <a:off x="8813392" y="1682906"/>
            <a:ext cx="267855" cy="24171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изогнутая вправо 39">
            <a:extLst>
              <a:ext uri="{FF2B5EF4-FFF2-40B4-BE49-F238E27FC236}">
                <a16:creationId xmlns:a16="http://schemas.microsoft.com/office/drawing/2014/main" id="{336D5DE0-CE3B-CC1A-C4A1-7CF6B906FB4E}"/>
              </a:ext>
            </a:extLst>
          </p:cNvPr>
          <p:cNvSpPr/>
          <p:nvPr/>
        </p:nvSpPr>
        <p:spPr>
          <a:xfrm>
            <a:off x="508001" y="2063435"/>
            <a:ext cx="295564" cy="6015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изогнутая влево 40">
            <a:extLst>
              <a:ext uri="{FF2B5EF4-FFF2-40B4-BE49-F238E27FC236}">
                <a16:creationId xmlns:a16="http://schemas.microsoft.com/office/drawing/2014/main" id="{ED4F1BB5-F8A3-0469-9B4D-806A4C1311A3}"/>
              </a:ext>
            </a:extLst>
          </p:cNvPr>
          <p:cNvSpPr/>
          <p:nvPr/>
        </p:nvSpPr>
        <p:spPr>
          <a:xfrm>
            <a:off x="5677645" y="2572027"/>
            <a:ext cx="295564" cy="60151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изогнутая вправо 41">
            <a:extLst>
              <a:ext uri="{FF2B5EF4-FFF2-40B4-BE49-F238E27FC236}">
                <a16:creationId xmlns:a16="http://schemas.microsoft.com/office/drawing/2014/main" id="{0E529CAB-EA28-902E-4773-6AE3D5C8E3F3}"/>
              </a:ext>
            </a:extLst>
          </p:cNvPr>
          <p:cNvSpPr/>
          <p:nvPr/>
        </p:nvSpPr>
        <p:spPr>
          <a:xfrm>
            <a:off x="508000" y="3067626"/>
            <a:ext cx="295564" cy="6015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изогнутая влево 42">
            <a:extLst>
              <a:ext uri="{FF2B5EF4-FFF2-40B4-BE49-F238E27FC236}">
                <a16:creationId xmlns:a16="http://schemas.microsoft.com/office/drawing/2014/main" id="{0A6351FF-4655-9188-D522-446123DC2245}"/>
              </a:ext>
            </a:extLst>
          </p:cNvPr>
          <p:cNvSpPr/>
          <p:nvPr/>
        </p:nvSpPr>
        <p:spPr>
          <a:xfrm>
            <a:off x="5676558" y="3556498"/>
            <a:ext cx="295564" cy="60151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изогнутая вправо 43">
            <a:extLst>
              <a:ext uri="{FF2B5EF4-FFF2-40B4-BE49-F238E27FC236}">
                <a16:creationId xmlns:a16="http://schemas.microsoft.com/office/drawing/2014/main" id="{44E5B7B5-31E9-C09B-4F40-4EF28C70790F}"/>
              </a:ext>
            </a:extLst>
          </p:cNvPr>
          <p:cNvSpPr/>
          <p:nvPr/>
        </p:nvSpPr>
        <p:spPr>
          <a:xfrm>
            <a:off x="509089" y="4081053"/>
            <a:ext cx="295564" cy="6015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изогнутая влево 44">
            <a:extLst>
              <a:ext uri="{FF2B5EF4-FFF2-40B4-BE49-F238E27FC236}">
                <a16:creationId xmlns:a16="http://schemas.microsoft.com/office/drawing/2014/main" id="{2DC3C123-E75C-6C5C-7EB7-50E1E7CC7445}"/>
              </a:ext>
            </a:extLst>
          </p:cNvPr>
          <p:cNvSpPr/>
          <p:nvPr/>
        </p:nvSpPr>
        <p:spPr>
          <a:xfrm>
            <a:off x="5676558" y="4581818"/>
            <a:ext cx="295564" cy="710618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изогнутая вправо 45">
            <a:extLst>
              <a:ext uri="{FF2B5EF4-FFF2-40B4-BE49-F238E27FC236}">
                <a16:creationId xmlns:a16="http://schemas.microsoft.com/office/drawing/2014/main" id="{3CF22BA2-DBBE-7765-FF53-5FD5D087A582}"/>
              </a:ext>
            </a:extLst>
          </p:cNvPr>
          <p:cNvSpPr/>
          <p:nvPr/>
        </p:nvSpPr>
        <p:spPr>
          <a:xfrm>
            <a:off x="500124" y="5225183"/>
            <a:ext cx="303440" cy="8872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изогнутая влево 46">
            <a:extLst>
              <a:ext uri="{FF2B5EF4-FFF2-40B4-BE49-F238E27FC236}">
                <a16:creationId xmlns:a16="http://schemas.microsoft.com/office/drawing/2014/main" id="{03E93C91-641E-F367-0C14-F0F69F6576BC}"/>
              </a:ext>
            </a:extLst>
          </p:cNvPr>
          <p:cNvSpPr/>
          <p:nvPr/>
        </p:nvSpPr>
        <p:spPr>
          <a:xfrm>
            <a:off x="11383003" y="2053348"/>
            <a:ext cx="295564" cy="60151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: изогнутая вправо 47">
            <a:extLst>
              <a:ext uri="{FF2B5EF4-FFF2-40B4-BE49-F238E27FC236}">
                <a16:creationId xmlns:a16="http://schemas.microsoft.com/office/drawing/2014/main" id="{5C0FE693-C3AA-D9A4-7F4C-F204CDF3D926}"/>
              </a:ext>
            </a:extLst>
          </p:cNvPr>
          <p:cNvSpPr/>
          <p:nvPr/>
        </p:nvSpPr>
        <p:spPr>
          <a:xfrm>
            <a:off x="6213357" y="2572027"/>
            <a:ext cx="295564" cy="6015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изогнутая влево 48">
            <a:extLst>
              <a:ext uri="{FF2B5EF4-FFF2-40B4-BE49-F238E27FC236}">
                <a16:creationId xmlns:a16="http://schemas.microsoft.com/office/drawing/2014/main" id="{A278718C-13B4-4072-B8E6-460CA568DBCC}"/>
              </a:ext>
            </a:extLst>
          </p:cNvPr>
          <p:cNvSpPr/>
          <p:nvPr/>
        </p:nvSpPr>
        <p:spPr>
          <a:xfrm>
            <a:off x="11389250" y="3049038"/>
            <a:ext cx="295564" cy="60151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изогнутая вправо 49">
            <a:extLst>
              <a:ext uri="{FF2B5EF4-FFF2-40B4-BE49-F238E27FC236}">
                <a16:creationId xmlns:a16="http://schemas.microsoft.com/office/drawing/2014/main" id="{B0C9DDC4-EF47-2F76-C2B5-4A4B883F466D}"/>
              </a:ext>
            </a:extLst>
          </p:cNvPr>
          <p:cNvSpPr/>
          <p:nvPr/>
        </p:nvSpPr>
        <p:spPr>
          <a:xfrm>
            <a:off x="6209827" y="3555714"/>
            <a:ext cx="295564" cy="60151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изогнутая влево 50">
            <a:extLst>
              <a:ext uri="{FF2B5EF4-FFF2-40B4-BE49-F238E27FC236}">
                <a16:creationId xmlns:a16="http://schemas.microsoft.com/office/drawing/2014/main" id="{629D8602-6596-CD51-2A09-AF9D953A823D}"/>
              </a:ext>
            </a:extLst>
          </p:cNvPr>
          <p:cNvSpPr/>
          <p:nvPr/>
        </p:nvSpPr>
        <p:spPr>
          <a:xfrm>
            <a:off x="11389520" y="4063200"/>
            <a:ext cx="295564" cy="60151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изогнутая вправо 51">
            <a:extLst>
              <a:ext uri="{FF2B5EF4-FFF2-40B4-BE49-F238E27FC236}">
                <a16:creationId xmlns:a16="http://schemas.microsoft.com/office/drawing/2014/main" id="{E9238F7C-829A-0290-6C32-FEE353C9110D}"/>
              </a:ext>
            </a:extLst>
          </p:cNvPr>
          <p:cNvSpPr/>
          <p:nvPr/>
        </p:nvSpPr>
        <p:spPr>
          <a:xfrm>
            <a:off x="6208194" y="4594890"/>
            <a:ext cx="299367" cy="710619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: изогнутая влево 52">
            <a:extLst>
              <a:ext uri="{FF2B5EF4-FFF2-40B4-BE49-F238E27FC236}">
                <a16:creationId xmlns:a16="http://schemas.microsoft.com/office/drawing/2014/main" id="{07AD52A2-B8EE-3009-E928-FD17C9F6B0FA}"/>
              </a:ext>
            </a:extLst>
          </p:cNvPr>
          <p:cNvSpPr/>
          <p:nvPr/>
        </p:nvSpPr>
        <p:spPr>
          <a:xfrm>
            <a:off x="11389250" y="5213346"/>
            <a:ext cx="295564" cy="899047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04317251-FE0E-6D93-DA7D-9E6CD8E3E318}"/>
              </a:ext>
            </a:extLst>
          </p:cNvPr>
          <p:cNvSpPr/>
          <p:nvPr/>
        </p:nvSpPr>
        <p:spPr>
          <a:xfrm>
            <a:off x="5685252" y="5966691"/>
            <a:ext cx="418355" cy="132722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лево 54">
            <a:extLst>
              <a:ext uri="{FF2B5EF4-FFF2-40B4-BE49-F238E27FC236}">
                <a16:creationId xmlns:a16="http://schemas.microsoft.com/office/drawing/2014/main" id="{B31C1B7C-8104-773D-8223-33244728F948}"/>
              </a:ext>
            </a:extLst>
          </p:cNvPr>
          <p:cNvSpPr/>
          <p:nvPr/>
        </p:nvSpPr>
        <p:spPr>
          <a:xfrm>
            <a:off x="6092194" y="5962048"/>
            <a:ext cx="418355" cy="139212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7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F0AB22F-890A-9368-B651-D468223B4992}"/>
              </a:ext>
            </a:extLst>
          </p:cNvPr>
          <p:cNvSpPr/>
          <p:nvPr/>
        </p:nvSpPr>
        <p:spPr>
          <a:xfrm>
            <a:off x="510987" y="367153"/>
            <a:ext cx="11170024" cy="6060141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69158-2F2E-B232-7E03-46EBD0AD7A7A}"/>
              </a:ext>
            </a:extLst>
          </p:cNvPr>
          <p:cNvSpPr txBox="1"/>
          <p:nvPr/>
        </p:nvSpPr>
        <p:spPr>
          <a:xfrm>
            <a:off x="1252818" y="2133406"/>
            <a:ext cx="3975845" cy="36933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Цивільний кодекс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BB8E7-3FBA-A648-9E99-D3D882CF0727}"/>
              </a:ext>
            </a:extLst>
          </p:cNvPr>
          <p:cNvSpPr txBox="1"/>
          <p:nvPr/>
        </p:nvSpPr>
        <p:spPr>
          <a:xfrm>
            <a:off x="1252816" y="2781588"/>
            <a:ext cx="3975844" cy="36933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Господарський кодекс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07D97-8DE4-3534-0B68-ED79792EBBD3}"/>
              </a:ext>
            </a:extLst>
          </p:cNvPr>
          <p:cNvSpPr txBox="1"/>
          <p:nvPr/>
        </p:nvSpPr>
        <p:spPr>
          <a:xfrm>
            <a:off x="1252816" y="3427088"/>
            <a:ext cx="3975843" cy="36933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Податковий кодекс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2258B-D028-1BD4-F8A1-CB4F156A354D}"/>
              </a:ext>
            </a:extLst>
          </p:cNvPr>
          <p:cNvSpPr txBox="1"/>
          <p:nvPr/>
        </p:nvSpPr>
        <p:spPr>
          <a:xfrm>
            <a:off x="6519578" y="4940017"/>
            <a:ext cx="4545102" cy="966803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Нормативні акти органів місцевого самоврядування та місцевих органів виконавчої влади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CB194-CCC8-DEEB-BC4F-D103B2181926}"/>
              </a:ext>
            </a:extLst>
          </p:cNvPr>
          <p:cNvSpPr txBox="1"/>
          <p:nvPr/>
        </p:nvSpPr>
        <p:spPr>
          <a:xfrm>
            <a:off x="1252819" y="1478536"/>
            <a:ext cx="3975846" cy="3740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Земельний кодекс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D648B-2209-3ABC-957A-95B8BD57DB02}"/>
              </a:ext>
            </a:extLst>
          </p:cNvPr>
          <p:cNvSpPr txBox="1"/>
          <p:nvPr/>
        </p:nvSpPr>
        <p:spPr>
          <a:xfrm>
            <a:off x="1252816" y="835975"/>
            <a:ext cx="3975846" cy="3740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Кодекси:</a:t>
            </a:r>
            <a:endParaRPr lang="ru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429DD-9AE1-B136-0D4C-FAD7845D757C}"/>
              </a:ext>
            </a:extLst>
          </p:cNvPr>
          <p:cNvSpPr txBox="1"/>
          <p:nvPr/>
        </p:nvSpPr>
        <p:spPr>
          <a:xfrm>
            <a:off x="1252816" y="5352789"/>
            <a:ext cx="3975843" cy="67044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 адміністративного судочинства України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95F61-7BDD-8500-A9C7-076E63D14A60}"/>
              </a:ext>
            </a:extLst>
          </p:cNvPr>
          <p:cNvSpPr txBox="1"/>
          <p:nvPr/>
        </p:nvSpPr>
        <p:spPr>
          <a:xfrm>
            <a:off x="6515104" y="834641"/>
            <a:ext cx="4545104" cy="3740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Підзаконні нормативно-правові акти:</a:t>
            </a:r>
            <a:endParaRPr lang="ru-UA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D9792C-941E-785A-5B4F-39B7F4047F1C}"/>
              </a:ext>
            </a:extLst>
          </p:cNvPr>
          <p:cNvSpPr txBox="1"/>
          <p:nvPr/>
        </p:nvSpPr>
        <p:spPr>
          <a:xfrm>
            <a:off x="6519580" y="1477566"/>
            <a:ext cx="4545104" cy="3740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Постанови Верховної Ради України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25D7AD-35F0-6A99-F501-48E512872255}"/>
              </a:ext>
            </a:extLst>
          </p:cNvPr>
          <p:cNvSpPr txBox="1"/>
          <p:nvPr/>
        </p:nvSpPr>
        <p:spPr>
          <a:xfrm>
            <a:off x="6519578" y="2120160"/>
            <a:ext cx="4545104" cy="67044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Укази та розпорядження Президента України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3699A-50F8-DAA2-661F-351B747FB9C7}"/>
              </a:ext>
            </a:extLst>
          </p:cNvPr>
          <p:cNvSpPr txBox="1"/>
          <p:nvPr/>
        </p:nvSpPr>
        <p:spPr>
          <a:xfrm>
            <a:off x="6519578" y="3062004"/>
            <a:ext cx="4545103" cy="67044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Постанови та розпорядження Кабінету Міністрів України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5EAA2A-9497-E71B-22FE-4AF9A6F58C7D}"/>
              </a:ext>
            </a:extLst>
          </p:cNvPr>
          <p:cNvSpPr txBox="1"/>
          <p:nvPr/>
        </p:nvSpPr>
        <p:spPr>
          <a:xfrm>
            <a:off x="6519578" y="4003843"/>
            <a:ext cx="4545102" cy="67044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Нормативні акти міністерств та інших центральних органів виконавчої влади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1356B5-7E35-6187-1BC0-A4412499489B}"/>
              </a:ext>
            </a:extLst>
          </p:cNvPr>
          <p:cNvSpPr txBox="1"/>
          <p:nvPr/>
        </p:nvSpPr>
        <p:spPr>
          <a:xfrm>
            <a:off x="1252816" y="4060043"/>
            <a:ext cx="3975843" cy="3740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Цивільний процесуальний кодекс 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93A02-97DB-B4DE-46B4-29A4F62B38BF}"/>
              </a:ext>
            </a:extLst>
          </p:cNvPr>
          <p:cNvSpPr txBox="1"/>
          <p:nvPr/>
        </p:nvSpPr>
        <p:spPr>
          <a:xfrm>
            <a:off x="1252816" y="4707290"/>
            <a:ext cx="3975846" cy="3740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Господарський процесуальний кодекс</a:t>
            </a:r>
            <a:endPara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86909B05-4152-49FA-E13F-51247EE7C073}"/>
              </a:ext>
            </a:extLst>
          </p:cNvPr>
          <p:cNvSpPr/>
          <p:nvPr/>
        </p:nvSpPr>
        <p:spPr>
          <a:xfrm>
            <a:off x="1716737" y="1213453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2A655593-BBC1-651A-1C90-7E3067019BEA}"/>
              </a:ext>
            </a:extLst>
          </p:cNvPr>
          <p:cNvSpPr/>
          <p:nvPr/>
        </p:nvSpPr>
        <p:spPr>
          <a:xfrm>
            <a:off x="4477867" y="1213453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4DD046D9-70E0-C151-E344-6EC8D84991D3}"/>
              </a:ext>
            </a:extLst>
          </p:cNvPr>
          <p:cNvSpPr/>
          <p:nvPr/>
        </p:nvSpPr>
        <p:spPr>
          <a:xfrm>
            <a:off x="1716737" y="1856266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4A7C08A1-25EB-EB6F-FDA1-C3EF98B517E9}"/>
              </a:ext>
            </a:extLst>
          </p:cNvPr>
          <p:cNvSpPr/>
          <p:nvPr/>
        </p:nvSpPr>
        <p:spPr>
          <a:xfrm>
            <a:off x="4477867" y="1860236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DC59F9BD-C77A-5BD4-E4A2-6306713DE545}"/>
              </a:ext>
            </a:extLst>
          </p:cNvPr>
          <p:cNvSpPr/>
          <p:nvPr/>
        </p:nvSpPr>
        <p:spPr>
          <a:xfrm>
            <a:off x="1716737" y="2505224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EE59C5CE-191D-8769-90CB-3646B838BD88}"/>
              </a:ext>
            </a:extLst>
          </p:cNvPr>
          <p:cNvSpPr/>
          <p:nvPr/>
        </p:nvSpPr>
        <p:spPr>
          <a:xfrm>
            <a:off x="4477867" y="2498051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431BD85A-028D-9D73-F938-DA082DAF3F77}"/>
              </a:ext>
            </a:extLst>
          </p:cNvPr>
          <p:cNvSpPr/>
          <p:nvPr/>
        </p:nvSpPr>
        <p:spPr>
          <a:xfrm>
            <a:off x="1716737" y="3147991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2F5FFAAE-454E-837A-8240-AB8434E39FF9}"/>
              </a:ext>
            </a:extLst>
          </p:cNvPr>
          <p:cNvSpPr/>
          <p:nvPr/>
        </p:nvSpPr>
        <p:spPr>
          <a:xfrm>
            <a:off x="4477867" y="3142821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EBD916D-B73C-FD91-1D9E-1810B2D14EA6}"/>
              </a:ext>
            </a:extLst>
          </p:cNvPr>
          <p:cNvSpPr/>
          <p:nvPr/>
        </p:nvSpPr>
        <p:spPr>
          <a:xfrm>
            <a:off x="1716737" y="3796135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69B95B36-20A2-C714-1319-BAF7EC9A1E65}"/>
              </a:ext>
            </a:extLst>
          </p:cNvPr>
          <p:cNvSpPr/>
          <p:nvPr/>
        </p:nvSpPr>
        <p:spPr>
          <a:xfrm>
            <a:off x="4472261" y="3789777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E02C8460-E38E-B27E-705B-42E0942F7A63}"/>
              </a:ext>
            </a:extLst>
          </p:cNvPr>
          <p:cNvSpPr/>
          <p:nvPr/>
        </p:nvSpPr>
        <p:spPr>
          <a:xfrm>
            <a:off x="1716737" y="4433355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113A75E7-5A3F-3A77-588C-F0B04B08C98B}"/>
              </a:ext>
            </a:extLst>
          </p:cNvPr>
          <p:cNvSpPr/>
          <p:nvPr/>
        </p:nvSpPr>
        <p:spPr>
          <a:xfrm>
            <a:off x="4472261" y="4440342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8F2B0B1F-D9C5-6CCC-23FA-C9B8ED3F6917}"/>
              </a:ext>
            </a:extLst>
          </p:cNvPr>
          <p:cNvSpPr/>
          <p:nvPr/>
        </p:nvSpPr>
        <p:spPr>
          <a:xfrm>
            <a:off x="1716737" y="5086058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634430C4-2D78-0A40-11D0-D8AE28CEB8C0}"/>
              </a:ext>
            </a:extLst>
          </p:cNvPr>
          <p:cNvSpPr/>
          <p:nvPr/>
        </p:nvSpPr>
        <p:spPr>
          <a:xfrm>
            <a:off x="4476738" y="5086058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64A47B60-4E00-219D-67C3-75B90F90F179}"/>
              </a:ext>
            </a:extLst>
          </p:cNvPr>
          <p:cNvSpPr/>
          <p:nvPr/>
        </p:nvSpPr>
        <p:spPr>
          <a:xfrm>
            <a:off x="7078750" y="1211427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A932FEB8-FE8A-6D48-1D84-69CEE3C3AD64}"/>
              </a:ext>
            </a:extLst>
          </p:cNvPr>
          <p:cNvSpPr/>
          <p:nvPr/>
        </p:nvSpPr>
        <p:spPr>
          <a:xfrm>
            <a:off x="10224243" y="1208297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46C77231-19FF-555C-434A-D22C49636B0B}"/>
              </a:ext>
            </a:extLst>
          </p:cNvPr>
          <p:cNvSpPr/>
          <p:nvPr/>
        </p:nvSpPr>
        <p:spPr>
          <a:xfrm>
            <a:off x="7078750" y="1854607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0CF5AE66-5CB1-68E1-19FF-88537EFB096F}"/>
              </a:ext>
            </a:extLst>
          </p:cNvPr>
          <p:cNvSpPr/>
          <p:nvPr/>
        </p:nvSpPr>
        <p:spPr>
          <a:xfrm>
            <a:off x="10224243" y="1858164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B6842440-602F-3A20-E040-2E1590B33E6B}"/>
              </a:ext>
            </a:extLst>
          </p:cNvPr>
          <p:cNvSpPr/>
          <p:nvPr/>
        </p:nvSpPr>
        <p:spPr>
          <a:xfrm>
            <a:off x="7074269" y="2787022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7FE99ED4-EB51-BB0F-866E-01EC74B0E367}"/>
              </a:ext>
            </a:extLst>
          </p:cNvPr>
          <p:cNvSpPr/>
          <p:nvPr/>
        </p:nvSpPr>
        <p:spPr>
          <a:xfrm>
            <a:off x="10224243" y="2783901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7DD7DE06-B84C-D900-E4CC-075FAF273C0F}"/>
              </a:ext>
            </a:extLst>
          </p:cNvPr>
          <p:cNvSpPr/>
          <p:nvPr/>
        </p:nvSpPr>
        <p:spPr>
          <a:xfrm>
            <a:off x="7079880" y="3731892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2A1BB8CB-FDB6-B9E6-C93D-C5778E502D07}"/>
              </a:ext>
            </a:extLst>
          </p:cNvPr>
          <p:cNvSpPr/>
          <p:nvPr/>
        </p:nvSpPr>
        <p:spPr>
          <a:xfrm>
            <a:off x="10224243" y="3731892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ABBBB892-FD83-C3F0-6276-F8AC6F6F67C7}"/>
              </a:ext>
            </a:extLst>
          </p:cNvPr>
          <p:cNvSpPr/>
          <p:nvPr/>
        </p:nvSpPr>
        <p:spPr>
          <a:xfrm>
            <a:off x="7074269" y="4667027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63B627CF-71FD-708E-EF7C-02F331E3BE00}"/>
              </a:ext>
            </a:extLst>
          </p:cNvPr>
          <p:cNvSpPr/>
          <p:nvPr/>
        </p:nvSpPr>
        <p:spPr>
          <a:xfrm>
            <a:off x="10224239" y="4666689"/>
            <a:ext cx="286870" cy="26969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59105EE8-0967-4FA6-1204-043D6772735C}"/>
              </a:ext>
            </a:extLst>
          </p:cNvPr>
          <p:cNvSpPr/>
          <p:nvPr/>
        </p:nvSpPr>
        <p:spPr>
          <a:xfrm>
            <a:off x="5228657" y="926106"/>
            <a:ext cx="1286447" cy="202205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D76F82-10F6-7F35-21F7-F86546BF440D}"/>
              </a:ext>
            </a:extLst>
          </p:cNvPr>
          <p:cNvSpPr txBox="1"/>
          <p:nvPr/>
        </p:nvSpPr>
        <p:spPr>
          <a:xfrm>
            <a:off x="2628899" y="1983029"/>
            <a:ext cx="6925231" cy="155952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Наявність регіональних програмно-правових документів (програм, стратегій, концепцій), інших локальних нормативно-правових та індивідуально-розпорядчих актів, спрямованих на забезпечення раціонального використання та охорони земель сільськогосподарського призначення у Запорізькій області</a:t>
            </a:r>
            <a:endParaRPr lang="ru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3AA774B1-F24F-E707-71CE-2F56114DF6FA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EE2E2D73-1664-FB74-080F-27311BCEAAEA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996B2B-54E8-6536-3D98-6A704F63EF79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3DD653-0EB0-23B8-ECEE-E21DB7BF88B6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BEEF4E-7D1A-F138-07F9-BB54C2FD55F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AD0371-2D0D-51DE-D043-2280BA0633EE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989DEF63-EF0C-D3C6-6397-719F8152F40C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399331F9-5AEE-E631-86BA-2880A912210D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084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5D8261-DCB2-02A8-999F-EE1D6E28D3A9}"/>
              </a:ext>
            </a:extLst>
          </p:cNvPr>
          <p:cNvSpPr/>
          <p:nvPr/>
        </p:nvSpPr>
        <p:spPr>
          <a:xfrm>
            <a:off x="1078510" y="3253232"/>
            <a:ext cx="10095940" cy="3163197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99AE48A-B15F-94E4-521F-2C472BB8A4D7}"/>
              </a:ext>
            </a:extLst>
          </p:cNvPr>
          <p:cNvSpPr/>
          <p:nvPr/>
        </p:nvSpPr>
        <p:spPr>
          <a:xfrm>
            <a:off x="1078510" y="440753"/>
            <a:ext cx="10095940" cy="226455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65350-912E-8032-3334-25CF81B56CE8}"/>
              </a:ext>
            </a:extLst>
          </p:cNvPr>
          <p:cNvSpPr txBox="1"/>
          <p:nvPr/>
        </p:nvSpPr>
        <p:spPr>
          <a:xfrm>
            <a:off x="1582270" y="745419"/>
            <a:ext cx="4065494" cy="36933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Актуальність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818A8-8883-D085-7517-1E71BCB829B8}"/>
              </a:ext>
            </a:extLst>
          </p:cNvPr>
          <p:cNvSpPr txBox="1"/>
          <p:nvPr/>
        </p:nvSpPr>
        <p:spPr>
          <a:xfrm>
            <a:off x="6544236" y="745419"/>
            <a:ext cx="4065493" cy="36933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Мета </a:t>
            </a:r>
            <a:r>
              <a:rPr lang="uk-UA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проєкту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C98B0-E7B5-C2F1-4869-E05A39BB92AA}"/>
              </a:ext>
            </a:extLst>
          </p:cNvPr>
          <p:cNvSpPr txBox="1"/>
          <p:nvPr/>
        </p:nvSpPr>
        <p:spPr>
          <a:xfrm>
            <a:off x="1582272" y="1573031"/>
            <a:ext cx="4065494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роль земельних ресурсів у житті суспільства  як  основи  здорового  та  розумного розвитку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D8B73-BCBC-5F25-0ECC-0D78C4F3808F}"/>
              </a:ext>
            </a:extLst>
          </p:cNvPr>
          <p:cNvSpPr txBox="1"/>
          <p:nvPr/>
        </p:nvSpPr>
        <p:spPr>
          <a:xfrm>
            <a:off x="6544236" y="1573031"/>
            <a:ext cx="4065495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створення й використання моделей, </a:t>
            </a:r>
            <a:r>
              <a:rPr lang="uk-UA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методик</a:t>
            </a:r>
            <a:r>
              <a:rPr lang="uk-UA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практичних ідей управління землями сільськогосподарського призначення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DDBCA-F044-E95A-C048-6C0C85B45433}"/>
              </a:ext>
            </a:extLst>
          </p:cNvPr>
          <p:cNvSpPr txBox="1"/>
          <p:nvPr/>
        </p:nvSpPr>
        <p:spPr>
          <a:xfrm>
            <a:off x="8211671" y="4724612"/>
            <a:ext cx="2398060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надати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пропозиції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покращення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взаємодії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землеустроєм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ринком,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бізнесом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менеджментом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75CE8-3570-EEF3-458F-294A21D87D55}"/>
              </a:ext>
            </a:extLst>
          </p:cNvPr>
          <p:cNvSpPr txBox="1"/>
          <p:nvPr/>
        </p:nvSpPr>
        <p:spPr>
          <a:xfrm>
            <a:off x="1582273" y="3626223"/>
            <a:ext cx="9027458" cy="36933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Завдання </a:t>
            </a:r>
            <a:r>
              <a:rPr lang="uk-UA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проєкту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6325F-B404-9CAC-17DF-CC01F331BC3A}"/>
              </a:ext>
            </a:extLst>
          </p:cNvPr>
          <p:cNvSpPr txBox="1"/>
          <p:nvPr/>
        </p:nvSpPr>
        <p:spPr>
          <a:xfrm>
            <a:off x="4289613" y="4724612"/>
            <a:ext cx="3612775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систематизувати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принципи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правильного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земель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позитивного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досвіду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ЄС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826AB-4D82-2100-3EEA-500502AF643D}"/>
              </a:ext>
            </a:extLst>
          </p:cNvPr>
          <p:cNvSpPr txBox="1"/>
          <p:nvPr/>
        </p:nvSpPr>
        <p:spPr>
          <a:xfrm>
            <a:off x="1582271" y="4724613"/>
            <a:ext cx="2398060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моделей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організаційних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стратегій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земель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призначення</a:t>
            </a:r>
            <a:endParaRPr lang="ru-RU" sz="1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2C0A7EAA-1ABF-1BDF-5370-E9AC6B6D7A51}"/>
              </a:ext>
            </a:extLst>
          </p:cNvPr>
          <p:cNvSpPr/>
          <p:nvPr/>
        </p:nvSpPr>
        <p:spPr>
          <a:xfrm>
            <a:off x="3485029" y="1114751"/>
            <a:ext cx="259977" cy="45828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850CC478-D8A2-AA67-2338-1E6B563E3CFD}"/>
              </a:ext>
            </a:extLst>
          </p:cNvPr>
          <p:cNvSpPr/>
          <p:nvPr/>
        </p:nvSpPr>
        <p:spPr>
          <a:xfrm>
            <a:off x="8446993" y="1114751"/>
            <a:ext cx="259977" cy="45828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45DE823C-A8BB-9FCA-DE4D-9460ED6B8A24}"/>
              </a:ext>
            </a:extLst>
          </p:cNvPr>
          <p:cNvSpPr/>
          <p:nvPr/>
        </p:nvSpPr>
        <p:spPr>
          <a:xfrm>
            <a:off x="2624418" y="3995555"/>
            <a:ext cx="316006" cy="72905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1F70A99-A91E-E43D-F954-8B0AC21CD26F}"/>
              </a:ext>
            </a:extLst>
          </p:cNvPr>
          <p:cNvSpPr/>
          <p:nvPr/>
        </p:nvSpPr>
        <p:spPr>
          <a:xfrm>
            <a:off x="5937997" y="3995554"/>
            <a:ext cx="316006" cy="72905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7832AAB6-FD54-7A62-1CEE-098C085B1F26}"/>
              </a:ext>
            </a:extLst>
          </p:cNvPr>
          <p:cNvSpPr/>
          <p:nvPr/>
        </p:nvSpPr>
        <p:spPr>
          <a:xfrm>
            <a:off x="9252698" y="3995554"/>
            <a:ext cx="316006" cy="72905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142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CCA94BE-2705-F190-0A25-4DB083D3C063}"/>
              </a:ext>
            </a:extLst>
          </p:cNvPr>
          <p:cNvSpPr/>
          <p:nvPr/>
        </p:nvSpPr>
        <p:spPr>
          <a:xfrm>
            <a:off x="6611469" y="268941"/>
            <a:ext cx="5002306" cy="6320118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671B016-207C-3286-6B96-3BA81AFB37EF}"/>
              </a:ext>
            </a:extLst>
          </p:cNvPr>
          <p:cNvSpPr/>
          <p:nvPr/>
        </p:nvSpPr>
        <p:spPr>
          <a:xfrm>
            <a:off x="542912" y="339258"/>
            <a:ext cx="5714442" cy="6179484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6936E-4C94-80C3-89EE-80A6F2861ABA}"/>
              </a:ext>
            </a:extLst>
          </p:cNvPr>
          <p:cNvSpPr txBox="1"/>
          <p:nvPr/>
        </p:nvSpPr>
        <p:spPr>
          <a:xfrm>
            <a:off x="1290910" y="602310"/>
            <a:ext cx="4231345" cy="73866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Концепція розвитку зрошуваного землеробства агропромислового комплексу Запорізької області 2012 року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67C08-C0BC-9D2F-05CB-8234233ABD6A}"/>
              </a:ext>
            </a:extLst>
          </p:cNvPr>
          <p:cNvSpPr txBox="1"/>
          <p:nvPr/>
        </p:nvSpPr>
        <p:spPr>
          <a:xfrm>
            <a:off x="1284178" y="3231187"/>
            <a:ext cx="4235829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оліпшити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зрошуваних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73801-BB9E-CAE3-A493-4B84D62BC533}"/>
              </a:ext>
            </a:extLst>
          </p:cNvPr>
          <p:cNvSpPr txBox="1"/>
          <p:nvPr/>
        </p:nvSpPr>
        <p:spPr>
          <a:xfrm>
            <a:off x="1290019" y="5659924"/>
            <a:ext cx="4229099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сировинну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базу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переробних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BE351-86F9-9EE6-6029-3F5229153823}"/>
              </a:ext>
            </a:extLst>
          </p:cNvPr>
          <p:cNvSpPr txBox="1"/>
          <p:nvPr/>
        </p:nvSpPr>
        <p:spPr>
          <a:xfrm>
            <a:off x="1290909" y="1421112"/>
            <a:ext cx="4229099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Концепції: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992F3-4237-79A4-8C55-A66C58085F82}"/>
              </a:ext>
            </a:extLst>
          </p:cNvPr>
          <p:cNvSpPr txBox="1"/>
          <p:nvPr/>
        </p:nvSpPr>
        <p:spPr>
          <a:xfrm>
            <a:off x="1290909" y="1809027"/>
            <a:ext cx="4229099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ідвищити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загальнодержавних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3BEBC-F91B-7165-2D74-8C287A5FFED8}"/>
              </a:ext>
            </a:extLst>
          </p:cNvPr>
          <p:cNvSpPr txBox="1"/>
          <p:nvPr/>
        </p:nvSpPr>
        <p:spPr>
          <a:xfrm>
            <a:off x="1290908" y="2627829"/>
            <a:ext cx="4229099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ідновити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втратили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потенціалу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40DC9-AD12-8A73-43EF-60B48BDD9D29}"/>
              </a:ext>
            </a:extLst>
          </p:cNvPr>
          <p:cNvSpPr txBox="1"/>
          <p:nvPr/>
        </p:nvSpPr>
        <p:spPr>
          <a:xfrm>
            <a:off x="1290019" y="3834545"/>
            <a:ext cx="4222370" cy="53790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апобігти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руйнації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35F7E-8954-56AD-AA65-76D501FE7568}"/>
              </a:ext>
            </a:extLst>
          </p:cNvPr>
          <p:cNvSpPr txBox="1"/>
          <p:nvPr/>
        </p:nvSpPr>
        <p:spPr>
          <a:xfrm>
            <a:off x="1290019" y="4453208"/>
            <a:ext cx="4229099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місцевості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455AA-380F-491B-2B7F-BA05E9B9002D}"/>
              </a:ext>
            </a:extLst>
          </p:cNvPr>
          <p:cNvSpPr txBox="1"/>
          <p:nvPr/>
        </p:nvSpPr>
        <p:spPr>
          <a:xfrm>
            <a:off x="1290019" y="5056566"/>
            <a:ext cx="4229099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окращити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0D452A-9DA2-FE3A-02B2-AB2922C882E8}"/>
              </a:ext>
            </a:extLst>
          </p:cNvPr>
          <p:cNvSpPr txBox="1"/>
          <p:nvPr/>
        </p:nvSpPr>
        <p:spPr>
          <a:xfrm>
            <a:off x="7010400" y="660141"/>
            <a:ext cx="4204447" cy="95410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відтворення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раціонального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земельних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Запорізькій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2013 – 2014 роки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482F0-2A92-6DB6-ABF0-414DB8FC2C50}"/>
              </a:ext>
            </a:extLst>
          </p:cNvPr>
          <p:cNvSpPr txBox="1"/>
          <p:nvPr/>
        </p:nvSpPr>
        <p:spPr>
          <a:xfrm>
            <a:off x="7010400" y="1832880"/>
            <a:ext cx="4204447" cy="30739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рограми: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79BDF-541E-9EF2-6A03-F022DE2C834E}"/>
              </a:ext>
            </a:extLst>
          </p:cNvPr>
          <p:cNvSpPr txBox="1"/>
          <p:nvPr/>
        </p:nvSpPr>
        <p:spPr>
          <a:xfrm>
            <a:off x="6979024" y="5885210"/>
            <a:ext cx="4235819" cy="31265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перспективного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852232-F140-0ABA-281D-B80F09D0B85D}"/>
              </a:ext>
            </a:extLst>
          </p:cNvPr>
          <p:cNvSpPr txBox="1"/>
          <p:nvPr/>
        </p:nvSpPr>
        <p:spPr>
          <a:xfrm>
            <a:off x="6979026" y="4054912"/>
            <a:ext cx="4235821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сіх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904866-9C97-7834-CADA-E50BF78549A7}"/>
              </a:ext>
            </a:extLst>
          </p:cNvPr>
          <p:cNvSpPr txBox="1"/>
          <p:nvPr/>
        </p:nvSpPr>
        <p:spPr>
          <a:xfrm>
            <a:off x="7010400" y="2358904"/>
            <a:ext cx="420444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озроблення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землеустрою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техніко-економічн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обґрунтуван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87E42F-D451-38C5-EFED-CCB41FC73451}"/>
              </a:ext>
            </a:extLst>
          </p:cNvPr>
          <p:cNvSpPr txBox="1"/>
          <p:nvPr/>
        </p:nvSpPr>
        <p:spPr>
          <a:xfrm>
            <a:off x="6979026" y="3314630"/>
            <a:ext cx="1201272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ільських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радах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EE7E8-1E58-A967-C16F-E5F6F9639759}"/>
              </a:ext>
            </a:extLst>
          </p:cNvPr>
          <p:cNvSpPr txBox="1"/>
          <p:nvPr/>
        </p:nvSpPr>
        <p:spPr>
          <a:xfrm>
            <a:off x="8511987" y="3314630"/>
            <a:ext cx="1201272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елищних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радах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C4F06-2E89-2ADD-3E55-0F8FFEAACB93}"/>
              </a:ext>
            </a:extLst>
          </p:cNvPr>
          <p:cNvSpPr txBox="1"/>
          <p:nvPr/>
        </p:nvSpPr>
        <p:spPr>
          <a:xfrm>
            <a:off x="10013575" y="3314630"/>
            <a:ext cx="1201272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іських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радах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31D72-E5BE-D78F-78DB-0BB1FD295872}"/>
              </a:ext>
            </a:extLst>
          </p:cNvPr>
          <p:cNvSpPr txBox="1"/>
          <p:nvPr/>
        </p:nvSpPr>
        <p:spPr>
          <a:xfrm>
            <a:off x="6979025" y="4813982"/>
            <a:ext cx="4235821" cy="31265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261BA-9595-19FF-7C6D-77142333714A}"/>
              </a:ext>
            </a:extLst>
          </p:cNvPr>
          <p:cNvSpPr txBox="1"/>
          <p:nvPr/>
        </p:nvSpPr>
        <p:spPr>
          <a:xfrm>
            <a:off x="6979025" y="5349596"/>
            <a:ext cx="4235820" cy="31265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протиерозійних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106EE097-9190-E2CE-664D-D15B76F45CFE}"/>
              </a:ext>
            </a:extLst>
          </p:cNvPr>
          <p:cNvSpPr/>
          <p:nvPr/>
        </p:nvSpPr>
        <p:spPr>
          <a:xfrm>
            <a:off x="9018493" y="1617199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211BA920-CF92-6CFE-DD35-00BF6BDE5247}"/>
              </a:ext>
            </a:extLst>
          </p:cNvPr>
          <p:cNvSpPr/>
          <p:nvPr/>
        </p:nvSpPr>
        <p:spPr>
          <a:xfrm>
            <a:off x="9018493" y="3841279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19DC8798-6961-5103-C088-B551ABE83451}"/>
              </a:ext>
            </a:extLst>
          </p:cNvPr>
          <p:cNvSpPr/>
          <p:nvPr/>
        </p:nvSpPr>
        <p:spPr>
          <a:xfrm>
            <a:off x="7485532" y="3097568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05DF6BC8-7681-E3F6-EB5E-CE568F79B2B1}"/>
              </a:ext>
            </a:extLst>
          </p:cNvPr>
          <p:cNvSpPr/>
          <p:nvPr/>
        </p:nvSpPr>
        <p:spPr>
          <a:xfrm>
            <a:off x="9018493" y="5126998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912D436B-5275-68A3-A48A-82AD0F1A8110}"/>
              </a:ext>
            </a:extLst>
          </p:cNvPr>
          <p:cNvSpPr/>
          <p:nvPr/>
        </p:nvSpPr>
        <p:spPr>
          <a:xfrm>
            <a:off x="10520074" y="3100631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4C55183F-54D8-A5B7-6EE4-BBE898E38384}"/>
              </a:ext>
            </a:extLst>
          </p:cNvPr>
          <p:cNvSpPr/>
          <p:nvPr/>
        </p:nvSpPr>
        <p:spPr>
          <a:xfrm>
            <a:off x="7485532" y="3840654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43265CAE-50D8-6970-2C07-C7C6E6DA2358}"/>
              </a:ext>
            </a:extLst>
          </p:cNvPr>
          <p:cNvSpPr/>
          <p:nvPr/>
        </p:nvSpPr>
        <p:spPr>
          <a:xfrm>
            <a:off x="9018493" y="4599983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C4A3E6AB-69B2-9AB1-278B-58DFDA676DB7}"/>
              </a:ext>
            </a:extLst>
          </p:cNvPr>
          <p:cNvSpPr/>
          <p:nvPr/>
        </p:nvSpPr>
        <p:spPr>
          <a:xfrm>
            <a:off x="10520073" y="3840654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F22CA802-EFE8-3F1B-6650-4DD54BD09C8E}"/>
              </a:ext>
            </a:extLst>
          </p:cNvPr>
          <p:cNvSpPr/>
          <p:nvPr/>
        </p:nvSpPr>
        <p:spPr>
          <a:xfrm>
            <a:off x="9018493" y="2144905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699101E8-8957-B33A-90E9-9E729BB0A26F}"/>
              </a:ext>
            </a:extLst>
          </p:cNvPr>
          <p:cNvSpPr/>
          <p:nvPr/>
        </p:nvSpPr>
        <p:spPr>
          <a:xfrm>
            <a:off x="9018493" y="3097568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D958356C-3D00-C9F0-CFA6-52BDE5E8D784}"/>
              </a:ext>
            </a:extLst>
          </p:cNvPr>
          <p:cNvSpPr/>
          <p:nvPr/>
        </p:nvSpPr>
        <p:spPr>
          <a:xfrm>
            <a:off x="9018493" y="5668889"/>
            <a:ext cx="188259" cy="21706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изогнутая влево 41">
            <a:extLst>
              <a:ext uri="{FF2B5EF4-FFF2-40B4-BE49-F238E27FC236}">
                <a16:creationId xmlns:a16="http://schemas.microsoft.com/office/drawing/2014/main" id="{B8B5B891-B595-1070-083A-E3EC3C19C77D}"/>
              </a:ext>
            </a:extLst>
          </p:cNvPr>
          <p:cNvSpPr/>
          <p:nvPr/>
        </p:nvSpPr>
        <p:spPr>
          <a:xfrm>
            <a:off x="5526738" y="923366"/>
            <a:ext cx="392201" cy="738664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изогнутая вправо 42">
            <a:extLst>
              <a:ext uri="{FF2B5EF4-FFF2-40B4-BE49-F238E27FC236}">
                <a16:creationId xmlns:a16="http://schemas.microsoft.com/office/drawing/2014/main" id="{B1FE8D4E-3B6D-A822-F406-B118341087EE}"/>
              </a:ext>
            </a:extLst>
          </p:cNvPr>
          <p:cNvSpPr/>
          <p:nvPr/>
        </p:nvSpPr>
        <p:spPr>
          <a:xfrm>
            <a:off x="900943" y="1521444"/>
            <a:ext cx="392201" cy="73866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изогнутая влево 43">
            <a:extLst>
              <a:ext uri="{FF2B5EF4-FFF2-40B4-BE49-F238E27FC236}">
                <a16:creationId xmlns:a16="http://schemas.microsoft.com/office/drawing/2014/main" id="{CE151CCD-4ED8-6223-9BF3-7EF1F3979809}"/>
              </a:ext>
            </a:extLst>
          </p:cNvPr>
          <p:cNvSpPr/>
          <p:nvPr/>
        </p:nvSpPr>
        <p:spPr>
          <a:xfrm>
            <a:off x="5526737" y="2122943"/>
            <a:ext cx="392201" cy="841245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изогнутая вправо 45">
            <a:extLst>
              <a:ext uri="{FF2B5EF4-FFF2-40B4-BE49-F238E27FC236}">
                <a16:creationId xmlns:a16="http://schemas.microsoft.com/office/drawing/2014/main" id="{F3AC48FC-1A43-C32A-7F65-A35DAF3F3E2D}"/>
              </a:ext>
            </a:extLst>
          </p:cNvPr>
          <p:cNvSpPr/>
          <p:nvPr/>
        </p:nvSpPr>
        <p:spPr>
          <a:xfrm>
            <a:off x="900943" y="2836767"/>
            <a:ext cx="392201" cy="73866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: изогнутая влево 47">
            <a:extLst>
              <a:ext uri="{FF2B5EF4-FFF2-40B4-BE49-F238E27FC236}">
                <a16:creationId xmlns:a16="http://schemas.microsoft.com/office/drawing/2014/main" id="{E359EE80-B4A8-F5C7-9084-2CF73C7A6ED3}"/>
              </a:ext>
            </a:extLst>
          </p:cNvPr>
          <p:cNvSpPr/>
          <p:nvPr/>
        </p:nvSpPr>
        <p:spPr>
          <a:xfrm>
            <a:off x="5519990" y="3442321"/>
            <a:ext cx="392201" cy="738665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изогнутая вправо 48">
            <a:extLst>
              <a:ext uri="{FF2B5EF4-FFF2-40B4-BE49-F238E27FC236}">
                <a16:creationId xmlns:a16="http://schemas.microsoft.com/office/drawing/2014/main" id="{7105F23F-4E42-9B1D-C7A6-244575BC7FE9}"/>
              </a:ext>
            </a:extLst>
          </p:cNvPr>
          <p:cNvSpPr/>
          <p:nvPr/>
        </p:nvSpPr>
        <p:spPr>
          <a:xfrm>
            <a:off x="900942" y="4036154"/>
            <a:ext cx="392201" cy="73866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изогнутая влево 49">
            <a:extLst>
              <a:ext uri="{FF2B5EF4-FFF2-40B4-BE49-F238E27FC236}">
                <a16:creationId xmlns:a16="http://schemas.microsoft.com/office/drawing/2014/main" id="{67E67C0D-789B-6DAD-46FC-1C56D7E243AD}"/>
              </a:ext>
            </a:extLst>
          </p:cNvPr>
          <p:cNvSpPr/>
          <p:nvPr/>
        </p:nvSpPr>
        <p:spPr>
          <a:xfrm>
            <a:off x="5521354" y="4678913"/>
            <a:ext cx="392201" cy="738665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изогнутая вправо 50">
            <a:extLst>
              <a:ext uri="{FF2B5EF4-FFF2-40B4-BE49-F238E27FC236}">
                <a16:creationId xmlns:a16="http://schemas.microsoft.com/office/drawing/2014/main" id="{46DDCD97-372A-C8D5-129E-D6AB054974FF}"/>
              </a:ext>
            </a:extLst>
          </p:cNvPr>
          <p:cNvSpPr/>
          <p:nvPr/>
        </p:nvSpPr>
        <p:spPr>
          <a:xfrm>
            <a:off x="900052" y="5252534"/>
            <a:ext cx="392201" cy="73866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36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01F19EB-5A82-2A85-4EA1-5E159B63B53D}"/>
              </a:ext>
            </a:extLst>
          </p:cNvPr>
          <p:cNvSpPr/>
          <p:nvPr/>
        </p:nvSpPr>
        <p:spPr>
          <a:xfrm>
            <a:off x="6239440" y="188258"/>
            <a:ext cx="5683623" cy="6481483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605B915-2793-2196-9110-A450050BE910}"/>
              </a:ext>
            </a:extLst>
          </p:cNvPr>
          <p:cNvSpPr/>
          <p:nvPr/>
        </p:nvSpPr>
        <p:spPr>
          <a:xfrm>
            <a:off x="295834" y="473048"/>
            <a:ext cx="5683623" cy="5911343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A9D59-30CF-5412-8E04-F0542319A887}"/>
              </a:ext>
            </a:extLst>
          </p:cNvPr>
          <p:cNvSpPr txBox="1"/>
          <p:nvPr/>
        </p:nvSpPr>
        <p:spPr>
          <a:xfrm>
            <a:off x="636479" y="832027"/>
            <a:ext cx="4993342" cy="83099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План заходів на 2021-2023 роки з реалізації Стратегії регіонального розвитку Запорізької області на період до 2027 року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FBE9A-0961-0BCA-D400-F438A7C9C4DB}"/>
              </a:ext>
            </a:extLst>
          </p:cNvPr>
          <p:cNvSpPr txBox="1"/>
          <p:nvPr/>
        </p:nvSpPr>
        <p:spPr>
          <a:xfrm>
            <a:off x="636479" y="2441042"/>
            <a:ext cx="4993342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кологічна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природних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8D783-5507-A00F-2AD1-2B73D8156B1E}"/>
              </a:ext>
            </a:extLst>
          </p:cNvPr>
          <p:cNvSpPr txBox="1"/>
          <p:nvPr/>
        </p:nvSpPr>
        <p:spPr>
          <a:xfrm>
            <a:off x="636479" y="5719513"/>
            <a:ext cx="4993342" cy="342786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Екологічний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інформування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2CB03-AF8E-E5F2-E3A9-361211531C7F}"/>
              </a:ext>
            </a:extLst>
          </p:cNvPr>
          <p:cNvSpPr txBox="1"/>
          <p:nvPr/>
        </p:nvSpPr>
        <p:spPr>
          <a:xfrm>
            <a:off x="636479" y="1884928"/>
            <a:ext cx="4993342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Плану: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B6585-1872-7B4A-81B4-024C7CBA92FE}"/>
              </a:ext>
            </a:extLst>
          </p:cNvPr>
          <p:cNvSpPr txBox="1"/>
          <p:nvPr/>
        </p:nvSpPr>
        <p:spPr>
          <a:xfrm>
            <a:off x="636479" y="3252340"/>
            <a:ext cx="4993342" cy="606256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раціональне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негативного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атмосферу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8FF5B-92DA-3EFE-6E4D-BDB67E830E15}"/>
              </a:ext>
            </a:extLst>
          </p:cNvPr>
          <p:cNvSpPr txBox="1"/>
          <p:nvPr/>
        </p:nvSpPr>
        <p:spPr>
          <a:xfrm>
            <a:off x="636479" y="4076155"/>
            <a:ext cx="4993342" cy="606256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Розв’язання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негативного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відходів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42DCD-EC7D-D9C1-2C81-386B7296C9F6}"/>
              </a:ext>
            </a:extLst>
          </p:cNvPr>
          <p:cNvSpPr txBox="1"/>
          <p:nvPr/>
        </p:nvSpPr>
        <p:spPr>
          <a:xfrm>
            <a:off x="636479" y="4899969"/>
            <a:ext cx="4993342" cy="606256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відновлення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ландшафтного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розмаїття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A338BF2E-0F83-37D2-AF1B-8F5330D0CF82}"/>
              </a:ext>
            </a:extLst>
          </p:cNvPr>
          <p:cNvSpPr/>
          <p:nvPr/>
        </p:nvSpPr>
        <p:spPr>
          <a:xfrm>
            <a:off x="1272975" y="1663024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0BD69965-B779-381F-886E-1BDA30EFD7F7}"/>
              </a:ext>
            </a:extLst>
          </p:cNvPr>
          <p:cNvSpPr/>
          <p:nvPr/>
        </p:nvSpPr>
        <p:spPr>
          <a:xfrm>
            <a:off x="4805069" y="1665519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231EAD1-311F-03E1-738B-BDFDA724A389}"/>
              </a:ext>
            </a:extLst>
          </p:cNvPr>
          <p:cNvSpPr/>
          <p:nvPr/>
        </p:nvSpPr>
        <p:spPr>
          <a:xfrm>
            <a:off x="1272974" y="2220516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01C1B49-0B80-19BA-579C-F4FF601BC644}"/>
              </a:ext>
            </a:extLst>
          </p:cNvPr>
          <p:cNvSpPr/>
          <p:nvPr/>
        </p:nvSpPr>
        <p:spPr>
          <a:xfrm>
            <a:off x="4805069" y="2218954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F4A14E8B-8AE3-9339-24C9-3FE94AF260FB}"/>
              </a:ext>
            </a:extLst>
          </p:cNvPr>
          <p:cNvSpPr/>
          <p:nvPr/>
        </p:nvSpPr>
        <p:spPr>
          <a:xfrm>
            <a:off x="1272974" y="3033220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5FB41A5-B86C-489A-F3AD-9EA0E1B94238}"/>
              </a:ext>
            </a:extLst>
          </p:cNvPr>
          <p:cNvSpPr/>
          <p:nvPr/>
        </p:nvSpPr>
        <p:spPr>
          <a:xfrm>
            <a:off x="4805069" y="3028223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2D79AE1-7BED-1F4F-CA94-8FE3E1C7DD32}"/>
              </a:ext>
            </a:extLst>
          </p:cNvPr>
          <p:cNvSpPr/>
          <p:nvPr/>
        </p:nvSpPr>
        <p:spPr>
          <a:xfrm>
            <a:off x="1272974" y="3858595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4DF5087-5DE4-30BA-A2E1-986AA1DF2FC8}"/>
              </a:ext>
            </a:extLst>
          </p:cNvPr>
          <p:cNvSpPr/>
          <p:nvPr/>
        </p:nvSpPr>
        <p:spPr>
          <a:xfrm>
            <a:off x="4805068" y="3852033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C4FD3639-6B83-FDF4-2997-FDD4B6A70EE3}"/>
              </a:ext>
            </a:extLst>
          </p:cNvPr>
          <p:cNvSpPr/>
          <p:nvPr/>
        </p:nvSpPr>
        <p:spPr>
          <a:xfrm>
            <a:off x="1272973" y="4683255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645FB44-787C-3AFE-808A-92C49983CA99}"/>
              </a:ext>
            </a:extLst>
          </p:cNvPr>
          <p:cNvSpPr/>
          <p:nvPr/>
        </p:nvSpPr>
        <p:spPr>
          <a:xfrm>
            <a:off x="4805068" y="4683255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AA505B83-1D4D-CA33-EE92-A90CCA8D835C}"/>
              </a:ext>
            </a:extLst>
          </p:cNvPr>
          <p:cNvSpPr/>
          <p:nvPr/>
        </p:nvSpPr>
        <p:spPr>
          <a:xfrm>
            <a:off x="1272973" y="5504360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96BC1182-F767-9B81-DFB5-31A53520B999}"/>
              </a:ext>
            </a:extLst>
          </p:cNvPr>
          <p:cNvSpPr/>
          <p:nvPr/>
        </p:nvSpPr>
        <p:spPr>
          <a:xfrm>
            <a:off x="4805068" y="5504360"/>
            <a:ext cx="188259" cy="2151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9C43E-783F-68DC-4FC3-28DA0F9C3542}"/>
              </a:ext>
            </a:extLst>
          </p:cNvPr>
          <p:cNvSpPr txBox="1"/>
          <p:nvPr/>
        </p:nvSpPr>
        <p:spPr>
          <a:xfrm>
            <a:off x="6665259" y="397184"/>
            <a:ext cx="4894730" cy="584775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Стратегія регіонального розвитку Запорізької області на період до 2027 року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FC623-043F-D3AF-F315-B03EF779431C}"/>
              </a:ext>
            </a:extLst>
          </p:cNvPr>
          <p:cNvSpPr txBox="1"/>
          <p:nvPr/>
        </p:nvSpPr>
        <p:spPr>
          <a:xfrm>
            <a:off x="6665251" y="5656758"/>
            <a:ext cx="4894729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езпечне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B0A6F8-FA1B-73DA-C775-EAFADA59ABF5}"/>
              </a:ext>
            </a:extLst>
          </p:cNvPr>
          <p:cNvSpPr txBox="1"/>
          <p:nvPr/>
        </p:nvSpPr>
        <p:spPr>
          <a:xfrm>
            <a:off x="6665257" y="2718715"/>
            <a:ext cx="4894731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добробуту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кожного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мешканця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F3B9E9-E17B-0D52-57BE-8B0B65E06181}"/>
              </a:ext>
            </a:extLst>
          </p:cNvPr>
          <p:cNvSpPr txBox="1"/>
          <p:nvPr/>
        </p:nvSpPr>
        <p:spPr>
          <a:xfrm>
            <a:off x="6665252" y="1157611"/>
            <a:ext cx="4894731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Стратегії: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8BDFFA-FD66-D9FC-E8B3-8A4A0A46E87A}"/>
              </a:ext>
            </a:extLst>
          </p:cNvPr>
          <p:cNvSpPr txBox="1"/>
          <p:nvPr/>
        </p:nvSpPr>
        <p:spPr>
          <a:xfrm>
            <a:off x="6665251" y="1677980"/>
            <a:ext cx="4894731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дійсненн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зможуть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AC38D4-EF27-8F7A-5641-B768104545E5}"/>
              </a:ext>
            </a:extLst>
          </p:cNvPr>
          <p:cNvSpPr txBox="1"/>
          <p:nvPr/>
        </p:nvSpPr>
        <p:spPr>
          <a:xfrm>
            <a:off x="6665257" y="2194891"/>
            <a:ext cx="4894731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абезпечити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6EC2C-75B0-3F62-F721-87D6FB22AC7B}"/>
              </a:ext>
            </a:extLst>
          </p:cNvPr>
          <p:cNvSpPr txBox="1"/>
          <p:nvPr/>
        </p:nvSpPr>
        <p:spPr>
          <a:xfrm>
            <a:off x="6665257" y="3481621"/>
            <a:ext cx="4894730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творити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безпечні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якість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гармонійно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поєднуватимуться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09281D-9892-82C9-FF9A-0B1474A3B3CA}"/>
              </a:ext>
            </a:extLst>
          </p:cNvPr>
          <p:cNvSpPr txBox="1"/>
          <p:nvPr/>
        </p:nvSpPr>
        <p:spPr>
          <a:xfrm>
            <a:off x="6665251" y="4210071"/>
            <a:ext cx="4894729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исокотехнологічна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промисловість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95525-AB34-FCE4-3F3D-958AD197A4A5}"/>
              </a:ext>
            </a:extLst>
          </p:cNvPr>
          <p:cNvSpPr txBox="1"/>
          <p:nvPr/>
        </p:nvSpPr>
        <p:spPr>
          <a:xfrm>
            <a:off x="6665251" y="5174529"/>
            <a:ext cx="4894729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озвинена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транспортно-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логістична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9FC1BB-7A3E-A4AD-A13D-FEC9E22676A1}"/>
              </a:ext>
            </a:extLst>
          </p:cNvPr>
          <p:cNvSpPr txBox="1"/>
          <p:nvPr/>
        </p:nvSpPr>
        <p:spPr>
          <a:xfrm>
            <a:off x="6665251" y="6138987"/>
            <a:ext cx="4894729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кологічне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господарство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881016-9A7C-7071-3D44-8FD54933D77D}"/>
              </a:ext>
            </a:extLst>
          </p:cNvPr>
          <p:cNvSpPr txBox="1"/>
          <p:nvPr/>
        </p:nvSpPr>
        <p:spPr>
          <a:xfrm>
            <a:off x="6665251" y="4692300"/>
            <a:ext cx="4894729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ідпочинковий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історичний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туризм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7C071A23-D2E3-CF81-32D7-697585C4D79F}"/>
              </a:ext>
            </a:extLst>
          </p:cNvPr>
          <p:cNvSpPr/>
          <p:nvPr/>
        </p:nvSpPr>
        <p:spPr>
          <a:xfrm>
            <a:off x="7153835" y="981959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A30115AA-6E69-A71A-9CA4-F6B8AF747A09}"/>
              </a:ext>
            </a:extLst>
          </p:cNvPr>
          <p:cNvSpPr/>
          <p:nvPr/>
        </p:nvSpPr>
        <p:spPr>
          <a:xfrm>
            <a:off x="10910047" y="981959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609A6C6F-F639-82B5-7EF8-EF0BD3A72781}"/>
              </a:ext>
            </a:extLst>
          </p:cNvPr>
          <p:cNvSpPr/>
          <p:nvPr/>
        </p:nvSpPr>
        <p:spPr>
          <a:xfrm>
            <a:off x="7153835" y="1492913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E1A7C33B-4DF4-5469-5964-598BC5C6DBC6}"/>
              </a:ext>
            </a:extLst>
          </p:cNvPr>
          <p:cNvSpPr/>
          <p:nvPr/>
        </p:nvSpPr>
        <p:spPr>
          <a:xfrm>
            <a:off x="10910047" y="1492705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CCFBCA32-4122-0FCC-C4C3-839006485E4A}"/>
              </a:ext>
            </a:extLst>
          </p:cNvPr>
          <p:cNvSpPr/>
          <p:nvPr/>
        </p:nvSpPr>
        <p:spPr>
          <a:xfrm>
            <a:off x="7153835" y="2012911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7473AC31-63A9-2AC2-59E7-4E6CE7B63C31}"/>
              </a:ext>
            </a:extLst>
          </p:cNvPr>
          <p:cNvSpPr/>
          <p:nvPr/>
        </p:nvSpPr>
        <p:spPr>
          <a:xfrm>
            <a:off x="10910047" y="2013547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37253EEC-4B9F-0735-910B-D92EECF7428D}"/>
              </a:ext>
            </a:extLst>
          </p:cNvPr>
          <p:cNvSpPr/>
          <p:nvPr/>
        </p:nvSpPr>
        <p:spPr>
          <a:xfrm>
            <a:off x="7153835" y="2533305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C559A0CF-DA3D-B6E0-A250-204D3B7677A8}"/>
              </a:ext>
            </a:extLst>
          </p:cNvPr>
          <p:cNvSpPr/>
          <p:nvPr/>
        </p:nvSpPr>
        <p:spPr>
          <a:xfrm>
            <a:off x="10910047" y="2533305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3C87C4EE-C9ED-2894-C5C4-3DAF881BCB1D}"/>
              </a:ext>
            </a:extLst>
          </p:cNvPr>
          <p:cNvSpPr/>
          <p:nvPr/>
        </p:nvSpPr>
        <p:spPr>
          <a:xfrm>
            <a:off x="7153835" y="3303210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8C5179D4-2875-DD5A-75E8-BCBD77194B33}"/>
              </a:ext>
            </a:extLst>
          </p:cNvPr>
          <p:cNvSpPr/>
          <p:nvPr/>
        </p:nvSpPr>
        <p:spPr>
          <a:xfrm>
            <a:off x="10910047" y="3295237"/>
            <a:ext cx="161364" cy="17343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изогнутая влево 41">
            <a:extLst>
              <a:ext uri="{FF2B5EF4-FFF2-40B4-BE49-F238E27FC236}">
                <a16:creationId xmlns:a16="http://schemas.microsoft.com/office/drawing/2014/main" id="{C3AE24B7-3874-5199-9E2A-F6F5F84908A0}"/>
              </a:ext>
            </a:extLst>
          </p:cNvPr>
          <p:cNvSpPr/>
          <p:nvPr/>
        </p:nvSpPr>
        <p:spPr>
          <a:xfrm>
            <a:off x="11559980" y="3756078"/>
            <a:ext cx="255502" cy="672742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изогнутая вправо 42">
            <a:extLst>
              <a:ext uri="{FF2B5EF4-FFF2-40B4-BE49-F238E27FC236}">
                <a16:creationId xmlns:a16="http://schemas.microsoft.com/office/drawing/2014/main" id="{C559CE70-C834-2B03-9A90-3F413BA3F1C3}"/>
              </a:ext>
            </a:extLst>
          </p:cNvPr>
          <p:cNvSpPr/>
          <p:nvPr/>
        </p:nvSpPr>
        <p:spPr>
          <a:xfrm>
            <a:off x="6409759" y="4346005"/>
            <a:ext cx="255492" cy="584776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изогнутая влево 43">
            <a:extLst>
              <a:ext uri="{FF2B5EF4-FFF2-40B4-BE49-F238E27FC236}">
                <a16:creationId xmlns:a16="http://schemas.microsoft.com/office/drawing/2014/main" id="{DF2FD232-7195-F411-FE83-5515D266A4D0}"/>
              </a:ext>
            </a:extLst>
          </p:cNvPr>
          <p:cNvSpPr/>
          <p:nvPr/>
        </p:nvSpPr>
        <p:spPr>
          <a:xfrm>
            <a:off x="11559970" y="4824285"/>
            <a:ext cx="255492" cy="584776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изогнутая вправо 44">
            <a:extLst>
              <a:ext uri="{FF2B5EF4-FFF2-40B4-BE49-F238E27FC236}">
                <a16:creationId xmlns:a16="http://schemas.microsoft.com/office/drawing/2014/main" id="{873921D5-AF20-ABEF-DAF2-D3C5F87402ED}"/>
              </a:ext>
            </a:extLst>
          </p:cNvPr>
          <p:cNvSpPr/>
          <p:nvPr/>
        </p:nvSpPr>
        <p:spPr>
          <a:xfrm>
            <a:off x="6409759" y="5301498"/>
            <a:ext cx="255492" cy="584776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изогнутая влево 45">
            <a:extLst>
              <a:ext uri="{FF2B5EF4-FFF2-40B4-BE49-F238E27FC236}">
                <a16:creationId xmlns:a16="http://schemas.microsoft.com/office/drawing/2014/main" id="{FCE28018-76B5-4AFB-DF4D-FD6DBE4AF2C4}"/>
              </a:ext>
            </a:extLst>
          </p:cNvPr>
          <p:cNvSpPr/>
          <p:nvPr/>
        </p:nvSpPr>
        <p:spPr>
          <a:xfrm>
            <a:off x="11559970" y="5788484"/>
            <a:ext cx="255492" cy="584776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6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4A495-004B-460D-FF88-422884C9356F}"/>
              </a:ext>
            </a:extLst>
          </p:cNvPr>
          <p:cNvSpPr txBox="1"/>
          <p:nvPr/>
        </p:nvSpPr>
        <p:spPr>
          <a:xfrm>
            <a:off x="2628899" y="2066129"/>
            <a:ext cx="6925231" cy="1393330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Аналіз основних проблем, на 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язання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яких спрямована розроблювана стратегічна модель управління землями сільськогосподарського призначення Запорізької області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A0732403-6E79-103D-50FD-CDB8C527DD3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976B5EEC-220E-3589-4C2F-5D9556713C9D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78D59C-3F85-6929-D9AE-73D013EA85A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2315D5-1877-39A3-F99C-781FC4B826C5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4519333-A7A1-757F-0FD6-DBB018AF1AAB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B1A761-26F9-786C-B7EA-B315830AA766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E625D276-4521-F9FE-BB15-E27A2EBA7883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2AA624DB-44B0-DEB8-A0FD-96F2CBB59FD9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365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3D1375-BFAA-B114-35F3-0EC76D7ADBAB}"/>
              </a:ext>
            </a:extLst>
          </p:cNvPr>
          <p:cNvSpPr/>
          <p:nvPr/>
        </p:nvSpPr>
        <p:spPr>
          <a:xfrm>
            <a:off x="8958245" y="954779"/>
            <a:ext cx="3056957" cy="562983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37A9EBC-7766-FA3E-D5B0-8A1152489D0A}"/>
              </a:ext>
            </a:extLst>
          </p:cNvPr>
          <p:cNvSpPr/>
          <p:nvPr/>
        </p:nvSpPr>
        <p:spPr>
          <a:xfrm>
            <a:off x="3962395" y="954779"/>
            <a:ext cx="4267200" cy="562983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268BD9C-7FF9-0CC5-4DAF-6B1F1B5DA693}"/>
              </a:ext>
            </a:extLst>
          </p:cNvPr>
          <p:cNvSpPr/>
          <p:nvPr/>
        </p:nvSpPr>
        <p:spPr>
          <a:xfrm>
            <a:off x="186323" y="954779"/>
            <a:ext cx="3056957" cy="562983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B2727-F9E1-6EDB-A33F-E9AF4DE768AB}"/>
              </a:ext>
            </a:extLst>
          </p:cNvPr>
          <p:cNvSpPr txBox="1"/>
          <p:nvPr/>
        </p:nvSpPr>
        <p:spPr>
          <a:xfrm>
            <a:off x="4442011" y="1259324"/>
            <a:ext cx="3307977" cy="54200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деградації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B283E-7945-7A4B-9053-7D624B165CBE}"/>
              </a:ext>
            </a:extLst>
          </p:cNvPr>
          <p:cNvSpPr txBox="1"/>
          <p:nvPr/>
        </p:nvSpPr>
        <p:spPr>
          <a:xfrm>
            <a:off x="4442009" y="1925393"/>
            <a:ext cx="3307977" cy="100303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Невизначеність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відносно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зрошуваних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DCCE2-24D9-FA7A-1CEC-1AE828D248F9}"/>
              </a:ext>
            </a:extLst>
          </p:cNvPr>
          <p:cNvSpPr txBox="1"/>
          <p:nvPr/>
        </p:nvSpPr>
        <p:spPr>
          <a:xfrm>
            <a:off x="4442009" y="3052485"/>
            <a:ext cx="3307977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оновлення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парку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дощувальних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машин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14F3C-C381-578D-0FE6-D04086DA4577}"/>
              </a:ext>
            </a:extLst>
          </p:cNvPr>
          <p:cNvSpPr txBox="1"/>
          <p:nvPr/>
        </p:nvSpPr>
        <p:spPr>
          <a:xfrm>
            <a:off x="4442009" y="3718554"/>
            <a:ext cx="3307977" cy="77251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Катастрофічне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зрошувальних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C9F5D-69E6-6B2D-5F63-9F3E725A8309}"/>
              </a:ext>
            </a:extLst>
          </p:cNvPr>
          <p:cNvSpPr txBox="1"/>
          <p:nvPr/>
        </p:nvSpPr>
        <p:spPr>
          <a:xfrm>
            <a:off x="4442008" y="4615134"/>
            <a:ext cx="3307977" cy="100303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вирощування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ресурсного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E6E67-87D2-2F36-1CE9-CF4A01066A86}"/>
              </a:ext>
            </a:extLst>
          </p:cNvPr>
          <p:cNvSpPr txBox="1"/>
          <p:nvPr/>
        </p:nvSpPr>
        <p:spPr>
          <a:xfrm>
            <a:off x="4442007" y="5742226"/>
            <a:ext cx="3307977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Недостатня законодавча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врегульованість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цієї проблеми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496D81-8F47-0A07-41A4-67B86D926EE6}"/>
              </a:ext>
            </a:extLst>
          </p:cNvPr>
          <p:cNvSpPr txBox="1"/>
          <p:nvPr/>
        </p:nvSpPr>
        <p:spPr>
          <a:xfrm>
            <a:off x="556859" y="5804839"/>
            <a:ext cx="2332199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залежності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кліматичних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DE8E14-1E19-9ABE-60D6-DC0E98065D4A}"/>
              </a:ext>
            </a:extLst>
          </p:cNvPr>
          <p:cNvSpPr txBox="1"/>
          <p:nvPr/>
        </p:nvSpPr>
        <p:spPr>
          <a:xfrm>
            <a:off x="556859" y="1188062"/>
            <a:ext cx="2332199" cy="54200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неефективного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зрошення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2C85A-890A-128C-57EA-D9EE36735A0D}"/>
              </a:ext>
            </a:extLst>
          </p:cNvPr>
          <p:cNvSpPr txBox="1"/>
          <p:nvPr/>
        </p:nvSpPr>
        <p:spPr>
          <a:xfrm>
            <a:off x="562037" y="2109244"/>
            <a:ext cx="2332198" cy="77251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валового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дарської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E9A717-FE4E-F58E-8FCC-14082F03CCFF}"/>
              </a:ext>
            </a:extLst>
          </p:cNvPr>
          <p:cNvSpPr txBox="1"/>
          <p:nvPr/>
        </p:nvSpPr>
        <p:spPr>
          <a:xfrm>
            <a:off x="556860" y="3260938"/>
            <a:ext cx="2332198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Зниження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податкових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надходжень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бюджету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2329CD-C7A7-CB51-8F28-6BA6E0F2711B}"/>
              </a:ext>
            </a:extLst>
          </p:cNvPr>
          <p:cNvSpPr txBox="1"/>
          <p:nvPr/>
        </p:nvSpPr>
        <p:spPr>
          <a:xfrm>
            <a:off x="548703" y="4187121"/>
            <a:ext cx="2332199" cy="1233543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виплат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заздалегідь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збиткове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зрошуваних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DB1C34-A9D4-0804-0252-9025D18513A1}"/>
              </a:ext>
            </a:extLst>
          </p:cNvPr>
          <p:cNvSpPr txBox="1"/>
          <p:nvPr/>
        </p:nvSpPr>
        <p:spPr>
          <a:xfrm>
            <a:off x="195848" y="227144"/>
            <a:ext cx="11800304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Концепція розвитку зрошуваного землеробства агропромислового комплексу Запорізької області 2012 року 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258DB-50DE-5CE7-E97F-E0F95E9D4969}"/>
              </a:ext>
            </a:extLst>
          </p:cNvPr>
          <p:cNvSpPr txBox="1"/>
          <p:nvPr/>
        </p:nvSpPr>
        <p:spPr>
          <a:xfrm>
            <a:off x="9327980" y="4264000"/>
            <a:ext cx="2332198" cy="215559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 та вдосконалення відповідних НПА, які покращать процедуру зрошення, починаючи з фінансування, розробки нових моделей агрегатів та професійного їх використання відповідними спеціалістами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A05B0A-DD83-51DA-8A1C-BC445C7A7E27}"/>
              </a:ext>
            </a:extLst>
          </p:cNvPr>
          <p:cNvSpPr txBox="1"/>
          <p:nvPr/>
        </p:nvSpPr>
        <p:spPr>
          <a:xfrm>
            <a:off x="9320624" y="1109787"/>
            <a:ext cx="2332198" cy="54200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Шляхи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04F4D5-4F47-8D37-E730-49CF124F23A5}"/>
              </a:ext>
            </a:extLst>
          </p:cNvPr>
          <p:cNvSpPr txBox="1"/>
          <p:nvPr/>
        </p:nvSpPr>
        <p:spPr>
          <a:xfrm>
            <a:off x="9320624" y="1778093"/>
            <a:ext cx="2332198" cy="146405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онцентрація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іригаційних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мереж,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поливальної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угідь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FBAC6-0FC8-13FF-B39B-10F67E572952}"/>
              </a:ext>
            </a:extLst>
          </p:cNvPr>
          <p:cNvSpPr txBox="1"/>
          <p:nvPr/>
        </p:nvSpPr>
        <p:spPr>
          <a:xfrm>
            <a:off x="9322803" y="3365183"/>
            <a:ext cx="2332198" cy="77251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нвестиції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модернізацію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існуючих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потужностей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Стрелка: изогнутая вправо 29">
            <a:extLst>
              <a:ext uri="{FF2B5EF4-FFF2-40B4-BE49-F238E27FC236}">
                <a16:creationId xmlns:a16="http://schemas.microsoft.com/office/drawing/2014/main" id="{9446825D-876F-E7D0-6F39-2204554EA0CE}"/>
              </a:ext>
            </a:extLst>
          </p:cNvPr>
          <p:cNvSpPr/>
          <p:nvPr/>
        </p:nvSpPr>
        <p:spPr>
          <a:xfrm>
            <a:off x="4150659" y="1476996"/>
            <a:ext cx="291348" cy="1068983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изогнутая влево 30">
            <a:extLst>
              <a:ext uri="{FF2B5EF4-FFF2-40B4-BE49-F238E27FC236}">
                <a16:creationId xmlns:a16="http://schemas.microsoft.com/office/drawing/2014/main" id="{9418FE00-A5BC-8F62-570C-D25F5ECD982F}"/>
              </a:ext>
            </a:extLst>
          </p:cNvPr>
          <p:cNvSpPr/>
          <p:nvPr/>
        </p:nvSpPr>
        <p:spPr>
          <a:xfrm>
            <a:off x="7749984" y="2320246"/>
            <a:ext cx="291348" cy="1068983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изогнутая вправо 31">
            <a:extLst>
              <a:ext uri="{FF2B5EF4-FFF2-40B4-BE49-F238E27FC236}">
                <a16:creationId xmlns:a16="http://schemas.microsoft.com/office/drawing/2014/main" id="{BC9010A2-147D-497A-1911-DE1FFD9B1E1D}"/>
              </a:ext>
            </a:extLst>
          </p:cNvPr>
          <p:cNvSpPr/>
          <p:nvPr/>
        </p:nvSpPr>
        <p:spPr>
          <a:xfrm>
            <a:off x="4150659" y="3268182"/>
            <a:ext cx="291348" cy="911396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изогнутая влево 32">
            <a:extLst>
              <a:ext uri="{FF2B5EF4-FFF2-40B4-BE49-F238E27FC236}">
                <a16:creationId xmlns:a16="http://schemas.microsoft.com/office/drawing/2014/main" id="{E1723AC7-D643-E902-39EC-392720BA59CE}"/>
              </a:ext>
            </a:extLst>
          </p:cNvPr>
          <p:cNvSpPr/>
          <p:nvPr/>
        </p:nvSpPr>
        <p:spPr>
          <a:xfrm>
            <a:off x="7749984" y="4054211"/>
            <a:ext cx="291348" cy="1102930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изогнутая вправо 33">
            <a:extLst>
              <a:ext uri="{FF2B5EF4-FFF2-40B4-BE49-F238E27FC236}">
                <a16:creationId xmlns:a16="http://schemas.microsoft.com/office/drawing/2014/main" id="{7BF4EC9F-CEDB-2B0C-520C-127CF8AD8B3D}"/>
              </a:ext>
            </a:extLst>
          </p:cNvPr>
          <p:cNvSpPr/>
          <p:nvPr/>
        </p:nvSpPr>
        <p:spPr>
          <a:xfrm>
            <a:off x="4150658" y="5055417"/>
            <a:ext cx="291348" cy="998304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5378E7D1-4954-A29B-8899-1D579F3E0A23}"/>
              </a:ext>
            </a:extLst>
          </p:cNvPr>
          <p:cNvSpPr/>
          <p:nvPr/>
        </p:nvSpPr>
        <p:spPr>
          <a:xfrm>
            <a:off x="904875" y="1730070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2DD71A15-12FC-40CE-E52C-64E4ECDDD10F}"/>
              </a:ext>
            </a:extLst>
          </p:cNvPr>
          <p:cNvSpPr/>
          <p:nvPr/>
        </p:nvSpPr>
        <p:spPr>
          <a:xfrm>
            <a:off x="2348193" y="1730888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4D521F1D-7DD2-55A1-4283-D8A844D16647}"/>
              </a:ext>
            </a:extLst>
          </p:cNvPr>
          <p:cNvSpPr/>
          <p:nvPr/>
        </p:nvSpPr>
        <p:spPr>
          <a:xfrm>
            <a:off x="904875" y="2878956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48D9FF71-C5B3-5064-6C7B-A83DBE9E5225}"/>
              </a:ext>
            </a:extLst>
          </p:cNvPr>
          <p:cNvSpPr/>
          <p:nvPr/>
        </p:nvSpPr>
        <p:spPr>
          <a:xfrm>
            <a:off x="2348193" y="2877870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8A994186-481C-73C4-91E3-72CF85394D64}"/>
              </a:ext>
            </a:extLst>
          </p:cNvPr>
          <p:cNvSpPr/>
          <p:nvPr/>
        </p:nvSpPr>
        <p:spPr>
          <a:xfrm>
            <a:off x="904875" y="3803274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FD75ADD9-787E-44CA-FE5E-136FE1F43D18}"/>
              </a:ext>
            </a:extLst>
          </p:cNvPr>
          <p:cNvSpPr/>
          <p:nvPr/>
        </p:nvSpPr>
        <p:spPr>
          <a:xfrm>
            <a:off x="2348193" y="3800957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5CD6B7F4-EC24-0B0E-B1AC-573982AD33CA}"/>
              </a:ext>
            </a:extLst>
          </p:cNvPr>
          <p:cNvSpPr/>
          <p:nvPr/>
        </p:nvSpPr>
        <p:spPr>
          <a:xfrm>
            <a:off x="904875" y="5426561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1F36FD02-960E-51B9-A856-9AE1759A931F}"/>
              </a:ext>
            </a:extLst>
          </p:cNvPr>
          <p:cNvSpPr/>
          <p:nvPr/>
        </p:nvSpPr>
        <p:spPr>
          <a:xfrm>
            <a:off x="2348193" y="5419613"/>
            <a:ext cx="197224" cy="37917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64CAFD74-A8AC-B398-31BD-DA93E443B1E2}"/>
              </a:ext>
            </a:extLst>
          </p:cNvPr>
          <p:cNvSpPr/>
          <p:nvPr/>
        </p:nvSpPr>
        <p:spPr>
          <a:xfrm>
            <a:off x="9691967" y="1647325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9A23B01B-0E1D-ED2B-E346-B9A41EA01BD7}"/>
              </a:ext>
            </a:extLst>
          </p:cNvPr>
          <p:cNvSpPr/>
          <p:nvPr/>
        </p:nvSpPr>
        <p:spPr>
          <a:xfrm>
            <a:off x="11114504" y="1647199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B3528A24-755D-05E9-F342-6C113BFF5D4B}"/>
              </a:ext>
            </a:extLst>
          </p:cNvPr>
          <p:cNvSpPr/>
          <p:nvPr/>
        </p:nvSpPr>
        <p:spPr>
          <a:xfrm>
            <a:off x="9691967" y="3244006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1D74D1B2-AE6A-369E-6D71-D69A72C60088}"/>
              </a:ext>
            </a:extLst>
          </p:cNvPr>
          <p:cNvSpPr/>
          <p:nvPr/>
        </p:nvSpPr>
        <p:spPr>
          <a:xfrm>
            <a:off x="11114504" y="3247515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9D80EDC3-E978-F6E3-9615-A4358F3BC1E9}"/>
              </a:ext>
            </a:extLst>
          </p:cNvPr>
          <p:cNvSpPr/>
          <p:nvPr/>
        </p:nvSpPr>
        <p:spPr>
          <a:xfrm>
            <a:off x="9691967" y="4137906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id="{0071856C-C84B-E190-7736-7312B60BD224}"/>
              </a:ext>
            </a:extLst>
          </p:cNvPr>
          <p:cNvSpPr/>
          <p:nvPr/>
        </p:nvSpPr>
        <p:spPr>
          <a:xfrm>
            <a:off x="11114504" y="4140441"/>
            <a:ext cx="161365" cy="12078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DFD16E07-AB88-20C6-DB6D-6E7E4BC952F5}"/>
              </a:ext>
            </a:extLst>
          </p:cNvPr>
          <p:cNvSpPr/>
          <p:nvPr/>
        </p:nvSpPr>
        <p:spPr>
          <a:xfrm>
            <a:off x="1556270" y="534921"/>
            <a:ext cx="352425" cy="41037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F79D094-904B-11B0-EAA1-E09B0747EE37}"/>
              </a:ext>
            </a:extLst>
          </p:cNvPr>
          <p:cNvSpPr/>
          <p:nvPr/>
        </p:nvSpPr>
        <p:spPr>
          <a:xfrm>
            <a:off x="5919782" y="534921"/>
            <a:ext cx="352425" cy="41037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808910A9-7FD8-375F-A919-8C8FDD643653}"/>
              </a:ext>
            </a:extLst>
          </p:cNvPr>
          <p:cNvSpPr/>
          <p:nvPr/>
        </p:nvSpPr>
        <p:spPr>
          <a:xfrm>
            <a:off x="10298816" y="541194"/>
            <a:ext cx="352425" cy="41037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22D1F1E8-8206-2373-CC6B-F0BBE647CA73}"/>
              </a:ext>
            </a:extLst>
          </p:cNvPr>
          <p:cNvSpPr/>
          <p:nvPr/>
        </p:nvSpPr>
        <p:spPr>
          <a:xfrm>
            <a:off x="8228483" y="3460395"/>
            <a:ext cx="717429" cy="578916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: влево 57">
            <a:extLst>
              <a:ext uri="{FF2B5EF4-FFF2-40B4-BE49-F238E27FC236}">
                <a16:creationId xmlns:a16="http://schemas.microsoft.com/office/drawing/2014/main" id="{DC5EFB7A-D4DF-3FB1-BED6-6325A1137F47}"/>
              </a:ext>
            </a:extLst>
          </p:cNvPr>
          <p:cNvSpPr/>
          <p:nvPr/>
        </p:nvSpPr>
        <p:spPr>
          <a:xfrm>
            <a:off x="3249491" y="1415009"/>
            <a:ext cx="709586" cy="578916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170F5774-1D97-BD25-0DD1-29E9AE08CD1C}"/>
              </a:ext>
            </a:extLst>
          </p:cNvPr>
          <p:cNvSpPr/>
          <p:nvPr/>
        </p:nvSpPr>
        <p:spPr>
          <a:xfrm>
            <a:off x="8231443" y="1410760"/>
            <a:ext cx="717429" cy="578916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трелка: влево 59">
            <a:extLst>
              <a:ext uri="{FF2B5EF4-FFF2-40B4-BE49-F238E27FC236}">
                <a16:creationId xmlns:a16="http://schemas.microsoft.com/office/drawing/2014/main" id="{EA2B8AD8-B1FC-419C-B166-077FD4ECE80F}"/>
              </a:ext>
            </a:extLst>
          </p:cNvPr>
          <p:cNvSpPr/>
          <p:nvPr/>
        </p:nvSpPr>
        <p:spPr>
          <a:xfrm>
            <a:off x="3248576" y="5496927"/>
            <a:ext cx="709586" cy="578916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: влево 55">
            <a:extLst>
              <a:ext uri="{FF2B5EF4-FFF2-40B4-BE49-F238E27FC236}">
                <a16:creationId xmlns:a16="http://schemas.microsoft.com/office/drawing/2014/main" id="{C8DFACE0-AAD4-5519-14F8-7D7C2B20FD30}"/>
              </a:ext>
            </a:extLst>
          </p:cNvPr>
          <p:cNvSpPr/>
          <p:nvPr/>
        </p:nvSpPr>
        <p:spPr>
          <a:xfrm>
            <a:off x="3248576" y="3457312"/>
            <a:ext cx="709586" cy="578916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5876BD3A-DCC6-A9F7-8B6D-F8059CAB7CC2}"/>
              </a:ext>
            </a:extLst>
          </p:cNvPr>
          <p:cNvSpPr/>
          <p:nvPr/>
        </p:nvSpPr>
        <p:spPr>
          <a:xfrm>
            <a:off x="8226604" y="5509329"/>
            <a:ext cx="717429" cy="578916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5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FB1D866-D9A8-C985-1C73-62B674FD9ACD}"/>
              </a:ext>
            </a:extLst>
          </p:cNvPr>
          <p:cNvSpPr/>
          <p:nvPr/>
        </p:nvSpPr>
        <p:spPr>
          <a:xfrm>
            <a:off x="9083483" y="975983"/>
            <a:ext cx="2949388" cy="5550324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556F868-85C2-26AF-F57E-448494C99C31}"/>
              </a:ext>
            </a:extLst>
          </p:cNvPr>
          <p:cNvSpPr/>
          <p:nvPr/>
        </p:nvSpPr>
        <p:spPr>
          <a:xfrm>
            <a:off x="3500714" y="689698"/>
            <a:ext cx="5190565" cy="6122894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F33C242-F256-0E73-888B-DEDCF66BA24B}"/>
              </a:ext>
            </a:extLst>
          </p:cNvPr>
          <p:cNvSpPr/>
          <p:nvPr/>
        </p:nvSpPr>
        <p:spPr>
          <a:xfrm>
            <a:off x="168087" y="975983"/>
            <a:ext cx="2949388" cy="5550324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2D533-7905-8772-853E-53658EC922BD}"/>
              </a:ext>
            </a:extLst>
          </p:cNvPr>
          <p:cNvSpPr txBox="1"/>
          <p:nvPr/>
        </p:nvSpPr>
        <p:spPr>
          <a:xfrm>
            <a:off x="168087" y="37653"/>
            <a:ext cx="11855819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відтворення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раціонального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земельних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Запорізькій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2013 – 2014 роки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E52E7-7BFA-DAE7-15DA-C3EE71939222}"/>
              </a:ext>
            </a:extLst>
          </p:cNvPr>
          <p:cNvSpPr txBox="1"/>
          <p:nvPr/>
        </p:nvSpPr>
        <p:spPr>
          <a:xfrm>
            <a:off x="625030" y="1400577"/>
            <a:ext cx="2027577" cy="54200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AA746-E279-7363-E490-D3565DB68C8A}"/>
              </a:ext>
            </a:extLst>
          </p:cNvPr>
          <p:cNvSpPr txBox="1"/>
          <p:nvPr/>
        </p:nvSpPr>
        <p:spPr>
          <a:xfrm>
            <a:off x="625030" y="2150471"/>
            <a:ext cx="202757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ласники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земельних ділянок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FE4E4-83FB-4BBF-4748-6D67B369DE0F}"/>
              </a:ext>
            </a:extLst>
          </p:cNvPr>
          <p:cNvSpPr txBox="1"/>
          <p:nvPr/>
        </p:nvSpPr>
        <p:spPr>
          <a:xfrm>
            <a:off x="625030" y="2880822"/>
            <a:ext cx="202757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ористувачі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ділянок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56F5E-CEDB-3547-99E7-7703D5A7B744}"/>
              </a:ext>
            </a:extLst>
          </p:cNvPr>
          <p:cNvSpPr txBox="1"/>
          <p:nvPr/>
        </p:nvSpPr>
        <p:spPr>
          <a:xfrm>
            <a:off x="625030" y="3611733"/>
            <a:ext cx="202757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емлі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власності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0C408-2D24-61AB-E224-5EDDE8BFC5CC}"/>
              </a:ext>
            </a:extLst>
          </p:cNvPr>
          <p:cNvSpPr txBox="1"/>
          <p:nvPr/>
        </p:nvSpPr>
        <p:spPr>
          <a:xfrm>
            <a:off x="625030" y="4342529"/>
            <a:ext cx="202757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одоохоронні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6B8D2-350C-89A1-4182-B7EBDFB38DAC}"/>
              </a:ext>
            </a:extLst>
          </p:cNvPr>
          <p:cNvSpPr txBox="1"/>
          <p:nvPr/>
        </p:nvSpPr>
        <p:spPr>
          <a:xfrm>
            <a:off x="625030" y="4861744"/>
            <a:ext cx="202757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рибережні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смуги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водний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фонд)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5C7F3-AA7E-88D6-60F2-5A309B5F0B64}"/>
              </a:ext>
            </a:extLst>
          </p:cNvPr>
          <p:cNvSpPr txBox="1"/>
          <p:nvPr/>
        </p:nvSpPr>
        <p:spPr>
          <a:xfrm>
            <a:off x="625030" y="5590091"/>
            <a:ext cx="202757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аземна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підземна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12601-BB88-5F03-9F60-0546D9F92639}"/>
              </a:ext>
            </a:extLst>
          </p:cNvPr>
          <p:cNvSpPr txBox="1"/>
          <p:nvPr/>
        </p:nvSpPr>
        <p:spPr>
          <a:xfrm>
            <a:off x="3802155" y="864210"/>
            <a:ext cx="4587690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протиерозійних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0CD4B-1AF0-D018-C9F7-5E3C51B3D465}"/>
              </a:ext>
            </a:extLst>
          </p:cNvPr>
          <p:cNvSpPr txBox="1"/>
          <p:nvPr/>
        </p:nvSpPr>
        <p:spPr>
          <a:xfrm>
            <a:off x="3803271" y="1340730"/>
            <a:ext cx="4587690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авантаження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лісомеліоративних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гідротехнічних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протиерозійних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агротехнічних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організаційно-господарських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нанесенням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агровиробничих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ґрунтів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4DA2A-3C6C-361A-5CA0-6A22C2A8B7D4}"/>
              </a:ext>
            </a:extLst>
          </p:cNvPr>
          <p:cNvSpPr txBox="1"/>
          <p:nvPr/>
        </p:nvSpPr>
        <p:spPr>
          <a:xfrm>
            <a:off x="3803270" y="2465232"/>
            <a:ext cx="4587690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проектних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розробках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передбачаються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6FAE9-E8AF-7535-A1EC-28A007D381BC}"/>
              </a:ext>
            </a:extLst>
          </p:cNvPr>
          <p:cNvSpPr txBox="1"/>
          <p:nvPr/>
        </p:nvSpPr>
        <p:spPr>
          <a:xfrm>
            <a:off x="3803270" y="2941046"/>
            <a:ext cx="4587690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ісомеліоративні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суцільне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заліснення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реконструкція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існуючих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полезахисних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лісосмуг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лісосмуг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насаджень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ED28F-2F06-996C-3F04-743FFAECA086}"/>
              </a:ext>
            </a:extLst>
          </p:cNvPr>
          <p:cNvSpPr txBox="1"/>
          <p:nvPr/>
        </p:nvSpPr>
        <p:spPr>
          <a:xfrm>
            <a:off x="3803270" y="4065123"/>
            <a:ext cx="4587690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ротиерозійні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гідротехнічні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споруди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наорані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вали, вали-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перемички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водозатримуючі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вали,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розчистка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реконструкція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інше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F5D6C-7D79-30B8-64F7-241939FAF839}"/>
              </a:ext>
            </a:extLst>
          </p:cNvPr>
          <p:cNvSpPr txBox="1"/>
          <p:nvPr/>
        </p:nvSpPr>
        <p:spPr>
          <a:xfrm>
            <a:off x="3803270" y="4973757"/>
            <a:ext cx="4587690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нсервація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орних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шляхом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заліснення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регенерація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C87661-E28A-292F-8E81-82E024224F2A}"/>
              </a:ext>
            </a:extLst>
          </p:cNvPr>
          <p:cNvSpPr txBox="1"/>
          <p:nvPr/>
        </p:nvSpPr>
        <p:spPr>
          <a:xfrm>
            <a:off x="3803270" y="5667799"/>
            <a:ext cx="4587690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рганізаційно-господарські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культуротехнічні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рекультивація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пасовищ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перспектива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залягання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копалин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інше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3B430D-5A76-6B38-E0AF-6EFB08BCA5CA}"/>
              </a:ext>
            </a:extLst>
          </p:cNvPr>
          <p:cNvSpPr txBox="1"/>
          <p:nvPr/>
        </p:nvSpPr>
        <p:spPr>
          <a:xfrm>
            <a:off x="9553531" y="1481275"/>
            <a:ext cx="2027577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перспективного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CFDBDE-5FA8-0248-CE68-A2BE9E40F205}"/>
              </a:ext>
            </a:extLst>
          </p:cNvPr>
          <p:cNvSpPr txBox="1"/>
          <p:nvPr/>
        </p:nvSpPr>
        <p:spPr>
          <a:xfrm>
            <a:off x="9553531" y="2212499"/>
            <a:ext cx="202757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авантаження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запланованих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строк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54F559-F4F1-A395-3CC4-FA9782FA8846}"/>
              </a:ext>
            </a:extLst>
          </p:cNvPr>
          <p:cNvSpPr txBox="1"/>
          <p:nvPr/>
        </p:nvSpPr>
        <p:spPr>
          <a:xfrm>
            <a:off x="9553531" y="3150198"/>
            <a:ext cx="202757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ерерозподіл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земельного фонду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категоріями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A6B37-3622-4740-462E-F9CBFCC5D8CE}"/>
              </a:ext>
            </a:extLst>
          </p:cNvPr>
          <p:cNvSpPr txBox="1"/>
          <p:nvPr/>
        </p:nvSpPr>
        <p:spPr>
          <a:xfrm>
            <a:off x="9553531" y="4092653"/>
            <a:ext cx="2027577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ерерозподіл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видами та режимами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1978A-7203-1D81-6A3A-98B367E61884}"/>
              </a:ext>
            </a:extLst>
          </p:cNvPr>
          <p:cNvSpPr txBox="1"/>
          <p:nvPr/>
        </p:nvSpPr>
        <p:spPr>
          <a:xfrm>
            <a:off x="9553531" y="5250933"/>
            <a:ext cx="202757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територій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містобудівних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5167E935-712E-72E6-F13B-43708D3CA69D}"/>
              </a:ext>
            </a:extLst>
          </p:cNvPr>
          <p:cNvSpPr/>
          <p:nvPr/>
        </p:nvSpPr>
        <p:spPr>
          <a:xfrm>
            <a:off x="6000318" y="1175431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22FD28FB-7583-59F8-8812-B80BECE4E2C0}"/>
              </a:ext>
            </a:extLst>
          </p:cNvPr>
          <p:cNvSpPr/>
          <p:nvPr/>
        </p:nvSpPr>
        <p:spPr>
          <a:xfrm>
            <a:off x="6000318" y="2293658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96BD066-B0EE-33A8-D088-B9D97F067963}"/>
              </a:ext>
            </a:extLst>
          </p:cNvPr>
          <p:cNvSpPr/>
          <p:nvPr/>
        </p:nvSpPr>
        <p:spPr>
          <a:xfrm>
            <a:off x="6000318" y="2772233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9BEB5095-B7F6-AFEB-B3E8-AD8697B76F9A}"/>
              </a:ext>
            </a:extLst>
          </p:cNvPr>
          <p:cNvSpPr/>
          <p:nvPr/>
        </p:nvSpPr>
        <p:spPr>
          <a:xfrm>
            <a:off x="6000318" y="3894301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A9DDBFB-B3EF-5136-4C8B-F5B135AFC534}"/>
              </a:ext>
            </a:extLst>
          </p:cNvPr>
          <p:cNvSpPr/>
          <p:nvPr/>
        </p:nvSpPr>
        <p:spPr>
          <a:xfrm>
            <a:off x="6000317" y="4801188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52535A4D-2BCF-F1E7-BCA6-4EB6F6A68F4E}"/>
              </a:ext>
            </a:extLst>
          </p:cNvPr>
          <p:cNvSpPr/>
          <p:nvPr/>
        </p:nvSpPr>
        <p:spPr>
          <a:xfrm>
            <a:off x="6000316" y="5491415"/>
            <a:ext cx="191363" cy="17039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DF183B10-C98B-4B44-DE33-BA9794894B7E}"/>
              </a:ext>
            </a:extLst>
          </p:cNvPr>
          <p:cNvSpPr/>
          <p:nvPr/>
        </p:nvSpPr>
        <p:spPr>
          <a:xfrm>
            <a:off x="1514776" y="1949407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8C70108F-F8FC-9C0F-9AE2-071843DDFD2D}"/>
              </a:ext>
            </a:extLst>
          </p:cNvPr>
          <p:cNvSpPr/>
          <p:nvPr/>
        </p:nvSpPr>
        <p:spPr>
          <a:xfrm>
            <a:off x="1514776" y="2670793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7BF9DB85-D02C-1728-D6E8-CCCB058C4944}"/>
              </a:ext>
            </a:extLst>
          </p:cNvPr>
          <p:cNvSpPr/>
          <p:nvPr/>
        </p:nvSpPr>
        <p:spPr>
          <a:xfrm>
            <a:off x="1517020" y="3406926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97342CF7-883B-7A22-8EFB-50E376837286}"/>
              </a:ext>
            </a:extLst>
          </p:cNvPr>
          <p:cNvSpPr/>
          <p:nvPr/>
        </p:nvSpPr>
        <p:spPr>
          <a:xfrm>
            <a:off x="1514776" y="4134928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A3FABB5-CFC7-0ED9-5FB8-809D31D524C3}"/>
              </a:ext>
            </a:extLst>
          </p:cNvPr>
          <p:cNvSpPr/>
          <p:nvPr/>
        </p:nvSpPr>
        <p:spPr>
          <a:xfrm>
            <a:off x="1514776" y="4654253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0AFA7173-7E4B-98FC-EA74-D883370C4BDD}"/>
              </a:ext>
            </a:extLst>
          </p:cNvPr>
          <p:cNvSpPr/>
          <p:nvPr/>
        </p:nvSpPr>
        <p:spPr>
          <a:xfrm>
            <a:off x="1514775" y="5391570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C4C6EDF8-D900-2BBF-7C5A-C739FE1E1628}"/>
              </a:ext>
            </a:extLst>
          </p:cNvPr>
          <p:cNvSpPr/>
          <p:nvPr/>
        </p:nvSpPr>
        <p:spPr>
          <a:xfrm>
            <a:off x="10448536" y="2004499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78266C79-84A6-F55D-DE9F-AF52003AB3F6}"/>
              </a:ext>
            </a:extLst>
          </p:cNvPr>
          <p:cNvSpPr/>
          <p:nvPr/>
        </p:nvSpPr>
        <p:spPr>
          <a:xfrm>
            <a:off x="10448535" y="2949540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118BD30F-16F6-34FC-545F-320B2BA6E8BF}"/>
              </a:ext>
            </a:extLst>
          </p:cNvPr>
          <p:cNvSpPr/>
          <p:nvPr/>
        </p:nvSpPr>
        <p:spPr>
          <a:xfrm>
            <a:off x="10448534" y="3892030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F50D7535-F378-4025-DD21-C9856DC9A273}"/>
              </a:ext>
            </a:extLst>
          </p:cNvPr>
          <p:cNvSpPr/>
          <p:nvPr/>
        </p:nvSpPr>
        <p:spPr>
          <a:xfrm>
            <a:off x="10448533" y="5046583"/>
            <a:ext cx="237565" cy="20483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87879A3D-8EC7-617A-1A17-AB6646CD4F12}"/>
              </a:ext>
            </a:extLst>
          </p:cNvPr>
          <p:cNvSpPr/>
          <p:nvPr/>
        </p:nvSpPr>
        <p:spPr>
          <a:xfrm>
            <a:off x="6054100" y="561587"/>
            <a:ext cx="95684" cy="122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7530621D-0A57-0697-2567-F9B192E1FE83}"/>
              </a:ext>
            </a:extLst>
          </p:cNvPr>
          <p:cNvSpPr/>
          <p:nvPr/>
        </p:nvSpPr>
        <p:spPr>
          <a:xfrm>
            <a:off x="1485638" y="563523"/>
            <a:ext cx="295837" cy="42194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A56EE984-A068-5F0A-C290-454938F5FE41}"/>
              </a:ext>
            </a:extLst>
          </p:cNvPr>
          <p:cNvSpPr/>
          <p:nvPr/>
        </p:nvSpPr>
        <p:spPr>
          <a:xfrm>
            <a:off x="10401293" y="566866"/>
            <a:ext cx="295837" cy="42194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D31FEF22-7D9D-CDC4-2C81-8A23BF94FC68}"/>
              </a:ext>
            </a:extLst>
          </p:cNvPr>
          <p:cNvSpPr/>
          <p:nvPr/>
        </p:nvSpPr>
        <p:spPr>
          <a:xfrm>
            <a:off x="3112483" y="3505743"/>
            <a:ext cx="383239" cy="459862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лево 44">
            <a:extLst>
              <a:ext uri="{FF2B5EF4-FFF2-40B4-BE49-F238E27FC236}">
                <a16:creationId xmlns:a16="http://schemas.microsoft.com/office/drawing/2014/main" id="{86D8850A-B0B1-EAD6-67E1-9CE1F36E55F4}"/>
              </a:ext>
            </a:extLst>
          </p:cNvPr>
          <p:cNvSpPr/>
          <p:nvPr/>
        </p:nvSpPr>
        <p:spPr>
          <a:xfrm>
            <a:off x="3112483" y="1587852"/>
            <a:ext cx="383239" cy="459862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лево 45">
            <a:extLst>
              <a:ext uri="{FF2B5EF4-FFF2-40B4-BE49-F238E27FC236}">
                <a16:creationId xmlns:a16="http://schemas.microsoft.com/office/drawing/2014/main" id="{971855B5-141B-AC19-3DEC-9FA78E018F8B}"/>
              </a:ext>
            </a:extLst>
          </p:cNvPr>
          <p:cNvSpPr/>
          <p:nvPr/>
        </p:nvSpPr>
        <p:spPr>
          <a:xfrm>
            <a:off x="3109550" y="5423634"/>
            <a:ext cx="383239" cy="459862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59E1ED02-68FA-B23A-3A14-C037E45378F0}"/>
              </a:ext>
            </a:extLst>
          </p:cNvPr>
          <p:cNvSpPr/>
          <p:nvPr/>
        </p:nvSpPr>
        <p:spPr>
          <a:xfrm>
            <a:off x="8686545" y="1582996"/>
            <a:ext cx="400656" cy="459862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id="{162615EF-8F27-D357-F2DB-26BC4AF59848}"/>
              </a:ext>
            </a:extLst>
          </p:cNvPr>
          <p:cNvSpPr/>
          <p:nvPr/>
        </p:nvSpPr>
        <p:spPr>
          <a:xfrm>
            <a:off x="8686800" y="3502790"/>
            <a:ext cx="400656" cy="459862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91289BEA-636F-5AAA-D14C-99E257824F81}"/>
              </a:ext>
            </a:extLst>
          </p:cNvPr>
          <p:cNvSpPr/>
          <p:nvPr/>
        </p:nvSpPr>
        <p:spPr>
          <a:xfrm>
            <a:off x="8690674" y="5422914"/>
            <a:ext cx="400656" cy="459862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04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5C5D5AC-2954-5380-CB32-0C4FD84EE4C9}"/>
              </a:ext>
            </a:extLst>
          </p:cNvPr>
          <p:cNvSpPr/>
          <p:nvPr/>
        </p:nvSpPr>
        <p:spPr>
          <a:xfrm>
            <a:off x="7258050" y="726140"/>
            <a:ext cx="4673560" cy="6037245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16876AC-712F-213B-6C5D-80F621866A05}"/>
              </a:ext>
            </a:extLst>
          </p:cNvPr>
          <p:cNvSpPr/>
          <p:nvPr/>
        </p:nvSpPr>
        <p:spPr>
          <a:xfrm>
            <a:off x="7322487" y="3279740"/>
            <a:ext cx="4522696" cy="3408383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99DA7B6-479D-E041-19A9-B9D639100194}"/>
              </a:ext>
            </a:extLst>
          </p:cNvPr>
          <p:cNvSpPr/>
          <p:nvPr/>
        </p:nvSpPr>
        <p:spPr>
          <a:xfrm>
            <a:off x="7322488" y="795063"/>
            <a:ext cx="4522696" cy="1732340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31CB9D-C6E6-F44A-88D6-71C65E247F25}"/>
              </a:ext>
            </a:extLst>
          </p:cNvPr>
          <p:cNvSpPr/>
          <p:nvPr/>
        </p:nvSpPr>
        <p:spPr>
          <a:xfrm>
            <a:off x="152400" y="726141"/>
            <a:ext cx="6849034" cy="6037245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0AF04-8D6C-309A-599C-18AE8F280C46}"/>
              </a:ext>
            </a:extLst>
          </p:cNvPr>
          <p:cNvSpPr txBox="1"/>
          <p:nvPr/>
        </p:nvSpPr>
        <p:spPr>
          <a:xfrm>
            <a:off x="152399" y="58937"/>
            <a:ext cx="6849033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заходів на 2021-2023 роки з реалізації Стратегії регіонального розвитку Запорізької області на період до 2027 року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0CB1D-91C2-D7CA-8A9D-67C33443A7AD}"/>
              </a:ext>
            </a:extLst>
          </p:cNvPr>
          <p:cNvSpPr txBox="1"/>
          <p:nvPr/>
        </p:nvSpPr>
        <p:spPr>
          <a:xfrm>
            <a:off x="356342" y="961218"/>
            <a:ext cx="2297212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якої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спрямований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 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ABC18-82A1-063D-0E0F-6E660E4461B3}"/>
              </a:ext>
            </a:extLst>
          </p:cNvPr>
          <p:cNvSpPr txBox="1"/>
          <p:nvPr/>
        </p:nvSpPr>
        <p:spPr>
          <a:xfrm>
            <a:off x="356341" y="1678398"/>
            <a:ext cx="2297212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Недостатнє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природнє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вологозабезпечення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погіршується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47176-610F-E6C0-07CF-8D10F9B6595A}"/>
              </a:ext>
            </a:extLst>
          </p:cNvPr>
          <p:cNvSpPr txBox="1"/>
          <p:nvPr/>
        </p:nvSpPr>
        <p:spPr>
          <a:xfrm>
            <a:off x="356341" y="2608126"/>
            <a:ext cx="2297212" cy="116955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клімату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прогресуючого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опустелювання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 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2BD72-E52A-F2E5-48C1-8418AFE82098}"/>
              </a:ext>
            </a:extLst>
          </p:cNvPr>
          <p:cNvSpPr txBox="1"/>
          <p:nvPr/>
        </p:nvSpPr>
        <p:spPr>
          <a:xfrm>
            <a:off x="356341" y="3968741"/>
            <a:ext cx="2297212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рогресуюче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міжгосподарської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E0D7BD-324F-2CB2-1A2F-CC6ECA5C217C}"/>
              </a:ext>
            </a:extLst>
          </p:cNvPr>
          <p:cNvSpPr txBox="1"/>
          <p:nvPr/>
        </p:nvSpPr>
        <p:spPr>
          <a:xfrm>
            <a:off x="356341" y="5109577"/>
            <a:ext cx="2297212" cy="138499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меншуються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державного бюджету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експлуатацію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обслуговування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інженерної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1B1480E-17CE-6695-9DD0-261969F2505E}"/>
              </a:ext>
            </a:extLst>
          </p:cNvPr>
          <p:cNvSpPr/>
          <p:nvPr/>
        </p:nvSpPr>
        <p:spPr>
          <a:xfrm>
            <a:off x="667871" y="1484438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D7B63E3E-FB9D-50F2-1BD2-42C77AB24829}"/>
              </a:ext>
            </a:extLst>
          </p:cNvPr>
          <p:cNvSpPr/>
          <p:nvPr/>
        </p:nvSpPr>
        <p:spPr>
          <a:xfrm>
            <a:off x="2156013" y="1484438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F572067-D3F1-DD7F-FE53-5DED76C896AA}"/>
              </a:ext>
            </a:extLst>
          </p:cNvPr>
          <p:cNvSpPr/>
          <p:nvPr/>
        </p:nvSpPr>
        <p:spPr>
          <a:xfrm>
            <a:off x="667871" y="2418796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EF03A51-1F37-DF6E-A401-9EF6873D5776}"/>
              </a:ext>
            </a:extLst>
          </p:cNvPr>
          <p:cNvSpPr/>
          <p:nvPr/>
        </p:nvSpPr>
        <p:spPr>
          <a:xfrm>
            <a:off x="2156012" y="2417062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20A7771-3FC6-4EF0-D315-261AA5A29101}"/>
              </a:ext>
            </a:extLst>
          </p:cNvPr>
          <p:cNvSpPr/>
          <p:nvPr/>
        </p:nvSpPr>
        <p:spPr>
          <a:xfrm>
            <a:off x="667870" y="3770446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B4FD72AF-8426-6090-9193-47A5CFEDB504}"/>
              </a:ext>
            </a:extLst>
          </p:cNvPr>
          <p:cNvSpPr/>
          <p:nvPr/>
        </p:nvSpPr>
        <p:spPr>
          <a:xfrm>
            <a:off x="2156012" y="3778457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D86CE27D-8752-109D-CC7E-3127179D9617}"/>
              </a:ext>
            </a:extLst>
          </p:cNvPr>
          <p:cNvSpPr/>
          <p:nvPr/>
        </p:nvSpPr>
        <p:spPr>
          <a:xfrm>
            <a:off x="667869" y="4919171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EEF9663-1D4A-9B60-BBDA-5BA4FCD8F559}"/>
              </a:ext>
            </a:extLst>
          </p:cNvPr>
          <p:cNvSpPr/>
          <p:nvPr/>
        </p:nvSpPr>
        <p:spPr>
          <a:xfrm>
            <a:off x="2156011" y="4919171"/>
            <a:ext cx="188259" cy="193960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C8216-FCB6-B066-7CFC-8C7D3C6534FD}"/>
              </a:ext>
            </a:extLst>
          </p:cNvPr>
          <p:cNvSpPr txBox="1"/>
          <p:nvPr/>
        </p:nvSpPr>
        <p:spPr>
          <a:xfrm>
            <a:off x="3159910" y="961218"/>
            <a:ext cx="3473966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71B0B-1B1C-74D3-2555-01FF6E15D7FF}"/>
              </a:ext>
            </a:extLst>
          </p:cNvPr>
          <p:cNvSpPr txBox="1"/>
          <p:nvPr/>
        </p:nvSpPr>
        <p:spPr>
          <a:xfrm>
            <a:off x="3159916" y="1332296"/>
            <a:ext cx="3473966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абезпечення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надійного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FFA48-16BE-C52C-9960-765470454988}"/>
              </a:ext>
            </a:extLst>
          </p:cNvPr>
          <p:cNvSpPr txBox="1"/>
          <p:nvPr/>
        </p:nvSpPr>
        <p:spPr>
          <a:xfrm>
            <a:off x="3159910" y="2137517"/>
            <a:ext cx="3473971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ідновлення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незадовільному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технічному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3F0F7E-1D61-50CA-924E-602620299D39}"/>
              </a:ext>
            </a:extLst>
          </p:cNvPr>
          <p:cNvSpPr txBox="1"/>
          <p:nvPr/>
        </p:nvSpPr>
        <p:spPr>
          <a:xfrm>
            <a:off x="3159910" y="2947593"/>
            <a:ext cx="3473966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для оптимального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водовідведення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EA71D4-35A8-F2F7-E0C1-F4B68D3113FC}"/>
              </a:ext>
            </a:extLst>
          </p:cNvPr>
          <p:cNvSpPr txBox="1"/>
          <p:nvPr/>
        </p:nvSpPr>
        <p:spPr>
          <a:xfrm>
            <a:off x="3159910" y="3533435"/>
            <a:ext cx="3473965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емонт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відновлення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дощувальної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промислово-виробничої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EA9316-3448-FC00-C3F8-2E4F8AAC89FB}"/>
              </a:ext>
            </a:extLst>
          </p:cNvPr>
          <p:cNvSpPr txBox="1"/>
          <p:nvPr/>
        </p:nvSpPr>
        <p:spPr>
          <a:xfrm>
            <a:off x="3159911" y="4550164"/>
            <a:ext cx="3473964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відтворення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родючості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меліорованих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землях шляхом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своєчасного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агротехнічних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29FE98-BA2E-CA21-41E1-343CFD21B170}"/>
              </a:ext>
            </a:extLst>
          </p:cNvPr>
          <p:cNvSpPr txBox="1"/>
          <p:nvPr/>
        </p:nvSpPr>
        <p:spPr>
          <a:xfrm>
            <a:off x="3159912" y="5540465"/>
            <a:ext cx="3473963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оетапне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нарощування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меліоративного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фонду,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будівництва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переважно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землекористувачів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изогнутая влево 29">
            <a:extLst>
              <a:ext uri="{FF2B5EF4-FFF2-40B4-BE49-F238E27FC236}">
                <a16:creationId xmlns:a16="http://schemas.microsoft.com/office/drawing/2014/main" id="{08306461-74B1-1D89-97D1-AC285F288502}"/>
              </a:ext>
            </a:extLst>
          </p:cNvPr>
          <p:cNvSpPr/>
          <p:nvPr/>
        </p:nvSpPr>
        <p:spPr>
          <a:xfrm>
            <a:off x="6633875" y="1115106"/>
            <a:ext cx="259984" cy="650941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изогнутая вправо 30">
            <a:extLst>
              <a:ext uri="{FF2B5EF4-FFF2-40B4-BE49-F238E27FC236}">
                <a16:creationId xmlns:a16="http://schemas.microsoft.com/office/drawing/2014/main" id="{9A921E09-53D2-9738-C9A0-0E4DE7C633E9}"/>
              </a:ext>
            </a:extLst>
          </p:cNvPr>
          <p:cNvSpPr/>
          <p:nvPr/>
        </p:nvSpPr>
        <p:spPr>
          <a:xfrm>
            <a:off x="2904335" y="1688734"/>
            <a:ext cx="255574" cy="827633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изогнутая влево 1">
            <a:extLst>
              <a:ext uri="{FF2B5EF4-FFF2-40B4-BE49-F238E27FC236}">
                <a16:creationId xmlns:a16="http://schemas.microsoft.com/office/drawing/2014/main" id="{4781CBF8-69F9-264A-C9FA-285F874CC6B6}"/>
              </a:ext>
            </a:extLst>
          </p:cNvPr>
          <p:cNvSpPr/>
          <p:nvPr/>
        </p:nvSpPr>
        <p:spPr>
          <a:xfrm>
            <a:off x="6633875" y="2426165"/>
            <a:ext cx="255428" cy="853575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54675B6D-0340-33AA-DC51-8EA4E0BF3FA8}"/>
              </a:ext>
            </a:extLst>
          </p:cNvPr>
          <p:cNvSpPr/>
          <p:nvPr/>
        </p:nvSpPr>
        <p:spPr>
          <a:xfrm>
            <a:off x="2899708" y="3166430"/>
            <a:ext cx="255574" cy="954107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495B9E19-4657-C5E7-2F17-16DC5BDFA935}"/>
              </a:ext>
            </a:extLst>
          </p:cNvPr>
          <p:cNvSpPr/>
          <p:nvPr/>
        </p:nvSpPr>
        <p:spPr>
          <a:xfrm>
            <a:off x="6633875" y="3957617"/>
            <a:ext cx="255428" cy="1151960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0B1061F0-A817-D3C3-28DA-459308485859}"/>
              </a:ext>
            </a:extLst>
          </p:cNvPr>
          <p:cNvSpPr/>
          <p:nvPr/>
        </p:nvSpPr>
        <p:spPr>
          <a:xfrm>
            <a:off x="2899708" y="4919171"/>
            <a:ext cx="255428" cy="114517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1EC82-2A9D-C4E8-4448-FD3ECAB8B014}"/>
              </a:ext>
            </a:extLst>
          </p:cNvPr>
          <p:cNvSpPr txBox="1"/>
          <p:nvPr/>
        </p:nvSpPr>
        <p:spPr>
          <a:xfrm>
            <a:off x="7252216" y="58801"/>
            <a:ext cx="4679394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тратегія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апорізької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2027 року 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0F813-92A9-06A2-7E65-F546A315D8DD}"/>
              </a:ext>
            </a:extLst>
          </p:cNvPr>
          <p:cNvSpPr txBox="1"/>
          <p:nvPr/>
        </p:nvSpPr>
        <p:spPr>
          <a:xfrm>
            <a:off x="7600956" y="964635"/>
            <a:ext cx="3991522" cy="523220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иди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деградації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177C96-126F-5077-2E9C-9537ADC582A7}"/>
              </a:ext>
            </a:extLst>
          </p:cNvPr>
          <p:cNvSpPr txBox="1"/>
          <p:nvPr/>
        </p:nvSpPr>
        <p:spPr>
          <a:xfrm>
            <a:off x="7600956" y="1624385"/>
            <a:ext cx="717177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Ерозія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CE8680-019A-FA69-F266-B8ABB3677E17}"/>
              </a:ext>
            </a:extLst>
          </p:cNvPr>
          <p:cNvSpPr txBox="1"/>
          <p:nvPr/>
        </p:nvSpPr>
        <p:spPr>
          <a:xfrm>
            <a:off x="8511988" y="1624679"/>
            <a:ext cx="968188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асолення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2B285E-3610-8806-9E87-0CACD7BB5147}"/>
              </a:ext>
            </a:extLst>
          </p:cNvPr>
          <p:cNvSpPr txBox="1"/>
          <p:nvPr/>
        </p:nvSpPr>
        <p:spPr>
          <a:xfrm>
            <a:off x="10167090" y="2074564"/>
            <a:ext cx="1425388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солонцювання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D7D06B-2BA2-732B-3601-9A2B01F4652F}"/>
              </a:ext>
            </a:extLst>
          </p:cNvPr>
          <p:cNvSpPr txBox="1"/>
          <p:nvPr/>
        </p:nvSpPr>
        <p:spPr>
          <a:xfrm>
            <a:off x="10480854" y="1626217"/>
            <a:ext cx="1111624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щільнення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4B283-4167-B8D3-18A7-2DF0EB9B3355}"/>
              </a:ext>
            </a:extLst>
          </p:cNvPr>
          <p:cNvSpPr txBox="1"/>
          <p:nvPr/>
        </p:nvSpPr>
        <p:spPr>
          <a:xfrm>
            <a:off x="7600956" y="2076120"/>
            <a:ext cx="1192306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ідтоплення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DA478B-2C01-75EA-89D2-2F17F4553DE2}"/>
              </a:ext>
            </a:extLst>
          </p:cNvPr>
          <p:cNvSpPr txBox="1"/>
          <p:nvPr/>
        </p:nvSpPr>
        <p:spPr>
          <a:xfrm>
            <a:off x="8933329" y="2074564"/>
            <a:ext cx="1093694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орушення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E5485E-B7FB-2E66-8D5C-782C9E1524A0}"/>
              </a:ext>
            </a:extLst>
          </p:cNvPr>
          <p:cNvSpPr txBox="1"/>
          <p:nvPr/>
        </p:nvSpPr>
        <p:spPr>
          <a:xfrm>
            <a:off x="9658786" y="1624679"/>
            <a:ext cx="636494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суви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изогнутая вправо 39">
            <a:extLst>
              <a:ext uri="{FF2B5EF4-FFF2-40B4-BE49-F238E27FC236}">
                <a16:creationId xmlns:a16="http://schemas.microsoft.com/office/drawing/2014/main" id="{EA731CE7-403B-671A-C9BF-C0E00DB3C1B9}"/>
              </a:ext>
            </a:extLst>
          </p:cNvPr>
          <p:cNvSpPr/>
          <p:nvPr/>
        </p:nvSpPr>
        <p:spPr>
          <a:xfrm>
            <a:off x="7419199" y="1206760"/>
            <a:ext cx="185338" cy="600242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изогнутая влево 40">
            <a:extLst>
              <a:ext uri="{FF2B5EF4-FFF2-40B4-BE49-F238E27FC236}">
                <a16:creationId xmlns:a16="http://schemas.microsoft.com/office/drawing/2014/main" id="{3163B143-7A41-E4E7-38C2-053217010A1A}"/>
              </a:ext>
            </a:extLst>
          </p:cNvPr>
          <p:cNvSpPr/>
          <p:nvPr/>
        </p:nvSpPr>
        <p:spPr>
          <a:xfrm>
            <a:off x="11589056" y="1745282"/>
            <a:ext cx="181205" cy="523220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C99BBA88-CB39-2B64-E753-98595BC7071A}"/>
              </a:ext>
            </a:extLst>
          </p:cNvPr>
          <p:cNvSpPr/>
          <p:nvPr/>
        </p:nvSpPr>
        <p:spPr>
          <a:xfrm>
            <a:off x="8318133" y="1726493"/>
            <a:ext cx="188312" cy="92200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FFDF59DE-6E06-AFB3-E110-F4399F5669F0}"/>
              </a:ext>
            </a:extLst>
          </p:cNvPr>
          <p:cNvSpPr/>
          <p:nvPr/>
        </p:nvSpPr>
        <p:spPr>
          <a:xfrm>
            <a:off x="9483986" y="1726493"/>
            <a:ext cx="169257" cy="86722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E444BEA3-7DB3-8FA2-FF20-CDAF1032CACC}"/>
              </a:ext>
            </a:extLst>
          </p:cNvPr>
          <p:cNvSpPr/>
          <p:nvPr/>
        </p:nvSpPr>
        <p:spPr>
          <a:xfrm>
            <a:off x="10293203" y="1726493"/>
            <a:ext cx="188312" cy="92200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лево 45">
            <a:extLst>
              <a:ext uri="{FF2B5EF4-FFF2-40B4-BE49-F238E27FC236}">
                <a16:creationId xmlns:a16="http://schemas.microsoft.com/office/drawing/2014/main" id="{911DA799-86B9-C6F9-F240-C7E472CA770B}"/>
              </a:ext>
            </a:extLst>
          </p:cNvPr>
          <p:cNvSpPr/>
          <p:nvPr/>
        </p:nvSpPr>
        <p:spPr>
          <a:xfrm>
            <a:off x="10030833" y="2173697"/>
            <a:ext cx="134524" cy="85280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лево 46">
            <a:extLst>
              <a:ext uri="{FF2B5EF4-FFF2-40B4-BE49-F238E27FC236}">
                <a16:creationId xmlns:a16="http://schemas.microsoft.com/office/drawing/2014/main" id="{227EFDA7-3D89-2E09-23AB-FEE11DB864B0}"/>
              </a:ext>
            </a:extLst>
          </p:cNvPr>
          <p:cNvSpPr/>
          <p:nvPr/>
        </p:nvSpPr>
        <p:spPr>
          <a:xfrm>
            <a:off x="8796034" y="2173697"/>
            <a:ext cx="134524" cy="85280"/>
          </a:xfrm>
          <a:prstGeom prst="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BBE8A3-1365-36D4-AF7C-4B7901B11770}"/>
              </a:ext>
            </a:extLst>
          </p:cNvPr>
          <p:cNvSpPr txBox="1"/>
          <p:nvPr/>
        </p:nvSpPr>
        <p:spPr>
          <a:xfrm>
            <a:off x="7810500" y="3514570"/>
            <a:ext cx="3578648" cy="307777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Запорізької області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B11FC9-AB31-DBB3-5193-782E76521AB7}"/>
              </a:ext>
            </a:extLst>
          </p:cNvPr>
          <p:cNvSpPr txBox="1"/>
          <p:nvPr/>
        </p:nvSpPr>
        <p:spPr>
          <a:xfrm>
            <a:off x="7802589" y="4086549"/>
            <a:ext cx="3578648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деградованих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малородючих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ґрунтів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13DC07-9BA9-59B5-28B1-7A9B629314FD}"/>
              </a:ext>
            </a:extLst>
          </p:cNvPr>
          <p:cNvSpPr txBox="1"/>
          <p:nvPr/>
        </p:nvSpPr>
        <p:spPr>
          <a:xfrm>
            <a:off x="7802589" y="4877008"/>
            <a:ext cx="3578648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евиправні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збитки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1A528C-10D1-2E50-04AD-C98045AA4AE3}"/>
              </a:ext>
            </a:extLst>
          </p:cNvPr>
          <p:cNvSpPr txBox="1"/>
          <p:nvPr/>
        </p:nvSpPr>
        <p:spPr>
          <a:xfrm>
            <a:off x="7802589" y="5452024"/>
            <a:ext cx="3572433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нищ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найродючіш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шар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найважливіш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складов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гумус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024734-386E-E14D-37F2-62E11DA1C47C}"/>
              </a:ext>
            </a:extLst>
          </p:cNvPr>
          <p:cNvSpPr txBox="1"/>
          <p:nvPr/>
        </p:nvSpPr>
        <p:spPr>
          <a:xfrm>
            <a:off x="7810500" y="6237298"/>
            <a:ext cx="3572434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розораність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B69E0304-7FAF-D2B1-C373-DB0488CB85DE}"/>
              </a:ext>
            </a:extLst>
          </p:cNvPr>
          <p:cNvSpPr/>
          <p:nvPr/>
        </p:nvSpPr>
        <p:spPr>
          <a:xfrm>
            <a:off x="9467781" y="3820980"/>
            <a:ext cx="242047" cy="2620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A63AA23B-57A4-D2F3-13FD-C53E324E1990}"/>
              </a:ext>
            </a:extLst>
          </p:cNvPr>
          <p:cNvSpPr/>
          <p:nvPr/>
        </p:nvSpPr>
        <p:spPr>
          <a:xfrm>
            <a:off x="9467781" y="4604910"/>
            <a:ext cx="242047" cy="2620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4010D397-3B72-AE89-95D7-35456AA44B45}"/>
              </a:ext>
            </a:extLst>
          </p:cNvPr>
          <p:cNvSpPr/>
          <p:nvPr/>
        </p:nvSpPr>
        <p:spPr>
          <a:xfrm>
            <a:off x="9467781" y="5184785"/>
            <a:ext cx="242047" cy="2620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2DDA8F3F-4E60-3B1E-3227-97C52FB5B3D8}"/>
              </a:ext>
            </a:extLst>
          </p:cNvPr>
          <p:cNvSpPr/>
          <p:nvPr/>
        </p:nvSpPr>
        <p:spPr>
          <a:xfrm>
            <a:off x="9467780" y="5975928"/>
            <a:ext cx="242047" cy="2620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55D1294A-DE9F-129C-7ADC-656A5FC49FD5}"/>
              </a:ext>
            </a:extLst>
          </p:cNvPr>
          <p:cNvSpPr/>
          <p:nvPr/>
        </p:nvSpPr>
        <p:spPr>
          <a:xfrm>
            <a:off x="7595573" y="2527023"/>
            <a:ext cx="176828" cy="749577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D518462F-436E-E539-12CE-221966368A4E}"/>
              </a:ext>
            </a:extLst>
          </p:cNvPr>
          <p:cNvSpPr/>
          <p:nvPr/>
        </p:nvSpPr>
        <p:spPr>
          <a:xfrm>
            <a:off x="9482818" y="2526807"/>
            <a:ext cx="207017" cy="756569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7CC2CDAC-9CC8-C1CA-354A-ABD9BCCBA8CF}"/>
              </a:ext>
            </a:extLst>
          </p:cNvPr>
          <p:cNvSpPr/>
          <p:nvPr/>
        </p:nvSpPr>
        <p:spPr>
          <a:xfrm>
            <a:off x="11362691" y="2523912"/>
            <a:ext cx="229787" cy="75172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id="{FCF034EA-16A7-9553-A621-38B7CAD22C4D}"/>
              </a:ext>
            </a:extLst>
          </p:cNvPr>
          <p:cNvSpPr/>
          <p:nvPr/>
        </p:nvSpPr>
        <p:spPr>
          <a:xfrm>
            <a:off x="1289793" y="582021"/>
            <a:ext cx="188259" cy="14238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DD92C36C-783B-845E-C9DC-691A5ADED5E9}"/>
              </a:ext>
            </a:extLst>
          </p:cNvPr>
          <p:cNvSpPr/>
          <p:nvPr/>
        </p:nvSpPr>
        <p:spPr>
          <a:xfrm>
            <a:off x="5673530" y="585476"/>
            <a:ext cx="188259" cy="14238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8C0E2757-35D1-B507-4F2B-CC8FDEDB04E1}"/>
              </a:ext>
            </a:extLst>
          </p:cNvPr>
          <p:cNvSpPr/>
          <p:nvPr/>
        </p:nvSpPr>
        <p:spPr>
          <a:xfrm>
            <a:off x="7990920" y="583102"/>
            <a:ext cx="188259" cy="14238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трелка: вниз 63">
            <a:extLst>
              <a:ext uri="{FF2B5EF4-FFF2-40B4-BE49-F238E27FC236}">
                <a16:creationId xmlns:a16="http://schemas.microsoft.com/office/drawing/2014/main" id="{EA32C0F1-94A2-347B-CD6F-B67A1AEF6357}"/>
              </a:ext>
            </a:extLst>
          </p:cNvPr>
          <p:cNvSpPr/>
          <p:nvPr/>
        </p:nvSpPr>
        <p:spPr>
          <a:xfrm>
            <a:off x="11020975" y="583878"/>
            <a:ext cx="188259" cy="14238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8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514C901-B419-4635-4639-B2A353D5D792}"/>
              </a:ext>
            </a:extLst>
          </p:cNvPr>
          <p:cNvSpPr/>
          <p:nvPr/>
        </p:nvSpPr>
        <p:spPr>
          <a:xfrm>
            <a:off x="5934635" y="1070615"/>
            <a:ext cx="5840621" cy="5571035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44C0F49-8B27-B6D8-BD91-74BB78D9DA07}"/>
              </a:ext>
            </a:extLst>
          </p:cNvPr>
          <p:cNvSpPr/>
          <p:nvPr/>
        </p:nvSpPr>
        <p:spPr>
          <a:xfrm>
            <a:off x="416744" y="1274849"/>
            <a:ext cx="4598894" cy="5180499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62C3C-FD4D-0786-D5CA-02A143D3AD3C}"/>
              </a:ext>
            </a:extLst>
          </p:cNvPr>
          <p:cNvSpPr txBox="1"/>
          <p:nvPr/>
        </p:nvSpPr>
        <p:spPr>
          <a:xfrm>
            <a:off x="416744" y="352026"/>
            <a:ext cx="11358512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тратегія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апорізької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2027 року 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43D62-398A-266A-CAE9-5415396B49F2}"/>
              </a:ext>
            </a:extLst>
          </p:cNvPr>
          <p:cNvSpPr txBox="1"/>
          <p:nvPr/>
        </p:nvSpPr>
        <p:spPr>
          <a:xfrm>
            <a:off x="817857" y="1631210"/>
            <a:ext cx="3796669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214B7-7043-8C87-EB6A-01234C86ED5E}"/>
              </a:ext>
            </a:extLst>
          </p:cNvPr>
          <p:cNvSpPr txBox="1"/>
          <p:nvPr/>
        </p:nvSpPr>
        <p:spPr>
          <a:xfrm>
            <a:off x="817857" y="2223090"/>
            <a:ext cx="3796669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досконалення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регіональному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8D379-3E01-F3DB-3118-08B01B9AC02E}"/>
              </a:ext>
            </a:extLst>
          </p:cNvPr>
          <p:cNvSpPr txBox="1"/>
          <p:nvPr/>
        </p:nvSpPr>
        <p:spPr>
          <a:xfrm>
            <a:off x="817857" y="3315112"/>
            <a:ext cx="3796669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ідвищення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інформування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стан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8F946-F03C-AB39-0A22-0FF14E68DE77}"/>
              </a:ext>
            </a:extLst>
          </p:cNvPr>
          <p:cNvSpPr txBox="1"/>
          <p:nvPr/>
        </p:nvSpPr>
        <p:spPr>
          <a:xfrm>
            <a:off x="817857" y="4410477"/>
            <a:ext cx="3796669" cy="83099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тимулювання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громадськості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стосуються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0DF74-4694-EFF4-EED3-1C3D1A304B07}"/>
              </a:ext>
            </a:extLst>
          </p:cNvPr>
          <p:cNvSpPr txBox="1"/>
          <p:nvPr/>
        </p:nvSpPr>
        <p:spPr>
          <a:xfrm>
            <a:off x="817857" y="5496877"/>
            <a:ext cx="3796668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ідвищення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7A466-9225-6A41-7A71-F62F798114D4}"/>
              </a:ext>
            </a:extLst>
          </p:cNvPr>
          <p:cNvSpPr txBox="1"/>
          <p:nvPr/>
        </p:nvSpPr>
        <p:spPr>
          <a:xfrm>
            <a:off x="6237478" y="1299870"/>
            <a:ext cx="5234937" cy="338041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Потенційно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сфери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D3397-390E-FDFF-935F-1AB79D366EB9}"/>
              </a:ext>
            </a:extLst>
          </p:cNvPr>
          <p:cNvSpPr txBox="1"/>
          <p:nvPr/>
        </p:nvSpPr>
        <p:spPr>
          <a:xfrm>
            <a:off x="6237478" y="1902414"/>
            <a:ext cx="5234937" cy="107721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озроблення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складових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регіону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моніторингу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відомств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33392-7222-A7D9-8AD1-B30CC6761CF8}"/>
              </a:ext>
            </a:extLst>
          </p:cNvPr>
          <p:cNvSpPr txBox="1"/>
          <p:nvPr/>
        </p:nvSpPr>
        <p:spPr>
          <a:xfrm>
            <a:off x="6237478" y="3246738"/>
            <a:ext cx="5234937" cy="86498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одернізація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переоснащення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контролю служб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станом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природних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об’єкті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3F08D-74F8-2C76-C12F-5F7C2A699F8F}"/>
              </a:ext>
            </a:extLst>
          </p:cNvPr>
          <p:cNvSpPr txBox="1"/>
          <p:nvPr/>
        </p:nvSpPr>
        <p:spPr>
          <a:xfrm>
            <a:off x="6237478" y="4375288"/>
            <a:ext cx="5234937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алучення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громадськості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стосуються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17227-387E-B97D-2CFD-47253D2ED40F}"/>
              </a:ext>
            </a:extLst>
          </p:cNvPr>
          <p:cNvSpPr txBox="1"/>
          <p:nvPr/>
        </p:nvSpPr>
        <p:spPr>
          <a:xfrm>
            <a:off x="6237478" y="5216641"/>
            <a:ext cx="5234937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рганізація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природного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062B6-E4E7-2580-2713-8E225CAF2532}"/>
              </a:ext>
            </a:extLst>
          </p:cNvPr>
          <p:cNvSpPr txBox="1"/>
          <p:nvPr/>
        </p:nvSpPr>
        <p:spPr>
          <a:xfrm>
            <a:off x="6237478" y="6050826"/>
            <a:ext cx="5234937" cy="338041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поліграфічної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екологічної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тематики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C1A1276-3A37-4039-C992-461D7AE9FA04}"/>
              </a:ext>
            </a:extLst>
          </p:cNvPr>
          <p:cNvSpPr/>
          <p:nvPr/>
        </p:nvSpPr>
        <p:spPr>
          <a:xfrm>
            <a:off x="1248278" y="196976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8AD487E-D468-A4AF-CC17-7FAE61948692}"/>
              </a:ext>
            </a:extLst>
          </p:cNvPr>
          <p:cNvSpPr/>
          <p:nvPr/>
        </p:nvSpPr>
        <p:spPr>
          <a:xfrm>
            <a:off x="3919760" y="1969656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79B5BFD-D21F-BDF0-ABA6-0CC31BE0B951}"/>
              </a:ext>
            </a:extLst>
          </p:cNvPr>
          <p:cNvSpPr/>
          <p:nvPr/>
        </p:nvSpPr>
        <p:spPr>
          <a:xfrm>
            <a:off x="1248277" y="3057936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D28BC4A3-E7DF-AB11-08B1-3C2D6DA4EE6A}"/>
              </a:ext>
            </a:extLst>
          </p:cNvPr>
          <p:cNvSpPr/>
          <p:nvPr/>
        </p:nvSpPr>
        <p:spPr>
          <a:xfrm>
            <a:off x="3919759" y="3059357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E90EC1C0-AD4F-3EBA-5EB6-6FDC57F8605A}"/>
              </a:ext>
            </a:extLst>
          </p:cNvPr>
          <p:cNvSpPr/>
          <p:nvPr/>
        </p:nvSpPr>
        <p:spPr>
          <a:xfrm>
            <a:off x="1248276" y="414181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4634407-9AC1-F547-5902-E91408ABDFFF}"/>
              </a:ext>
            </a:extLst>
          </p:cNvPr>
          <p:cNvSpPr/>
          <p:nvPr/>
        </p:nvSpPr>
        <p:spPr>
          <a:xfrm>
            <a:off x="3919758" y="4142110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3F5E54FA-F345-B7E9-0CA5-5397BDE027EB}"/>
              </a:ext>
            </a:extLst>
          </p:cNvPr>
          <p:cNvSpPr/>
          <p:nvPr/>
        </p:nvSpPr>
        <p:spPr>
          <a:xfrm>
            <a:off x="1248276" y="524147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958373AC-D9A2-56C9-3D2D-90411B7A743E}"/>
              </a:ext>
            </a:extLst>
          </p:cNvPr>
          <p:cNvSpPr/>
          <p:nvPr/>
        </p:nvSpPr>
        <p:spPr>
          <a:xfrm>
            <a:off x="3919757" y="5242591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4D89B222-88F0-44A2-3365-28E49FFDCD0C}"/>
              </a:ext>
            </a:extLst>
          </p:cNvPr>
          <p:cNvSpPr/>
          <p:nvPr/>
        </p:nvSpPr>
        <p:spPr>
          <a:xfrm>
            <a:off x="6925519" y="1637911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7E0557E-E8B6-4D7D-A840-A2BC33C7335C}"/>
              </a:ext>
            </a:extLst>
          </p:cNvPr>
          <p:cNvSpPr/>
          <p:nvPr/>
        </p:nvSpPr>
        <p:spPr>
          <a:xfrm>
            <a:off x="10518125" y="164159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A2E51A4A-76DF-FBFD-7CAA-0C3B0472E7A4}"/>
              </a:ext>
            </a:extLst>
          </p:cNvPr>
          <p:cNvSpPr/>
          <p:nvPr/>
        </p:nvSpPr>
        <p:spPr>
          <a:xfrm>
            <a:off x="6925517" y="2979632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946C09B6-690A-F9F6-00D4-05A0559B6AB1}"/>
              </a:ext>
            </a:extLst>
          </p:cNvPr>
          <p:cNvSpPr/>
          <p:nvPr/>
        </p:nvSpPr>
        <p:spPr>
          <a:xfrm>
            <a:off x="10518124" y="2979632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A077F34-9C1F-9400-D69E-6BCFA15ABA92}"/>
              </a:ext>
            </a:extLst>
          </p:cNvPr>
          <p:cNvSpPr/>
          <p:nvPr/>
        </p:nvSpPr>
        <p:spPr>
          <a:xfrm>
            <a:off x="6925517" y="4116125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F6CEA6E4-A5F7-3D5D-4E40-36799A4BD647}"/>
              </a:ext>
            </a:extLst>
          </p:cNvPr>
          <p:cNvSpPr/>
          <p:nvPr/>
        </p:nvSpPr>
        <p:spPr>
          <a:xfrm>
            <a:off x="10518124" y="4116533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BC80E58C-2BD8-05D5-CAA0-4D27BC13C920}"/>
              </a:ext>
            </a:extLst>
          </p:cNvPr>
          <p:cNvSpPr/>
          <p:nvPr/>
        </p:nvSpPr>
        <p:spPr>
          <a:xfrm>
            <a:off x="6925517" y="4960063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8E067FAB-BDF3-D52A-1AB5-C3AEAD242CB2}"/>
              </a:ext>
            </a:extLst>
          </p:cNvPr>
          <p:cNvSpPr/>
          <p:nvPr/>
        </p:nvSpPr>
        <p:spPr>
          <a:xfrm>
            <a:off x="10518121" y="4960063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E29403B9-E410-9ADD-96CE-52137C1769EC}"/>
              </a:ext>
            </a:extLst>
          </p:cNvPr>
          <p:cNvSpPr/>
          <p:nvPr/>
        </p:nvSpPr>
        <p:spPr>
          <a:xfrm>
            <a:off x="6925517" y="579816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687ADAAB-0A3A-99AB-2F90-4351CD5BE307}"/>
              </a:ext>
            </a:extLst>
          </p:cNvPr>
          <p:cNvSpPr/>
          <p:nvPr/>
        </p:nvSpPr>
        <p:spPr>
          <a:xfrm>
            <a:off x="10518120" y="5797704"/>
            <a:ext cx="259977" cy="25332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76F551D0-902D-5885-6973-FC0B8F2193A6}"/>
              </a:ext>
            </a:extLst>
          </p:cNvPr>
          <p:cNvSpPr/>
          <p:nvPr/>
        </p:nvSpPr>
        <p:spPr>
          <a:xfrm>
            <a:off x="3919757" y="692657"/>
            <a:ext cx="259976" cy="58219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430B3ABF-3B6E-708C-D1DA-F78E2493564C}"/>
              </a:ext>
            </a:extLst>
          </p:cNvPr>
          <p:cNvSpPr/>
          <p:nvPr/>
        </p:nvSpPr>
        <p:spPr>
          <a:xfrm>
            <a:off x="6925516" y="690580"/>
            <a:ext cx="259977" cy="37419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66593EF9-BF66-BBCB-D532-EE9020D7A70B}"/>
              </a:ext>
            </a:extLst>
          </p:cNvPr>
          <p:cNvSpPr/>
          <p:nvPr/>
        </p:nvSpPr>
        <p:spPr>
          <a:xfrm>
            <a:off x="10518120" y="685998"/>
            <a:ext cx="259977" cy="37419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30613FE1-5706-A14D-94F5-68493CF48BCD}"/>
              </a:ext>
            </a:extLst>
          </p:cNvPr>
          <p:cNvSpPr/>
          <p:nvPr/>
        </p:nvSpPr>
        <p:spPr>
          <a:xfrm>
            <a:off x="1248277" y="692090"/>
            <a:ext cx="259976" cy="58219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3A17D04B-CE7E-992F-8CC4-0EF1AA3E55D8}"/>
              </a:ext>
            </a:extLst>
          </p:cNvPr>
          <p:cNvSpPr/>
          <p:nvPr/>
        </p:nvSpPr>
        <p:spPr>
          <a:xfrm>
            <a:off x="5015639" y="1960691"/>
            <a:ext cx="918998" cy="33855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04F52EBC-8F78-3D7E-950F-3AE9CBF6EA98}"/>
              </a:ext>
            </a:extLst>
          </p:cNvPr>
          <p:cNvSpPr/>
          <p:nvPr/>
        </p:nvSpPr>
        <p:spPr>
          <a:xfrm>
            <a:off x="5015638" y="5430901"/>
            <a:ext cx="918998" cy="33855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8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74538-DC2B-B34D-56E0-ED6D8A0B9FA8}"/>
              </a:ext>
            </a:extLst>
          </p:cNvPr>
          <p:cNvSpPr txBox="1"/>
          <p:nvPr/>
        </p:nvSpPr>
        <p:spPr>
          <a:xfrm>
            <a:off x="2628899" y="2066129"/>
            <a:ext cx="6925231" cy="1393330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Зміст заходів правового та організаційно-інституційного характеру, які пропонується включити до стратегічної моделі управління землями сільськогосподарського призначення Запорізької області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4CD0788-E0B5-21FD-0EF5-50EC24F1F6A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F41809AC-0956-D15E-38E9-06EAF627DF36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FE182D-F19A-F12B-EDD3-46C6032DD9C5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4165B6-ED2F-1A10-5EC8-E1C40E8C8216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EDCC81-226E-44E3-003F-410C9CA08255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910F48-BB88-210C-AC61-D23C3FAC149E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EBC8704D-5120-D9B9-4006-AFB3BF3F8188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BC6E8A46-7F53-E6EA-F616-62581E75E6B5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2554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B573B03-686C-646C-71E4-36DBE4876388}"/>
              </a:ext>
            </a:extLst>
          </p:cNvPr>
          <p:cNvSpPr/>
          <p:nvPr/>
        </p:nvSpPr>
        <p:spPr>
          <a:xfrm>
            <a:off x="6329921" y="72022"/>
            <a:ext cx="5419725" cy="6705600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D6F75D4-52D6-34C3-F228-604339D3204E}"/>
              </a:ext>
            </a:extLst>
          </p:cNvPr>
          <p:cNvSpPr/>
          <p:nvPr/>
        </p:nvSpPr>
        <p:spPr>
          <a:xfrm>
            <a:off x="441510" y="1384942"/>
            <a:ext cx="2985247" cy="4079760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506DC-74F3-37D5-3B47-0C7C74F34452}"/>
              </a:ext>
            </a:extLst>
          </p:cNvPr>
          <p:cNvSpPr txBox="1"/>
          <p:nvPr/>
        </p:nvSpPr>
        <p:spPr>
          <a:xfrm>
            <a:off x="6618191" y="5885557"/>
            <a:ext cx="484318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нформаційної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унікальними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ідентифікаторами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ними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9E80F-1FC7-E1ED-1285-177B73C3FBC3}"/>
              </a:ext>
            </a:extLst>
          </p:cNvPr>
          <p:cNvSpPr txBox="1"/>
          <p:nvPr/>
        </p:nvSpPr>
        <p:spPr>
          <a:xfrm>
            <a:off x="6618191" y="4958383"/>
            <a:ext cx="484318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втоматизованої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AFBCC-D5B7-6546-95C8-FDEEFF51A347}"/>
              </a:ext>
            </a:extLst>
          </p:cNvPr>
          <p:cNvSpPr txBox="1"/>
          <p:nvPr/>
        </p:nvSpPr>
        <p:spPr>
          <a:xfrm>
            <a:off x="6618191" y="4236355"/>
            <a:ext cx="484318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омплексної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землю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5854C7-60F9-BA0A-EA19-95EA40EE2643}"/>
              </a:ext>
            </a:extLst>
          </p:cNvPr>
          <p:cNvSpPr txBox="1"/>
          <p:nvPr/>
        </p:nvSpPr>
        <p:spPr>
          <a:xfrm>
            <a:off x="6618192" y="3313107"/>
            <a:ext cx="484318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ритеріїв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A2B391-3165-554E-9DDB-C147EEBDF2CC}"/>
              </a:ext>
            </a:extLst>
          </p:cNvPr>
          <p:cNvSpPr txBox="1"/>
          <p:nvPr/>
        </p:nvSpPr>
        <p:spPr>
          <a:xfrm>
            <a:off x="6618192" y="2606507"/>
            <a:ext cx="484318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втоматизованих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зондування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E4DCA-B318-6E69-5365-C193048E5E45}"/>
              </a:ext>
            </a:extLst>
          </p:cNvPr>
          <p:cNvSpPr txBox="1"/>
          <p:nvPr/>
        </p:nvSpPr>
        <p:spPr>
          <a:xfrm>
            <a:off x="6618192" y="1898949"/>
            <a:ext cx="484318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ифрових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0B3F27-42EB-565C-C0BB-B2E9AAF53461}"/>
              </a:ext>
            </a:extLst>
          </p:cNvPr>
          <p:cNvSpPr txBox="1"/>
          <p:nvPr/>
        </p:nvSpPr>
        <p:spPr>
          <a:xfrm>
            <a:off x="6618192" y="1181993"/>
            <a:ext cx="4843187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омплексного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63641-321B-5248-3AC5-CCD45B73C0AE}"/>
              </a:ext>
            </a:extLst>
          </p:cNvPr>
          <p:cNvSpPr txBox="1"/>
          <p:nvPr/>
        </p:nvSpPr>
        <p:spPr>
          <a:xfrm>
            <a:off x="6618192" y="257213"/>
            <a:ext cx="4843187" cy="73866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техніко-економічних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обґрунтувань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одиниць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громад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D3DB50-AC76-0407-7760-17734C733390}"/>
              </a:ext>
            </a:extLst>
          </p:cNvPr>
          <p:cNvSpPr txBox="1"/>
          <p:nvPr/>
        </p:nvSpPr>
        <p:spPr>
          <a:xfrm>
            <a:off x="664423" y="1781199"/>
            <a:ext cx="2539419" cy="1169551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запланованих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UA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 з </a:t>
            </a:r>
            <a:r>
              <a:rPr lang="ru-UA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36DBE5-B532-34F6-0E66-2DC7D254EA72}"/>
              </a:ext>
            </a:extLst>
          </p:cNvPr>
          <p:cNvSpPr txBox="1"/>
          <p:nvPr/>
        </p:nvSpPr>
        <p:spPr>
          <a:xfrm>
            <a:off x="664422" y="3139824"/>
            <a:ext cx="2539419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2DB21A-EE5B-73D9-C814-8938753ED28A}"/>
              </a:ext>
            </a:extLst>
          </p:cNvPr>
          <p:cNvSpPr txBox="1"/>
          <p:nvPr/>
        </p:nvSpPr>
        <p:spPr>
          <a:xfrm>
            <a:off x="664422" y="3632428"/>
            <a:ext cx="2539419" cy="30777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ісцевих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C682B-0422-E106-3F97-7B816693CFFE}"/>
              </a:ext>
            </a:extLst>
          </p:cNvPr>
          <p:cNvSpPr txBox="1"/>
          <p:nvPr/>
        </p:nvSpPr>
        <p:spPr>
          <a:xfrm>
            <a:off x="664422" y="4125032"/>
            <a:ext cx="2539419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ожливостей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ресурсного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запланованих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CA1F54-1EB9-8ED5-CC46-EB110CB4E7C3}"/>
              </a:ext>
            </a:extLst>
          </p:cNvPr>
          <p:cNvSpPr txBox="1"/>
          <p:nvPr/>
        </p:nvSpPr>
        <p:spPr>
          <a:xfrm>
            <a:off x="3911382" y="3168258"/>
            <a:ext cx="1856700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ляхом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розробленн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і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6AF7C8E8-E8C9-9B64-1FF7-CE643617CD24}"/>
              </a:ext>
            </a:extLst>
          </p:cNvPr>
          <p:cNvSpPr/>
          <p:nvPr/>
        </p:nvSpPr>
        <p:spPr>
          <a:xfrm>
            <a:off x="1838883" y="2953414"/>
            <a:ext cx="190500" cy="18348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98ECE30F-5B6B-72E8-F38E-B2CC460C6E23}"/>
              </a:ext>
            </a:extLst>
          </p:cNvPr>
          <p:cNvSpPr/>
          <p:nvPr/>
        </p:nvSpPr>
        <p:spPr>
          <a:xfrm>
            <a:off x="1838883" y="3454254"/>
            <a:ext cx="190500" cy="18348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92D808CF-3608-ED84-8984-94A162C6B8BD}"/>
              </a:ext>
            </a:extLst>
          </p:cNvPr>
          <p:cNvSpPr/>
          <p:nvPr/>
        </p:nvSpPr>
        <p:spPr>
          <a:xfrm>
            <a:off x="1838883" y="3941881"/>
            <a:ext cx="190500" cy="18348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74BFC2F2-3F18-154C-1ACA-77BF80A7B3A8}"/>
              </a:ext>
            </a:extLst>
          </p:cNvPr>
          <p:cNvSpPr/>
          <p:nvPr/>
        </p:nvSpPr>
        <p:spPr>
          <a:xfrm>
            <a:off x="7325733" y="996668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8039822E-C22A-C1B4-84F0-6A649C2D894A}"/>
              </a:ext>
            </a:extLst>
          </p:cNvPr>
          <p:cNvSpPr/>
          <p:nvPr/>
        </p:nvSpPr>
        <p:spPr>
          <a:xfrm>
            <a:off x="10564233" y="996668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id="{BD7ED005-B9EB-A61A-5486-58D18A5FDE38}"/>
              </a:ext>
            </a:extLst>
          </p:cNvPr>
          <p:cNvSpPr/>
          <p:nvPr/>
        </p:nvSpPr>
        <p:spPr>
          <a:xfrm>
            <a:off x="7325733" y="1703397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27141EC5-7D01-B304-4439-C94BA54FD757}"/>
              </a:ext>
            </a:extLst>
          </p:cNvPr>
          <p:cNvSpPr/>
          <p:nvPr/>
        </p:nvSpPr>
        <p:spPr>
          <a:xfrm>
            <a:off x="10564233" y="1703397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30E055F8-EDB3-13BE-0509-73ECB349DEFF}"/>
              </a:ext>
            </a:extLst>
          </p:cNvPr>
          <p:cNvSpPr/>
          <p:nvPr/>
        </p:nvSpPr>
        <p:spPr>
          <a:xfrm>
            <a:off x="7325733" y="2420826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3B75599A-CB9B-16C6-A15B-6F7503F7B567}"/>
              </a:ext>
            </a:extLst>
          </p:cNvPr>
          <p:cNvSpPr/>
          <p:nvPr/>
        </p:nvSpPr>
        <p:spPr>
          <a:xfrm>
            <a:off x="10564233" y="2419514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DDCCB76F-CD21-F2D7-3DC9-3E0B4389E427}"/>
              </a:ext>
            </a:extLst>
          </p:cNvPr>
          <p:cNvSpPr/>
          <p:nvPr/>
        </p:nvSpPr>
        <p:spPr>
          <a:xfrm>
            <a:off x="7325733" y="3128287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2019D433-8A82-129A-4CC9-018C1460FA6A}"/>
              </a:ext>
            </a:extLst>
          </p:cNvPr>
          <p:cNvSpPr/>
          <p:nvPr/>
        </p:nvSpPr>
        <p:spPr>
          <a:xfrm>
            <a:off x="10564233" y="3125302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8C1BE149-1740-63A7-53F2-FCA8E8068345}"/>
              </a:ext>
            </a:extLst>
          </p:cNvPr>
          <p:cNvSpPr/>
          <p:nvPr/>
        </p:nvSpPr>
        <p:spPr>
          <a:xfrm>
            <a:off x="7325732" y="4047632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43366C68-AB51-056D-0E8B-F9A47509496A}"/>
              </a:ext>
            </a:extLst>
          </p:cNvPr>
          <p:cNvSpPr/>
          <p:nvPr/>
        </p:nvSpPr>
        <p:spPr>
          <a:xfrm>
            <a:off x="10564233" y="4047632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00D2BA6C-9B31-D30D-A789-B6E905D1B5C3}"/>
              </a:ext>
            </a:extLst>
          </p:cNvPr>
          <p:cNvSpPr/>
          <p:nvPr/>
        </p:nvSpPr>
        <p:spPr>
          <a:xfrm>
            <a:off x="7325731" y="4761893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1A762318-1814-339D-34CD-F726A24EE3C9}"/>
              </a:ext>
            </a:extLst>
          </p:cNvPr>
          <p:cNvSpPr/>
          <p:nvPr/>
        </p:nvSpPr>
        <p:spPr>
          <a:xfrm>
            <a:off x="10564233" y="4761893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: вниз 49">
            <a:extLst>
              <a:ext uri="{FF2B5EF4-FFF2-40B4-BE49-F238E27FC236}">
                <a16:creationId xmlns:a16="http://schemas.microsoft.com/office/drawing/2014/main" id="{EB8C9224-F4DB-AF34-7595-7AEB71980B96}"/>
              </a:ext>
            </a:extLst>
          </p:cNvPr>
          <p:cNvSpPr/>
          <p:nvPr/>
        </p:nvSpPr>
        <p:spPr>
          <a:xfrm>
            <a:off x="7325730" y="5697047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67CD2605-5442-844E-E2C0-15F3EB4A529B}"/>
              </a:ext>
            </a:extLst>
          </p:cNvPr>
          <p:cNvSpPr/>
          <p:nvPr/>
        </p:nvSpPr>
        <p:spPr>
          <a:xfrm>
            <a:off x="10564232" y="5693154"/>
            <a:ext cx="187587" cy="18506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69BBFCB9-0D09-D44C-D02D-5DF72F3CC804}"/>
              </a:ext>
            </a:extLst>
          </p:cNvPr>
          <p:cNvSpPr/>
          <p:nvPr/>
        </p:nvSpPr>
        <p:spPr>
          <a:xfrm>
            <a:off x="3426757" y="3261627"/>
            <a:ext cx="484624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11793EF4-51E3-F6AA-7065-9A57D6D2C57F}"/>
              </a:ext>
            </a:extLst>
          </p:cNvPr>
          <p:cNvSpPr/>
          <p:nvPr/>
        </p:nvSpPr>
        <p:spPr>
          <a:xfrm>
            <a:off x="5768082" y="3261627"/>
            <a:ext cx="561838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2263E188-092F-2C5E-9E08-3AA2F409C35C}"/>
              </a:ext>
            </a:extLst>
          </p:cNvPr>
          <p:cNvSpPr/>
          <p:nvPr/>
        </p:nvSpPr>
        <p:spPr>
          <a:xfrm>
            <a:off x="3424584" y="2623381"/>
            <a:ext cx="2905336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D0F5C9CC-41CC-AC1C-A569-CEAD67A15A50}"/>
              </a:ext>
            </a:extLst>
          </p:cNvPr>
          <p:cNvSpPr/>
          <p:nvPr/>
        </p:nvSpPr>
        <p:spPr>
          <a:xfrm>
            <a:off x="3424584" y="3917951"/>
            <a:ext cx="2905336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EB1F00EE-FB90-5720-F119-4D7A4D61C320}"/>
              </a:ext>
            </a:extLst>
          </p:cNvPr>
          <p:cNvSpPr/>
          <p:nvPr/>
        </p:nvSpPr>
        <p:spPr>
          <a:xfrm>
            <a:off x="3426473" y="1985135"/>
            <a:ext cx="2905336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93FB53C0-0697-8E37-45F9-299BED38BAA6}"/>
              </a:ext>
            </a:extLst>
          </p:cNvPr>
          <p:cNvSpPr/>
          <p:nvPr/>
        </p:nvSpPr>
        <p:spPr>
          <a:xfrm>
            <a:off x="3424584" y="4471867"/>
            <a:ext cx="2905336" cy="318404"/>
          </a:xfrm>
          <a:prstGeom prst="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65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A6A919E2-95C7-E8FF-C433-9D3E19B80BEE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D12EC-1A5E-FC13-133B-8929B839F771}"/>
              </a:ext>
            </a:extLst>
          </p:cNvPr>
          <p:cNvSpPr txBox="1"/>
          <p:nvPr/>
        </p:nvSpPr>
        <p:spPr>
          <a:xfrm>
            <a:off x="2628899" y="2230789"/>
            <a:ext cx="6925231" cy="106400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Порівняльно-правовий аналіз відповідного вітчизняного законодавства, права ЄС та внутрішнього законодавства Франції</a:t>
            </a:r>
            <a:endParaRPr lang="ru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E153D22E-4BB9-D74D-10F7-17802054DBF4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012EF6-036D-EE8F-9D6F-B718BA5710E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63C2D9-298D-937F-D80D-1EE5D0C91BC9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29538A-CAAE-FDE5-3C06-85B09DC82175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DC340B7F-58BE-A3CF-2C39-85C9343389A1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89CEAE4C-E81E-5F7A-4B60-B375F29FC6AB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A638B1-8828-B1C7-949B-11E391566D11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0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42AB2C-39F8-56E7-27DB-B83E3E7F5014}"/>
              </a:ext>
            </a:extLst>
          </p:cNvPr>
          <p:cNvSpPr/>
          <p:nvPr/>
        </p:nvSpPr>
        <p:spPr>
          <a:xfrm>
            <a:off x="645451" y="213056"/>
            <a:ext cx="10901085" cy="2684978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3C9994B-FB72-8615-2CFB-5A6AF41E912D}"/>
              </a:ext>
            </a:extLst>
          </p:cNvPr>
          <p:cNvSpPr/>
          <p:nvPr/>
        </p:nvSpPr>
        <p:spPr>
          <a:xfrm>
            <a:off x="1837762" y="3201996"/>
            <a:ext cx="8516471" cy="3483659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4A8DC-FE5D-C474-51AB-28645C0F1CCB}"/>
              </a:ext>
            </a:extLst>
          </p:cNvPr>
          <p:cNvSpPr txBox="1"/>
          <p:nvPr/>
        </p:nvSpPr>
        <p:spPr>
          <a:xfrm>
            <a:off x="1109379" y="1233588"/>
            <a:ext cx="2610973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порівняльний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процес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землями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ЄС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768FF-2156-3900-956A-83167BD1DC8F}"/>
              </a:ext>
            </a:extLst>
          </p:cNvPr>
          <p:cNvSpPr txBox="1"/>
          <p:nvPr/>
        </p:nvSpPr>
        <p:spPr>
          <a:xfrm>
            <a:off x="1109379" y="551622"/>
            <a:ext cx="2610972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Об’єкт</a:t>
            </a:r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дослідження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18522-B917-9DCC-2C9C-B77925D45B16}"/>
              </a:ext>
            </a:extLst>
          </p:cNvPr>
          <p:cNvSpPr txBox="1"/>
          <p:nvPr/>
        </p:nvSpPr>
        <p:spPr>
          <a:xfrm>
            <a:off x="8471647" y="1233588"/>
            <a:ext cx="2610974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теоретико-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методичні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моделі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землями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технологічними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методами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FCAB30-2B7D-1189-6072-6BD57EF27F1D}"/>
              </a:ext>
            </a:extLst>
          </p:cNvPr>
          <p:cNvSpPr txBox="1"/>
          <p:nvPr/>
        </p:nvSpPr>
        <p:spPr>
          <a:xfrm>
            <a:off x="8471640" y="554063"/>
            <a:ext cx="2610972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Предмет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дослідження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7DB9A-9590-8472-8AC0-C7C815D4B4EC}"/>
              </a:ext>
            </a:extLst>
          </p:cNvPr>
          <p:cNvSpPr txBox="1"/>
          <p:nvPr/>
        </p:nvSpPr>
        <p:spPr>
          <a:xfrm>
            <a:off x="4495796" y="1233588"/>
            <a:ext cx="3200399" cy="13234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законодавчі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акти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нормативні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документи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галузі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земельних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відносин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землями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призначення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AD810-6190-8DE1-AE75-929266BEC712}"/>
              </a:ext>
            </a:extLst>
          </p:cNvPr>
          <p:cNvSpPr txBox="1"/>
          <p:nvPr/>
        </p:nvSpPr>
        <p:spPr>
          <a:xfrm>
            <a:off x="4495796" y="547025"/>
            <a:ext cx="3200399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база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6EA28-9EF4-BA4D-6C0A-7E73BAAB08A0}"/>
              </a:ext>
            </a:extLst>
          </p:cNvPr>
          <p:cNvSpPr txBox="1"/>
          <p:nvPr/>
        </p:nvSpPr>
        <p:spPr>
          <a:xfrm>
            <a:off x="2552698" y="3564736"/>
            <a:ext cx="7086600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Спрямування</a:t>
            </a:r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проєкту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4A0ADD-892E-4727-16C7-22631443D10A}"/>
              </a:ext>
            </a:extLst>
          </p:cNvPr>
          <p:cNvSpPr txBox="1"/>
          <p:nvPr/>
        </p:nvSpPr>
        <p:spPr>
          <a:xfrm>
            <a:off x="2552698" y="4169705"/>
            <a:ext cx="7086600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маркетингом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землеустрою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технологічними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методами: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7DD1B6-C67F-73AB-DCFC-C5609F91B821}"/>
              </a:ext>
            </a:extLst>
          </p:cNvPr>
          <p:cNvSpPr txBox="1"/>
          <p:nvPr/>
        </p:nvSpPr>
        <p:spPr>
          <a:xfrm>
            <a:off x="2552698" y="4774923"/>
            <a:ext cx="7086600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вдосконалення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законодавчої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бази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FCD594-842B-F289-7BD2-9958EF8E7BA0}"/>
              </a:ext>
            </a:extLst>
          </p:cNvPr>
          <p:cNvSpPr txBox="1"/>
          <p:nvPr/>
        </p:nvSpPr>
        <p:spPr>
          <a:xfrm>
            <a:off x="2552698" y="5379643"/>
            <a:ext cx="7086601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інституційні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землекористування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A4CE96-D249-508E-5954-7BBCA9B6FB96}"/>
              </a:ext>
            </a:extLst>
          </p:cNvPr>
          <p:cNvSpPr txBox="1"/>
          <p:nvPr/>
        </p:nvSpPr>
        <p:spPr>
          <a:xfrm>
            <a:off x="2552699" y="5984363"/>
            <a:ext cx="7086601" cy="338554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відродження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земель на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управління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маркетингом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землеустрою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изогнутая вправо 28">
            <a:extLst>
              <a:ext uri="{FF2B5EF4-FFF2-40B4-BE49-F238E27FC236}">
                <a16:creationId xmlns:a16="http://schemas.microsoft.com/office/drawing/2014/main" id="{93836254-6F88-67F1-B8AD-AA84829B5A8B}"/>
              </a:ext>
            </a:extLst>
          </p:cNvPr>
          <p:cNvSpPr/>
          <p:nvPr/>
        </p:nvSpPr>
        <p:spPr>
          <a:xfrm>
            <a:off x="2160494" y="3676621"/>
            <a:ext cx="392204" cy="75375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30" name="Стрелка: изогнутая влево 29">
            <a:extLst>
              <a:ext uri="{FF2B5EF4-FFF2-40B4-BE49-F238E27FC236}">
                <a16:creationId xmlns:a16="http://schemas.microsoft.com/office/drawing/2014/main" id="{413EE41B-D633-F1B3-2A77-FAA71B577C19}"/>
              </a:ext>
            </a:extLst>
          </p:cNvPr>
          <p:cNvSpPr/>
          <p:nvPr/>
        </p:nvSpPr>
        <p:spPr>
          <a:xfrm>
            <a:off x="9639298" y="4276529"/>
            <a:ext cx="392204" cy="754843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3" name="Стрелка: изогнутая вправо 32">
            <a:extLst>
              <a:ext uri="{FF2B5EF4-FFF2-40B4-BE49-F238E27FC236}">
                <a16:creationId xmlns:a16="http://schemas.microsoft.com/office/drawing/2014/main" id="{BEBB4A00-3906-468A-897A-485801975E84}"/>
              </a:ext>
            </a:extLst>
          </p:cNvPr>
          <p:cNvSpPr/>
          <p:nvPr/>
        </p:nvSpPr>
        <p:spPr>
          <a:xfrm>
            <a:off x="2160494" y="4892141"/>
            <a:ext cx="392204" cy="75375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34" name="Стрелка: изогнутая влево 33">
            <a:extLst>
              <a:ext uri="{FF2B5EF4-FFF2-40B4-BE49-F238E27FC236}">
                <a16:creationId xmlns:a16="http://schemas.microsoft.com/office/drawing/2014/main" id="{6BAC0B10-B2A7-2BB8-C49D-9C084362C064}"/>
              </a:ext>
            </a:extLst>
          </p:cNvPr>
          <p:cNvSpPr/>
          <p:nvPr/>
        </p:nvSpPr>
        <p:spPr>
          <a:xfrm>
            <a:off x="9639298" y="5497941"/>
            <a:ext cx="392204" cy="754843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A6AFA6E-E8AF-2F08-47A2-2CDF08564D50}"/>
              </a:ext>
            </a:extLst>
          </p:cNvPr>
          <p:cNvSpPr/>
          <p:nvPr/>
        </p:nvSpPr>
        <p:spPr>
          <a:xfrm>
            <a:off x="2238936" y="886775"/>
            <a:ext cx="235323" cy="3385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A97153FD-00B1-3335-1785-5A6B7DDB2FCB}"/>
              </a:ext>
            </a:extLst>
          </p:cNvPr>
          <p:cNvSpPr/>
          <p:nvPr/>
        </p:nvSpPr>
        <p:spPr>
          <a:xfrm>
            <a:off x="5978333" y="886069"/>
            <a:ext cx="235323" cy="3385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9EC358E-6420-F0BC-99B7-9C69CC1D2A09}"/>
              </a:ext>
            </a:extLst>
          </p:cNvPr>
          <p:cNvSpPr/>
          <p:nvPr/>
        </p:nvSpPr>
        <p:spPr>
          <a:xfrm>
            <a:off x="9659464" y="898219"/>
            <a:ext cx="235323" cy="338554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8721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E2D8860-A7DA-4256-69D9-F0451C2E2770}"/>
              </a:ext>
            </a:extLst>
          </p:cNvPr>
          <p:cNvSpPr/>
          <p:nvPr/>
        </p:nvSpPr>
        <p:spPr>
          <a:xfrm>
            <a:off x="191056" y="4626583"/>
            <a:ext cx="11798116" cy="1956932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9CE138D-92A8-F0C5-6F66-C737D3CA7207}"/>
              </a:ext>
            </a:extLst>
          </p:cNvPr>
          <p:cNvSpPr/>
          <p:nvPr/>
        </p:nvSpPr>
        <p:spPr>
          <a:xfrm>
            <a:off x="7031690" y="206667"/>
            <a:ext cx="4957482" cy="4090051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3770168-9A58-E15F-3726-CDE721E34578}"/>
              </a:ext>
            </a:extLst>
          </p:cNvPr>
          <p:cNvSpPr/>
          <p:nvPr/>
        </p:nvSpPr>
        <p:spPr>
          <a:xfrm>
            <a:off x="191056" y="206666"/>
            <a:ext cx="6628282" cy="4090051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66A12-E8D1-B2F8-0315-BA238C7DF665}"/>
              </a:ext>
            </a:extLst>
          </p:cNvPr>
          <p:cNvSpPr txBox="1"/>
          <p:nvPr/>
        </p:nvSpPr>
        <p:spPr>
          <a:xfrm>
            <a:off x="667870" y="396171"/>
            <a:ext cx="5688107" cy="720005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групи міжнародно-правових актів, які опосередковано визначають охорону земель, можна </a:t>
            </a: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віднести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конвенції, які спрямовані на боротьбу і протидію різним видам забруднення</a:t>
            </a:r>
            <a:r>
              <a:rPr lang="uk-UA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C44C5-64E6-200F-AE63-18DBB6E020D9}"/>
              </a:ext>
            </a:extLst>
          </p:cNvPr>
          <p:cNvSpPr txBox="1"/>
          <p:nvPr/>
        </p:nvSpPr>
        <p:spPr>
          <a:xfrm>
            <a:off x="667870" y="1181627"/>
            <a:ext cx="5688107" cy="72000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 про доступ до інформації, участь громадськості в процесі прийняття рішень та доступ до правосуддя з питань, що стосуються довкілля від 25.06.1998 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50E84-5F42-F8D1-E087-C352A765F349}"/>
              </a:ext>
            </a:extLst>
          </p:cNvPr>
          <p:cNvSpPr txBox="1"/>
          <p:nvPr/>
        </p:nvSpPr>
        <p:spPr>
          <a:xfrm>
            <a:off x="667870" y="1965190"/>
            <a:ext cx="5688107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 про оцінку впливу на навколишнє середовище у транскордонному контексті від 25.02.1991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CA010-08E5-6EB3-B269-5B14B72C6405}"/>
              </a:ext>
            </a:extLst>
          </p:cNvPr>
          <p:cNvSpPr txBox="1"/>
          <p:nvPr/>
        </p:nvSpPr>
        <p:spPr>
          <a:xfrm>
            <a:off x="661148" y="2534720"/>
            <a:ext cx="5694829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 щодо забруднення навколишнього середовища від 01.10.1976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05A8C-101D-23B8-AA78-50A70766342F}"/>
              </a:ext>
            </a:extLst>
          </p:cNvPr>
          <p:cNvSpPr txBox="1"/>
          <p:nvPr/>
        </p:nvSpPr>
        <p:spPr>
          <a:xfrm>
            <a:off x="661148" y="2889006"/>
            <a:ext cx="5694829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Стокгольмська Конвенція про стійкі органічні забруднювачі від 22.05.2001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680F5-AF6C-86A0-003E-B1C845AD415C}"/>
              </a:ext>
            </a:extLst>
          </p:cNvPr>
          <p:cNvSpPr txBox="1"/>
          <p:nvPr/>
        </p:nvSpPr>
        <p:spPr>
          <a:xfrm>
            <a:off x="661144" y="3597055"/>
            <a:ext cx="5688106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Базельська Конвенція про контроль за транскордонним перевезенням небезпечних відходів і їх знищенням від 05.05.1992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8757D-CAEC-5CBC-84A0-9327EE7DEDDE}"/>
              </a:ext>
            </a:extLst>
          </p:cNvPr>
          <p:cNvSpPr txBox="1"/>
          <p:nvPr/>
        </p:nvSpPr>
        <p:spPr>
          <a:xfrm>
            <a:off x="667870" y="3240545"/>
            <a:ext cx="5688107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 про транскордонний вплив промислових аварій від 17.03.1992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33CEC-DAA6-1452-E408-4149924AA88D}"/>
              </a:ext>
            </a:extLst>
          </p:cNvPr>
          <p:cNvSpPr txBox="1"/>
          <p:nvPr/>
        </p:nvSpPr>
        <p:spPr>
          <a:xfrm>
            <a:off x="532833" y="4768585"/>
            <a:ext cx="11115116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 про цивільну відповідальність за шкоду, спричинену при перевезенні небезпечних вантажів автомобільним, залізничним і внутрішнім водним транспортом від 10.10.1989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86CD6-843A-0F32-AD6C-DD6F4796C9EE}"/>
              </a:ext>
            </a:extLst>
          </p:cNvPr>
          <p:cNvSpPr txBox="1"/>
          <p:nvPr/>
        </p:nvSpPr>
        <p:spPr>
          <a:xfrm>
            <a:off x="532833" y="5431508"/>
            <a:ext cx="11107270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Роттердамська</a:t>
            </a: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Конвенція про процедуру попередньої </a:t>
            </a:r>
            <a:r>
              <a:rPr lang="uk-UA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обгрунтованої</a:t>
            </a: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згоди відносно окремих небезпечних хімічних речовин та пестицидів у міжнародній торгівлі від 10.09.1998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4BA86-36B7-6E35-D575-677BEFFBEEB7}"/>
              </a:ext>
            </a:extLst>
          </p:cNvPr>
          <p:cNvSpPr txBox="1"/>
          <p:nvPr/>
        </p:nvSpPr>
        <p:spPr>
          <a:xfrm>
            <a:off x="532833" y="6093447"/>
            <a:ext cx="11107270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Конвенція ООН про боротьбу з </a:t>
            </a:r>
            <a:r>
              <a:rPr lang="uk-UA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опустеленням</a:t>
            </a: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тих країнах, що потерпають від серйозної посухи та/або </a:t>
            </a:r>
            <a:r>
              <a:rPr lang="uk-UA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опустелення</a:t>
            </a: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особливо в Африці від 29.06.1994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A98E5-D99B-2D43-2C65-5F263D74BC32}"/>
              </a:ext>
            </a:extLst>
          </p:cNvPr>
          <p:cNvSpPr txBox="1"/>
          <p:nvPr/>
        </p:nvSpPr>
        <p:spPr>
          <a:xfrm>
            <a:off x="7240119" y="3774044"/>
            <a:ext cx="4540624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Боротьба з </a:t>
            </a:r>
            <a:r>
              <a:rPr lang="uk-UA" sz="1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опустеленням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350BA-6BB8-13D2-F2F1-281B15CB638F}"/>
              </a:ext>
            </a:extLst>
          </p:cNvPr>
          <p:cNvSpPr txBox="1"/>
          <p:nvPr/>
        </p:nvSpPr>
        <p:spPr>
          <a:xfrm>
            <a:off x="7243478" y="405136"/>
            <a:ext cx="4540624" cy="93403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огляду на аналіз даних міжнародних документів можна дійти висновку, що до основних напрямків міжнародно-правового регулювання відносин, які побіжно (опосередковано) 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язані</a:t>
            </a:r>
            <a:r>
              <a:rPr lang="uk-UA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охороною земель, належать:</a:t>
            </a:r>
            <a:endParaRPr lang="ru-UA" sz="1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C2CCF5-D6B9-42C5-3760-2A2FC65E8350}"/>
              </a:ext>
            </a:extLst>
          </p:cNvPr>
          <p:cNvSpPr txBox="1"/>
          <p:nvPr/>
        </p:nvSpPr>
        <p:spPr>
          <a:xfrm>
            <a:off x="9603435" y="1620562"/>
            <a:ext cx="2180667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Обмеження при здійсненні господарської діяльності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48FB49-B640-A01B-EE20-9A8A2FB0FE24}"/>
              </a:ext>
            </a:extLst>
          </p:cNvPr>
          <p:cNvSpPr txBox="1"/>
          <p:nvPr/>
        </p:nvSpPr>
        <p:spPr>
          <a:xfrm>
            <a:off x="7243478" y="1625913"/>
            <a:ext cx="2180667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Відшкодування екологічної шкоди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A7D578-492B-8781-4287-66007D5CF070}"/>
              </a:ext>
            </a:extLst>
          </p:cNvPr>
          <p:cNvSpPr txBox="1"/>
          <p:nvPr/>
        </p:nvSpPr>
        <p:spPr>
          <a:xfrm>
            <a:off x="7243478" y="2420417"/>
            <a:ext cx="2180668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Забруднення навколишнього середовища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4AB2-22D8-DEFF-1B9C-D453144244D9}"/>
              </a:ext>
            </a:extLst>
          </p:cNvPr>
          <p:cNvSpPr txBox="1"/>
          <p:nvPr/>
        </p:nvSpPr>
        <p:spPr>
          <a:xfrm>
            <a:off x="7240119" y="3199637"/>
            <a:ext cx="2184026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 відходами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15BCF1-CAB8-3C19-4266-70B51B70BE7D}"/>
              </a:ext>
            </a:extLst>
          </p:cNvPr>
          <p:cNvSpPr txBox="1"/>
          <p:nvPr/>
        </p:nvSpPr>
        <p:spPr>
          <a:xfrm>
            <a:off x="9603435" y="2408959"/>
            <a:ext cx="2180668" cy="505972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небезпечних речовин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7BCDD5-9A43-C50C-49DC-DB1FD0CDBE8D}"/>
              </a:ext>
            </a:extLst>
          </p:cNvPr>
          <p:cNvSpPr txBox="1"/>
          <p:nvPr/>
        </p:nvSpPr>
        <p:spPr>
          <a:xfrm>
            <a:off x="9603434" y="3199637"/>
            <a:ext cx="2180668" cy="291939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пестицидів</a:t>
            </a:r>
            <a:endParaRPr lang="ru-UA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85D22F7C-D904-F598-7244-0CD6FDA28F9A}"/>
              </a:ext>
            </a:extLst>
          </p:cNvPr>
          <p:cNvSpPr/>
          <p:nvPr/>
        </p:nvSpPr>
        <p:spPr>
          <a:xfrm>
            <a:off x="8187012" y="1337905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811A5C1-16F4-813A-26A8-E65F274A5D7B}"/>
              </a:ext>
            </a:extLst>
          </p:cNvPr>
          <p:cNvSpPr/>
          <p:nvPr/>
        </p:nvSpPr>
        <p:spPr>
          <a:xfrm>
            <a:off x="10546969" y="1332000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7672A6E6-9D5A-24FE-BB16-035799FE8212}"/>
              </a:ext>
            </a:extLst>
          </p:cNvPr>
          <p:cNvSpPr/>
          <p:nvPr/>
        </p:nvSpPr>
        <p:spPr>
          <a:xfrm>
            <a:off x="8187012" y="2130092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421346AE-70EA-AAE9-4DDE-8F93E3120187}"/>
              </a:ext>
            </a:extLst>
          </p:cNvPr>
          <p:cNvSpPr/>
          <p:nvPr/>
        </p:nvSpPr>
        <p:spPr>
          <a:xfrm>
            <a:off x="10546968" y="2123143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8294E6D8-345A-5CA3-8BF0-8DD835C191EE}"/>
              </a:ext>
            </a:extLst>
          </p:cNvPr>
          <p:cNvSpPr/>
          <p:nvPr/>
        </p:nvSpPr>
        <p:spPr>
          <a:xfrm>
            <a:off x="8187012" y="2924865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6606DCDC-2058-9ABC-8541-DB4268D3A801}"/>
              </a:ext>
            </a:extLst>
          </p:cNvPr>
          <p:cNvSpPr/>
          <p:nvPr/>
        </p:nvSpPr>
        <p:spPr>
          <a:xfrm>
            <a:off x="10546968" y="2915747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id="{57B918C8-A8E9-834A-E765-516291DC528F}"/>
              </a:ext>
            </a:extLst>
          </p:cNvPr>
          <p:cNvSpPr/>
          <p:nvPr/>
        </p:nvSpPr>
        <p:spPr>
          <a:xfrm>
            <a:off x="8187012" y="3488169"/>
            <a:ext cx="293597" cy="274478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D4DDF52E-82E3-BFD0-3DC6-53B5FD39F1D8}"/>
              </a:ext>
            </a:extLst>
          </p:cNvPr>
          <p:cNvSpPr/>
          <p:nvPr/>
        </p:nvSpPr>
        <p:spPr>
          <a:xfrm>
            <a:off x="10549219" y="3486481"/>
            <a:ext cx="293597" cy="28083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DC12D079-B431-14B4-18F9-BDAB23816340}"/>
              </a:ext>
            </a:extLst>
          </p:cNvPr>
          <p:cNvSpPr/>
          <p:nvPr/>
        </p:nvSpPr>
        <p:spPr>
          <a:xfrm>
            <a:off x="914400" y="4296717"/>
            <a:ext cx="313765" cy="32986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: вниз 51">
            <a:extLst>
              <a:ext uri="{FF2B5EF4-FFF2-40B4-BE49-F238E27FC236}">
                <a16:creationId xmlns:a16="http://schemas.microsoft.com/office/drawing/2014/main" id="{1C3A21AA-2B60-E87A-EA6C-D33F7E5FE153}"/>
              </a:ext>
            </a:extLst>
          </p:cNvPr>
          <p:cNvSpPr/>
          <p:nvPr/>
        </p:nvSpPr>
        <p:spPr>
          <a:xfrm>
            <a:off x="3355040" y="4296717"/>
            <a:ext cx="313765" cy="32986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21253BE1-396F-7020-6D21-A6D9ECD157D9}"/>
              </a:ext>
            </a:extLst>
          </p:cNvPr>
          <p:cNvSpPr/>
          <p:nvPr/>
        </p:nvSpPr>
        <p:spPr>
          <a:xfrm>
            <a:off x="5795680" y="4295734"/>
            <a:ext cx="313765" cy="329865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B663BB15-BFBC-8B1F-A729-D1577F980659}"/>
              </a:ext>
            </a:extLst>
          </p:cNvPr>
          <p:cNvSpPr/>
          <p:nvPr/>
        </p:nvSpPr>
        <p:spPr>
          <a:xfrm>
            <a:off x="8187012" y="4304699"/>
            <a:ext cx="313765" cy="324942"/>
          </a:xfrm>
          <a:prstGeom prst="up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: вверх 54">
            <a:extLst>
              <a:ext uri="{FF2B5EF4-FFF2-40B4-BE49-F238E27FC236}">
                <a16:creationId xmlns:a16="http://schemas.microsoft.com/office/drawing/2014/main" id="{803165A9-5C40-AB84-D844-69810B68F056}"/>
              </a:ext>
            </a:extLst>
          </p:cNvPr>
          <p:cNvSpPr/>
          <p:nvPr/>
        </p:nvSpPr>
        <p:spPr>
          <a:xfrm>
            <a:off x="10535762" y="4297462"/>
            <a:ext cx="313765" cy="324942"/>
          </a:xfrm>
          <a:prstGeom prst="up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71231363-F611-9CDF-8E12-9B77BBFBB3BB}"/>
              </a:ext>
            </a:extLst>
          </p:cNvPr>
          <p:cNvSpPr/>
          <p:nvPr/>
        </p:nvSpPr>
        <p:spPr>
          <a:xfrm>
            <a:off x="261375" y="405135"/>
            <a:ext cx="336176" cy="369789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58EDE860-390D-9FD2-818B-9F12F2303B34}"/>
              </a:ext>
            </a:extLst>
          </p:cNvPr>
          <p:cNvSpPr/>
          <p:nvPr/>
        </p:nvSpPr>
        <p:spPr>
          <a:xfrm>
            <a:off x="6412842" y="405135"/>
            <a:ext cx="336176" cy="3697892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A83A6E3F-45F2-E81C-30A8-5C02575949C7}"/>
              </a:ext>
            </a:extLst>
          </p:cNvPr>
          <p:cNvSpPr/>
          <p:nvPr/>
        </p:nvSpPr>
        <p:spPr>
          <a:xfrm>
            <a:off x="226216" y="4768585"/>
            <a:ext cx="271458" cy="161680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6A82C8EA-1F77-2634-5698-102C5A74C2BD}"/>
              </a:ext>
            </a:extLst>
          </p:cNvPr>
          <p:cNvSpPr/>
          <p:nvPr/>
        </p:nvSpPr>
        <p:spPr>
          <a:xfrm>
            <a:off x="11682831" y="4768585"/>
            <a:ext cx="271458" cy="161680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36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344006-EF0D-B56B-D68C-A15DBFFB82A8}"/>
              </a:ext>
            </a:extLst>
          </p:cNvPr>
          <p:cNvSpPr/>
          <p:nvPr/>
        </p:nvSpPr>
        <p:spPr>
          <a:xfrm>
            <a:off x="452716" y="3092827"/>
            <a:ext cx="11286565" cy="346037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FBC42E8-9DB4-F729-E98D-5F0749BB4E5A}"/>
              </a:ext>
            </a:extLst>
          </p:cNvPr>
          <p:cNvSpPr/>
          <p:nvPr/>
        </p:nvSpPr>
        <p:spPr>
          <a:xfrm>
            <a:off x="452717" y="268944"/>
            <a:ext cx="11286564" cy="2679666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EDE3B-B21F-24E1-7AD5-6AFA1385BA4F}"/>
              </a:ext>
            </a:extLst>
          </p:cNvPr>
          <p:cNvSpPr txBox="1"/>
          <p:nvPr/>
        </p:nvSpPr>
        <p:spPr>
          <a:xfrm>
            <a:off x="735106" y="3359098"/>
            <a:ext cx="10721788" cy="30739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Законодавство Франції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DA45E-9DE0-5B39-75F3-D8BB28111715}"/>
              </a:ext>
            </a:extLst>
          </p:cNvPr>
          <p:cNvSpPr txBox="1"/>
          <p:nvPr/>
        </p:nvSpPr>
        <p:spPr>
          <a:xfrm>
            <a:off x="735107" y="3939073"/>
            <a:ext cx="3854824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Правова охорона сільськогосподарських земель у Франції є не прямою, а опосередкованою.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9B560-E7AC-3136-AA31-927DD325D3E0}"/>
              </a:ext>
            </a:extLst>
          </p:cNvPr>
          <p:cNvSpPr txBox="1"/>
          <p:nvPr/>
        </p:nvSpPr>
        <p:spPr>
          <a:xfrm>
            <a:off x="5145741" y="3939073"/>
            <a:ext cx="6311153" cy="523220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Французьке законодавство не містить правових вимог щодо охорони родючості угідь та порядку здійснення технологічних операцій із обробітку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грунтів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F82D8-2CEB-18E0-7658-7749B22D6911}"/>
              </a:ext>
            </a:extLst>
          </p:cNvPr>
          <p:cNvSpPr txBox="1"/>
          <p:nvPr/>
        </p:nvSpPr>
        <p:spPr>
          <a:xfrm>
            <a:off x="735106" y="4734874"/>
            <a:ext cx="10721788" cy="307392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основу правової охорони сільськогосподарських земель Франції покладено три основні законодавчі підходи:</a:t>
            </a:r>
            <a:endParaRPr lang="ru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B3710-7764-DDD8-9FCC-79B32951B7A8}"/>
              </a:ext>
            </a:extLst>
          </p:cNvPr>
          <p:cNvSpPr txBox="1"/>
          <p:nvPr/>
        </p:nvSpPr>
        <p:spPr>
          <a:xfrm>
            <a:off x="5091953" y="5314848"/>
            <a:ext cx="2008094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Приватне володіння землею, передовсім на основі інституту права приватної власності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4466C-FC66-6FAF-1813-D3B97E0FC81F}"/>
              </a:ext>
            </a:extLst>
          </p:cNvPr>
          <p:cNvSpPr txBox="1"/>
          <p:nvPr/>
        </p:nvSpPr>
        <p:spPr>
          <a:xfrm>
            <a:off x="735106" y="5314849"/>
            <a:ext cx="3630707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Стимулювання набуття сільськогосподарських земель найбільш кваліфікованими для цього особами – фермерами, підприємцями тощо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8D6A4-C11F-7A09-C601-077407B596B6}"/>
              </a:ext>
            </a:extLst>
          </p:cNvPr>
          <p:cNvSpPr txBox="1"/>
          <p:nvPr/>
        </p:nvSpPr>
        <p:spPr>
          <a:xfrm>
            <a:off x="7826187" y="5314849"/>
            <a:ext cx="3630707" cy="954107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Регулювання державою переведення сільськогосподарських земель для несільськогосподарських потреб, передовсім під забудову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7412A192-97B0-26E6-D43A-9A411CD34E2A}"/>
              </a:ext>
            </a:extLst>
          </p:cNvPr>
          <p:cNvSpPr/>
          <p:nvPr/>
        </p:nvSpPr>
        <p:spPr>
          <a:xfrm>
            <a:off x="4589931" y="4124483"/>
            <a:ext cx="555810" cy="152400"/>
          </a:xfrm>
          <a:prstGeom prst="left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4E7CB2BE-294E-4501-A3A3-24202ED748D2}"/>
              </a:ext>
            </a:extLst>
          </p:cNvPr>
          <p:cNvSpPr/>
          <p:nvPr/>
        </p:nvSpPr>
        <p:spPr>
          <a:xfrm>
            <a:off x="2451846" y="4467605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2CF8619-702B-40E7-DD12-4A1683697BBE}"/>
              </a:ext>
            </a:extLst>
          </p:cNvPr>
          <p:cNvSpPr/>
          <p:nvPr/>
        </p:nvSpPr>
        <p:spPr>
          <a:xfrm>
            <a:off x="9542928" y="4467605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E4C2189-C96A-3A3D-965F-79A8626ABF4A}"/>
              </a:ext>
            </a:extLst>
          </p:cNvPr>
          <p:cNvSpPr/>
          <p:nvPr/>
        </p:nvSpPr>
        <p:spPr>
          <a:xfrm>
            <a:off x="2451847" y="5042266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A320A12-B2EB-6200-B892-737C8FB04353}"/>
              </a:ext>
            </a:extLst>
          </p:cNvPr>
          <p:cNvSpPr/>
          <p:nvPr/>
        </p:nvSpPr>
        <p:spPr>
          <a:xfrm>
            <a:off x="5997388" y="5042266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303DD5E-D7F8-87C4-6A9E-03973F40767C}"/>
              </a:ext>
            </a:extLst>
          </p:cNvPr>
          <p:cNvSpPr/>
          <p:nvPr/>
        </p:nvSpPr>
        <p:spPr>
          <a:xfrm>
            <a:off x="9542929" y="5036954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0DEA74D-6F9D-265C-D104-F80B951E2547}"/>
              </a:ext>
            </a:extLst>
          </p:cNvPr>
          <p:cNvSpPr/>
          <p:nvPr/>
        </p:nvSpPr>
        <p:spPr>
          <a:xfrm>
            <a:off x="5997388" y="4467605"/>
            <a:ext cx="197223" cy="272581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984C8-804E-76BC-660F-C10F9095A8EC}"/>
              </a:ext>
            </a:extLst>
          </p:cNvPr>
          <p:cNvSpPr txBox="1"/>
          <p:nvPr/>
        </p:nvSpPr>
        <p:spPr>
          <a:xfrm>
            <a:off x="1066798" y="2429062"/>
            <a:ext cx="10058399" cy="311496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Ґрунтова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ЄС до 2030 року,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ухвалена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Комісією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листопада 2021 року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253D7-330A-69BF-B67F-93F6B40E157D}"/>
              </a:ext>
            </a:extLst>
          </p:cNvPr>
          <p:cNvSpPr txBox="1"/>
          <p:nvPr/>
        </p:nvSpPr>
        <p:spPr>
          <a:xfrm>
            <a:off x="1066800" y="480308"/>
            <a:ext cx="10058400" cy="542008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Сучасними міжнародними актами, які 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язані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прямим регулюванням розвитку земель сільськогосподарського призначення та діяльності щодо них, є: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42D49C-F398-F4E2-BF2E-D914D1E200D2}"/>
              </a:ext>
            </a:extLst>
          </p:cNvPr>
          <p:cNvSpPr txBox="1"/>
          <p:nvPr/>
        </p:nvSpPr>
        <p:spPr>
          <a:xfrm>
            <a:off x="1066800" y="1130166"/>
            <a:ext cx="10058400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1386/2013/EU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вропейського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Парламенту та Ради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листопада 2013 року про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Союзу 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навколишнього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середовища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2020 року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добре в рамках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обмеженості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(Сьома ПДОНС)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57B3E-54C7-AF56-872E-64C18449B017}"/>
              </a:ext>
            </a:extLst>
          </p:cNvPr>
          <p:cNvSpPr txBox="1"/>
          <p:nvPr/>
        </p:nvSpPr>
        <p:spPr>
          <a:xfrm>
            <a:off x="1066799" y="1782402"/>
            <a:ext cx="10058400" cy="54200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Урядом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Європейською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Комісією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заходу "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ЄС для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сільського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господарства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фермерських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28 січня 2020 року</a:t>
            </a:r>
            <a:endParaRPr lang="ru-UA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изогнутая вправо 24">
            <a:extLst>
              <a:ext uri="{FF2B5EF4-FFF2-40B4-BE49-F238E27FC236}">
                <a16:creationId xmlns:a16="http://schemas.microsoft.com/office/drawing/2014/main" id="{46B5AB61-9E8E-4594-8DA5-69B393EF5D3D}"/>
              </a:ext>
            </a:extLst>
          </p:cNvPr>
          <p:cNvSpPr/>
          <p:nvPr/>
        </p:nvSpPr>
        <p:spPr>
          <a:xfrm>
            <a:off x="735106" y="726146"/>
            <a:ext cx="331692" cy="754161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изогнутая влево 25">
            <a:extLst>
              <a:ext uri="{FF2B5EF4-FFF2-40B4-BE49-F238E27FC236}">
                <a16:creationId xmlns:a16="http://schemas.microsoft.com/office/drawing/2014/main" id="{A0B7CC5E-B813-05EF-9750-AE7CB3994A97}"/>
              </a:ext>
            </a:extLst>
          </p:cNvPr>
          <p:cNvSpPr/>
          <p:nvPr/>
        </p:nvSpPr>
        <p:spPr>
          <a:xfrm>
            <a:off x="11125197" y="1360678"/>
            <a:ext cx="331692" cy="753372"/>
          </a:xfrm>
          <a:prstGeom prst="curvedLef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изогнутая вправо 26">
            <a:extLst>
              <a:ext uri="{FF2B5EF4-FFF2-40B4-BE49-F238E27FC236}">
                <a16:creationId xmlns:a16="http://schemas.microsoft.com/office/drawing/2014/main" id="{9E74FF50-B65A-0B2B-FE91-5BB5E18E9509}"/>
              </a:ext>
            </a:extLst>
          </p:cNvPr>
          <p:cNvSpPr/>
          <p:nvPr/>
        </p:nvSpPr>
        <p:spPr>
          <a:xfrm>
            <a:off x="735106" y="1986398"/>
            <a:ext cx="331692" cy="640108"/>
          </a:xfrm>
          <a:prstGeom prst="curvedRight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UA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30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8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Існуючі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екологічні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0680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7DEB8-1BD9-E8A7-B3B1-50634D087714}"/>
              </a:ext>
            </a:extLst>
          </p:cNvPr>
          <p:cNvSpPr txBox="1"/>
          <p:nvPr/>
        </p:nvSpPr>
        <p:spPr>
          <a:xfrm>
            <a:off x="161363" y="368755"/>
            <a:ext cx="12165107" cy="3169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Екологічні проблеми зачіпають життєві інтереси кожного громадянина, їх розв’язання неможливе без активної участі широких верств населення області та неурядових організацій. Отже, розширення участі громадськості у виробленні і прийнятті рішень у сфері охорони довкілля, використання природних ресурсів та екологічної безпеки та якісне поліпшення взаємодії з громадськістю і надалі повинно залишатися одним з найважливіших пріоритетів у Запорізькій області</a:t>
            </a:r>
            <a:r>
              <a:rPr lang="uk-UA" sz="1800" dirty="0" smtClean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sz="1800" dirty="0" smtClean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uk-UA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ЦЕ Є НА СДЛАЙДІ 23</a:t>
            </a:r>
            <a:endParaRPr lang="ru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BA44E-1D74-6BEB-C160-424D05D43212}"/>
              </a:ext>
            </a:extLst>
          </p:cNvPr>
          <p:cNvSpPr txBox="1"/>
          <p:nvPr/>
        </p:nvSpPr>
        <p:spPr>
          <a:xfrm>
            <a:off x="3108512" y="3244334"/>
            <a:ext cx="621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Існуючі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екологічні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66093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Розвиток органічного виробництва в 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710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A1823F-FC95-ED15-1153-80A583EF2826}"/>
              </a:ext>
            </a:extLst>
          </p:cNvPr>
          <p:cNvSpPr txBox="1"/>
          <p:nvPr/>
        </p:nvSpPr>
        <p:spPr>
          <a:xfrm>
            <a:off x="322729" y="1437296"/>
            <a:ext cx="6096000" cy="43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Органічне виробництво є важливим напрямком розвитку сільського господарства в Україні, включаючи запорізьку область. Органічне виробництво полягає у вирощуванні продукції без використання хімічних добрив та пестицидів, що сприяє збереженню навколишнього середовища та здоров'я людей, а також підвищенню якості та цінності сільськогосподарської продукції.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У Запорізькій області органічне виробництво розвивається досить повільно порівняно з іншими регіонами України, проте в останні роки спостерігається певний ріст. У 2020 році на території області було зареєстровано більше 100 органічних виробників, що є на 18% більше порівняно з попереднім роком. Загалом, в області понад 7 тис. га землі зайнято під органічні культури.</a:t>
            </a:r>
            <a:endParaRPr lang="ru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7E94FF-4BC5-67C4-AB64-77E7BA34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526" y="1874781"/>
            <a:ext cx="4140873" cy="3108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59870-39A8-9A4C-4EB8-FE361367DB19}"/>
              </a:ext>
            </a:extLst>
          </p:cNvPr>
          <p:cNvSpPr txBox="1"/>
          <p:nvPr/>
        </p:nvSpPr>
        <p:spPr>
          <a:xfrm>
            <a:off x="3048000" y="7481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Розвиток органічного виробництва в області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91267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302027"/>
            <a:ext cx="6925231" cy="921534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445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81388-8E14-2700-63DE-4DDEB2FF9167}"/>
              </a:ext>
            </a:extLst>
          </p:cNvPr>
          <p:cNvSpPr txBox="1"/>
          <p:nvPr/>
        </p:nvSpPr>
        <p:spPr>
          <a:xfrm>
            <a:off x="4316505" y="318497"/>
            <a:ext cx="355898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Висновки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1D593-0591-BD84-4FA7-02B89ED519BF}"/>
              </a:ext>
            </a:extLst>
          </p:cNvPr>
          <p:cNvSpPr txBox="1"/>
          <p:nvPr/>
        </p:nvSpPr>
        <p:spPr>
          <a:xfrm>
            <a:off x="860611" y="963450"/>
            <a:ext cx="1047077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емлям сільськогосподарського призначення Запорізької області притаманні наступні проблемні аспекти: надмірна розораність, екстенсивна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моноспеціалізація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рослинництва щодо вирощування виснажливих культур,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слабке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новітніх</a:t>
            </a:r>
            <a:r>
              <a:rPr lang="ru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технологій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технічне забезпечення, недостатня зрошуваність земель, нераціональне використання земель, велика кількість деградованих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грунтів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тощо.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6B9A3-3C54-5750-151D-1EAA5F752F53}"/>
              </a:ext>
            </a:extLst>
          </p:cNvPr>
          <p:cNvSpPr txBox="1"/>
          <p:nvPr/>
        </p:nvSpPr>
        <p:spPr>
          <a:xfrm>
            <a:off x="860610" y="2356497"/>
            <a:ext cx="104707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вирішення окреслених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багато нормативно-правових актів, що врегульовують ці аспекти на загальнодержавному та локальному рівнях, проте їх недостатньо для абсолютног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вирішення цих питань, адже також є велика потреба у належному фінансуванні та технічному забезпеченні.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7676A-76A1-D42E-4B99-A8AE9506CE88}"/>
              </a:ext>
            </a:extLst>
          </p:cNvPr>
          <p:cNvSpPr txBox="1"/>
          <p:nvPr/>
        </p:nvSpPr>
        <p:spPr>
          <a:xfrm>
            <a:off x="860609" y="3481899"/>
            <a:ext cx="1047077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із варіантів вирішення вищезазначених проблемних аспектів є запозичення досвіду у країн ЄС, однак необхідно використовувати лише ті методи і засоби, які допомагатимуть саме землям Запорізької області, враховуючи всі характеристики, тобто клімат, види і стан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грунтів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тощо.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88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2BC174-ED6B-7399-13A2-102267B77A49}"/>
              </a:ext>
            </a:extLst>
          </p:cNvPr>
          <p:cNvSpPr txBox="1"/>
          <p:nvPr/>
        </p:nvSpPr>
        <p:spPr>
          <a:xfrm>
            <a:off x="2812672" y="1904978"/>
            <a:ext cx="656664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Дякуємо за увагу!</a:t>
            </a:r>
            <a:endParaRPr lang="ru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7DFED-015D-378E-46B1-625DEE919962}"/>
              </a:ext>
            </a:extLst>
          </p:cNvPr>
          <p:cNvSpPr txBox="1"/>
          <p:nvPr/>
        </p:nvSpPr>
        <p:spPr>
          <a:xfrm>
            <a:off x="5150221" y="-6736"/>
            <a:ext cx="189155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4000" b="1" dirty="0">
              <a:solidFill>
                <a:srgbClr val="405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A6783-C8E7-7F88-DD57-100533BF3315}"/>
              </a:ext>
            </a:extLst>
          </p:cNvPr>
          <p:cNvSpPr txBox="1"/>
          <p:nvPr/>
        </p:nvSpPr>
        <p:spPr>
          <a:xfrm rot="10800000">
            <a:off x="5150221" y="3271376"/>
            <a:ext cx="189155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>
                <a:solidFill>
                  <a:srgbClr val="405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4000" b="1" dirty="0">
              <a:solidFill>
                <a:srgbClr val="405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50C79DB-9CC6-DAF2-4B58-6AF5B1521AB7}"/>
              </a:ext>
            </a:extLst>
          </p:cNvPr>
          <p:cNvSpPr/>
          <p:nvPr/>
        </p:nvSpPr>
        <p:spPr>
          <a:xfrm>
            <a:off x="7347200" y="338681"/>
            <a:ext cx="4239629" cy="2594727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1BABD5D-3EF2-1EA2-F80A-774D684E6D50}"/>
              </a:ext>
            </a:extLst>
          </p:cNvPr>
          <p:cNvSpPr/>
          <p:nvPr/>
        </p:nvSpPr>
        <p:spPr>
          <a:xfrm>
            <a:off x="605171" y="348143"/>
            <a:ext cx="6055605" cy="6161714"/>
          </a:xfrm>
          <a:prstGeom prst="rect">
            <a:avLst/>
          </a:prstGeom>
          <a:solidFill>
            <a:srgbClr val="8A9E63">
              <a:alpha val="20000"/>
            </a:srgbClr>
          </a:solidFill>
          <a:ln>
            <a:solidFill>
              <a:srgbClr val="8A9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AA6B5-083C-7649-058D-033407F1CCB3}"/>
              </a:ext>
            </a:extLst>
          </p:cNvPr>
          <p:cNvSpPr txBox="1"/>
          <p:nvPr/>
        </p:nvSpPr>
        <p:spPr>
          <a:xfrm>
            <a:off x="1167371" y="1368984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умов для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соціальної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соціальної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структури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громади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землекористуванні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EE638-D6C7-D6F8-7B4A-A2F782FBDC09}"/>
              </a:ext>
            </a:extLst>
          </p:cNvPr>
          <p:cNvSpPr txBox="1"/>
          <p:nvPr/>
        </p:nvSpPr>
        <p:spPr>
          <a:xfrm>
            <a:off x="1167371" y="5496888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Земля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залишатись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власності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Бенілюкс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7A4C9-FCD5-2F4D-958E-D517D51F4482}"/>
              </a:ext>
            </a:extLst>
          </p:cNvPr>
          <p:cNvSpPr txBox="1"/>
          <p:nvPr/>
        </p:nvSpPr>
        <p:spPr>
          <a:xfrm>
            <a:off x="1167371" y="4672626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ціни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на землю через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рівень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виробництва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тривалість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збереження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землекористування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57DFD-B0FD-ED7E-C686-BC6A8EBF73D7}"/>
              </a:ext>
            </a:extLst>
          </p:cNvPr>
          <p:cNvSpPr txBox="1"/>
          <p:nvPr/>
        </p:nvSpPr>
        <p:spPr>
          <a:xfrm>
            <a:off x="1167376" y="784349"/>
            <a:ext cx="4928629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Додаткова</a:t>
            </a:r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цінність</a:t>
            </a:r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проєкту</a:t>
            </a:r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1CD1F-29D6-A50D-0EBA-DE28A84A1427}"/>
              </a:ext>
            </a:extLst>
          </p:cNvPr>
          <p:cNvSpPr txBox="1"/>
          <p:nvPr/>
        </p:nvSpPr>
        <p:spPr>
          <a:xfrm>
            <a:off x="1167371" y="2190875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Підтримання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балансу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якістю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ґрунтів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родючістю</a:t>
            </a:r>
            <a:endParaRPr lang="ru-RU" sz="1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D80EBF-4C64-24F1-9A9C-B221F08F506E}"/>
              </a:ext>
            </a:extLst>
          </p:cNvPr>
          <p:cNvSpPr txBox="1"/>
          <p:nvPr/>
        </p:nvSpPr>
        <p:spPr>
          <a:xfrm>
            <a:off x="1167371" y="3015137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Добрива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збільшують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врожайність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утримують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гумус на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певному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до моменту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втрати</a:t>
            </a:r>
            <a:endParaRPr lang="ru-RU" sz="16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8E7BA5-F65E-7F14-6D4F-C2C35E7EC783}"/>
              </a:ext>
            </a:extLst>
          </p:cNvPr>
          <p:cNvSpPr txBox="1"/>
          <p:nvPr/>
        </p:nvSpPr>
        <p:spPr>
          <a:xfrm>
            <a:off x="1167371" y="3848364"/>
            <a:ext cx="4928629" cy="584775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Добрива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підвищують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продуктивність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а не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родючість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ґрунту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C7B58D98-4AA2-A515-FB67-A82F7ECA7EF8}"/>
              </a:ext>
            </a:extLst>
          </p:cNvPr>
          <p:cNvSpPr/>
          <p:nvPr/>
        </p:nvSpPr>
        <p:spPr>
          <a:xfrm>
            <a:off x="3506179" y="1122903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08DFEF0E-65DD-0525-60B7-2D8A7FA6D00F}"/>
              </a:ext>
            </a:extLst>
          </p:cNvPr>
          <p:cNvSpPr/>
          <p:nvPr/>
        </p:nvSpPr>
        <p:spPr>
          <a:xfrm>
            <a:off x="3506179" y="1953759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95D53F5-6CA8-E8EE-14C0-7E55DCB79EF2}"/>
              </a:ext>
            </a:extLst>
          </p:cNvPr>
          <p:cNvSpPr/>
          <p:nvPr/>
        </p:nvSpPr>
        <p:spPr>
          <a:xfrm>
            <a:off x="3506179" y="2775650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746B540F-9F85-BB73-7C40-EC4285B88E38}"/>
              </a:ext>
            </a:extLst>
          </p:cNvPr>
          <p:cNvSpPr/>
          <p:nvPr/>
        </p:nvSpPr>
        <p:spPr>
          <a:xfrm>
            <a:off x="3506179" y="3599912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E7497762-7F72-CEA9-F0ED-95286E2C7FF8}"/>
              </a:ext>
            </a:extLst>
          </p:cNvPr>
          <p:cNvSpPr/>
          <p:nvPr/>
        </p:nvSpPr>
        <p:spPr>
          <a:xfrm>
            <a:off x="3506179" y="4435510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02FA74EF-C3EB-32B2-9CD7-93B844508916}"/>
              </a:ext>
            </a:extLst>
          </p:cNvPr>
          <p:cNvSpPr/>
          <p:nvPr/>
        </p:nvSpPr>
        <p:spPr>
          <a:xfrm>
            <a:off x="3506179" y="5250807"/>
            <a:ext cx="251012" cy="237116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4CA63-ABA4-0F35-902E-ED0EE4556EC1}"/>
              </a:ext>
            </a:extLst>
          </p:cNvPr>
          <p:cNvSpPr txBox="1"/>
          <p:nvPr/>
        </p:nvSpPr>
        <p:spPr>
          <a:xfrm>
            <a:off x="7875002" y="1465940"/>
            <a:ext cx="3191435" cy="1077218"/>
          </a:xfrm>
          <a:prstGeom prst="rect">
            <a:avLst/>
          </a:prstGeom>
          <a:solidFill>
            <a:srgbClr val="8A9E6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комплектність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поєднанні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землекористування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ресурсів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використанням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досвіду</a:t>
            </a:r>
            <a:r>
              <a:rPr lang="ru-RU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ЄС</a:t>
            </a:r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B965BA-ABA6-0942-E984-E1AA3087C467}"/>
              </a:ext>
            </a:extLst>
          </p:cNvPr>
          <p:cNvSpPr txBox="1"/>
          <p:nvPr/>
        </p:nvSpPr>
        <p:spPr>
          <a:xfrm>
            <a:off x="7875003" y="728933"/>
            <a:ext cx="3191435" cy="338554"/>
          </a:xfrm>
          <a:prstGeom prst="rect">
            <a:avLst/>
          </a:prstGeom>
          <a:solidFill>
            <a:srgbClr val="405033">
              <a:alpha val="3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Новизна </a:t>
            </a:r>
            <a:r>
              <a:rPr lang="ru-RU" sz="1600" b="1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моделі</a:t>
            </a:r>
            <a:endParaRPr 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 descr="Открытая ладонь с растением">
            <a:extLst>
              <a:ext uri="{FF2B5EF4-FFF2-40B4-BE49-F238E27FC236}">
                <a16:creationId xmlns:a16="http://schemas.microsoft.com/office/drawing/2014/main" id="{66E8DC9A-C1C0-C3A4-8DCB-1596EE91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6441" y="3113495"/>
            <a:ext cx="2881145" cy="2881145"/>
          </a:xfrm>
          <a:prstGeom prst="rect">
            <a:avLst/>
          </a:prstGeom>
        </p:spPr>
      </p:pic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97ADBEF6-7AA0-949B-0444-7888E6E635FF}"/>
              </a:ext>
            </a:extLst>
          </p:cNvPr>
          <p:cNvSpPr/>
          <p:nvPr/>
        </p:nvSpPr>
        <p:spPr>
          <a:xfrm>
            <a:off x="9273932" y="1067486"/>
            <a:ext cx="372091" cy="398453"/>
          </a:xfrm>
          <a:prstGeom prst="downArrow">
            <a:avLst/>
          </a:prstGeom>
          <a:noFill/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095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302027"/>
            <a:ext cx="6925231" cy="921534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Біологічна частина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17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23383"/>
            <a:ext cx="6925231" cy="1078821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Природно-кліматичні умови  області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974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F0E199-4929-37AA-BCF5-49372498FF15}"/>
              </a:ext>
            </a:extLst>
          </p:cNvPr>
          <p:cNvSpPr txBox="1"/>
          <p:nvPr/>
        </p:nvSpPr>
        <p:spPr>
          <a:xfrm>
            <a:off x="682108" y="240079"/>
            <a:ext cx="394222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Запорізька область розташована на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південному сході України.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47A65-D66C-5D9D-CB4C-7DF90D0E8055}"/>
              </a:ext>
            </a:extLst>
          </p:cNvPr>
          <p:cNvSpPr txBox="1"/>
          <p:nvPr/>
        </p:nvSpPr>
        <p:spPr>
          <a:xfrm>
            <a:off x="5669846" y="242623"/>
            <a:ext cx="58353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Територія області займає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27,2 тис. км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становить 4,5 % території України. 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A3256-9F86-5AED-A413-CFDC1B8144A3}"/>
              </a:ext>
            </a:extLst>
          </p:cNvPr>
          <p:cNvSpPr txBox="1"/>
          <p:nvPr/>
        </p:nvSpPr>
        <p:spPr>
          <a:xfrm>
            <a:off x="682108" y="974690"/>
            <a:ext cx="1082711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Запорізька область розташована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степовій зоні з характерним рівнинним ландшафтом з домінуванням чорноземних ґрунтів (70 % площі області), на 10 % площі області – солонцюваті каштанові і темно-каштанові ґрунти (південь і південний захід). Площа, яку покривають ліси, складає 1,15 тис. км</a:t>
            </a:r>
            <a:r>
              <a:rPr lang="uk-UA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або 4,31 % території області.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E2A18-C370-F4CF-7BEF-D2EA1CA11389}"/>
              </a:ext>
            </a:extLst>
          </p:cNvPr>
          <p:cNvSpPr txBox="1"/>
          <p:nvPr/>
        </p:nvSpPr>
        <p:spPr>
          <a:xfrm>
            <a:off x="695860" y="2249054"/>
            <a:ext cx="563773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 на достатні запаси поверхневих та підземних вод,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водні ресурси 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розподілені в межах території області вкрай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нерівномірно.</a:t>
            </a:r>
            <a:endParaRPr lang="ru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E6242-089B-04FE-918A-9BC0157F2241}"/>
              </a:ext>
            </a:extLst>
          </p:cNvPr>
          <p:cNvSpPr txBox="1"/>
          <p:nvPr/>
        </p:nvSpPr>
        <p:spPr>
          <a:xfrm>
            <a:off x="695860" y="2979612"/>
            <a:ext cx="563503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Клімат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помірно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-континентальний, характеризується чітко визначеною посушливістю, що обумовлена пануванням на більшості території області сухих східних вітрів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0256D-404F-E77E-B83F-74016EBD4163}"/>
              </a:ext>
            </a:extLst>
          </p:cNvPr>
          <p:cNvSpPr txBox="1"/>
          <p:nvPr/>
        </p:nvSpPr>
        <p:spPr>
          <a:xfrm>
            <a:off x="686127" y="6035013"/>
            <a:ext cx="1081907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Такі природно кліматичні умови дозволяють вирощувати в області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всі сільськогосподарські культури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також максимально сприяють розвиткові курортно-туристичної діяльності та рекреаційному потенціалу узбережних територій.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27E19-BE6F-07DE-05ED-1378F9676174}"/>
              </a:ext>
            </a:extLst>
          </p:cNvPr>
          <p:cNvSpPr txBox="1"/>
          <p:nvPr/>
        </p:nvSpPr>
        <p:spPr>
          <a:xfrm>
            <a:off x="695860" y="3929145"/>
            <a:ext cx="27202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коротка, малосніжна.</a:t>
            </a:r>
            <a:endParaRPr lang="ru-U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0DFFD-4892-21B7-D202-6889712AFDFC}"/>
              </a:ext>
            </a:extLst>
          </p:cNvPr>
          <p:cNvSpPr txBox="1"/>
          <p:nvPr/>
        </p:nvSpPr>
        <p:spPr>
          <a:xfrm>
            <a:off x="3607572" y="3923831"/>
            <a:ext cx="27202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есна коротка напівзасушлива.</a:t>
            </a:r>
            <a:endParaRPr lang="ru-U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27C16-FA3E-D6B2-C622-6FEDAE57BF6B}"/>
              </a:ext>
            </a:extLst>
          </p:cNvPr>
          <p:cNvSpPr txBox="1"/>
          <p:nvPr/>
        </p:nvSpPr>
        <p:spPr>
          <a:xfrm>
            <a:off x="695860" y="4450758"/>
            <a:ext cx="272025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іто тривале, дуже тепле і посушливе.</a:t>
            </a:r>
            <a:endParaRPr lang="ru-U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9EEDB-5AFB-0E60-AE9C-CEA56C992ADD}"/>
              </a:ext>
            </a:extLst>
          </p:cNvPr>
          <p:cNvSpPr txBox="1"/>
          <p:nvPr/>
        </p:nvSpPr>
        <p:spPr>
          <a:xfrm>
            <a:off x="3607572" y="4446192"/>
            <a:ext cx="272025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сінь середньо тривала напівзасушлива.</a:t>
            </a:r>
            <a:endParaRPr lang="ru-UA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087D5-DDCF-9EC6-5808-76AB06419B53}"/>
              </a:ext>
            </a:extLst>
          </p:cNvPr>
          <p:cNvSpPr txBox="1"/>
          <p:nvPr/>
        </p:nvSpPr>
        <p:spPr>
          <a:xfrm>
            <a:off x="695860" y="5177144"/>
            <a:ext cx="563503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рік у середньому припадає 225 сонячних днів.</a:t>
            </a:r>
            <a:endParaRPr lang="ru-UA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B3B943-A1AF-F0A3-AC2E-D615E022801D}"/>
              </a:ext>
            </a:extLst>
          </p:cNvPr>
          <p:cNvSpPr/>
          <p:nvPr/>
        </p:nvSpPr>
        <p:spPr>
          <a:xfrm>
            <a:off x="6849035" y="2031151"/>
            <a:ext cx="4984890" cy="3617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3D1070AB-C15D-AB0D-199C-B0DB7F711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733612"/>
              </p:ext>
            </p:extLst>
          </p:nvPr>
        </p:nvGraphicFramePr>
        <p:xfrm>
          <a:off x="6087034" y="2727509"/>
          <a:ext cx="4401672" cy="290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Line 8">
            <a:extLst>
              <a:ext uri="{FF2B5EF4-FFF2-40B4-BE49-F238E27FC236}">
                <a16:creationId xmlns:a16="http://schemas.microsoft.com/office/drawing/2014/main" id="{16150EF0-88DF-DC56-F44E-E85169E6705A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917476" y="5098329"/>
            <a:ext cx="380835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E2ED4D-C23D-CB38-62BF-2740D2AE9C0D}"/>
              </a:ext>
            </a:extLst>
          </p:cNvPr>
          <p:cNvSpPr txBox="1"/>
          <p:nvPr/>
        </p:nvSpPr>
        <p:spPr>
          <a:xfrm>
            <a:off x="9613246" y="4408990"/>
            <a:ext cx="21125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Земельні ресурси 50 %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8C6313-0659-D1E2-1E48-037F887794AB}"/>
              </a:ext>
            </a:extLst>
          </p:cNvPr>
          <p:cNvSpPr txBox="1"/>
          <p:nvPr/>
        </p:nvSpPr>
        <p:spPr>
          <a:xfrm>
            <a:off x="9613246" y="4790551"/>
            <a:ext cx="21125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Водні ресурси 20 %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CD8A6-0AC3-2592-418A-33E873046602}"/>
              </a:ext>
            </a:extLst>
          </p:cNvPr>
          <p:cNvSpPr txBox="1"/>
          <p:nvPr/>
        </p:nvSpPr>
        <p:spPr>
          <a:xfrm>
            <a:off x="9613246" y="4002762"/>
            <a:ext cx="21125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Мінеральні ресурси 20 %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3DD1BA-55BA-5581-C6E6-D62998ACCC5F}"/>
              </a:ext>
            </a:extLst>
          </p:cNvPr>
          <p:cNvSpPr txBox="1"/>
          <p:nvPr/>
        </p:nvSpPr>
        <p:spPr>
          <a:xfrm>
            <a:off x="9613246" y="3425514"/>
            <a:ext cx="211258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Природно-рекреаційні </a:t>
            </a:r>
          </a:p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ресурси 8 %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4328BB-13E0-B37C-599F-8EF16B02C3A6}"/>
              </a:ext>
            </a:extLst>
          </p:cNvPr>
          <p:cNvSpPr txBox="1"/>
          <p:nvPr/>
        </p:nvSpPr>
        <p:spPr>
          <a:xfrm>
            <a:off x="9613246" y="2815010"/>
            <a:ext cx="21125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Лісові ресурси 1 %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B31C5C-5583-7A74-7167-550E3FDF1EF5}"/>
              </a:ext>
            </a:extLst>
          </p:cNvPr>
          <p:cNvSpPr txBox="1"/>
          <p:nvPr/>
        </p:nvSpPr>
        <p:spPr>
          <a:xfrm>
            <a:off x="9613246" y="3123455"/>
            <a:ext cx="211258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Фауністичні ресурси 1 %</a:t>
            </a:r>
            <a:endParaRPr lang="ru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CE1CE73D-70B9-73C2-792E-130F7B0C6C6B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236156" y="4308499"/>
            <a:ext cx="448967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676980EC-8F0E-BFF9-5E0B-05D02337CC2E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225114" y="3936061"/>
            <a:ext cx="3509685" cy="1275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EDBECC73-F0DC-2E2F-DBD6-450400D74439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225113" y="3431232"/>
            <a:ext cx="350968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BA99A72C-C10C-2E16-30B1-3F81DEC184D0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8776441" y="4716767"/>
            <a:ext cx="2949394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CDB86515-108F-2505-FD7F-A6417592747D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253915" y="3112255"/>
            <a:ext cx="3471920" cy="930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E545E0-BA76-EAA2-A91C-8B51A5BAAAAE}"/>
              </a:ext>
            </a:extLst>
          </p:cNvPr>
          <p:cNvSpPr txBox="1"/>
          <p:nvPr/>
        </p:nvSpPr>
        <p:spPr>
          <a:xfrm>
            <a:off x="7442348" y="2102826"/>
            <a:ext cx="3808359" cy="665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Компонентна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ПРП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D73A32-D455-F5E3-1358-47C34515668D}"/>
              </a:ext>
            </a:extLst>
          </p:cNvPr>
          <p:cNvSpPr/>
          <p:nvPr/>
        </p:nvSpPr>
        <p:spPr>
          <a:xfrm>
            <a:off x="358074" y="5867907"/>
            <a:ext cx="11475851" cy="856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1A053B6-4511-18AD-7259-F9A913FBCC4B}"/>
              </a:ext>
            </a:extLst>
          </p:cNvPr>
          <p:cNvSpPr/>
          <p:nvPr/>
        </p:nvSpPr>
        <p:spPr>
          <a:xfrm>
            <a:off x="358074" y="154433"/>
            <a:ext cx="11475851" cy="1648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Стрелка: влево-вправо 36">
            <a:extLst>
              <a:ext uri="{FF2B5EF4-FFF2-40B4-BE49-F238E27FC236}">
                <a16:creationId xmlns:a16="http://schemas.microsoft.com/office/drawing/2014/main" id="{7FAF9A42-9D2B-0F5D-A991-8DC1D2F5C07A}"/>
              </a:ext>
            </a:extLst>
          </p:cNvPr>
          <p:cNvSpPr/>
          <p:nvPr/>
        </p:nvSpPr>
        <p:spPr>
          <a:xfrm>
            <a:off x="4624330" y="427682"/>
            <a:ext cx="1045516" cy="1643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F76BB759-C51B-5587-7BA0-6F7405CC7579}"/>
              </a:ext>
            </a:extLst>
          </p:cNvPr>
          <p:cNvSpPr/>
          <p:nvPr/>
        </p:nvSpPr>
        <p:spPr>
          <a:xfrm>
            <a:off x="2518748" y="758602"/>
            <a:ext cx="268942" cy="211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B450C529-2C99-5335-66AD-AEB773674E6C}"/>
              </a:ext>
            </a:extLst>
          </p:cNvPr>
          <p:cNvSpPr/>
          <p:nvPr/>
        </p:nvSpPr>
        <p:spPr>
          <a:xfrm>
            <a:off x="8453053" y="759539"/>
            <a:ext cx="268942" cy="211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213B0F4-395D-77A6-4E7E-155BA93D1164}"/>
              </a:ext>
            </a:extLst>
          </p:cNvPr>
          <p:cNvSpPr/>
          <p:nvPr/>
        </p:nvSpPr>
        <p:spPr>
          <a:xfrm>
            <a:off x="358074" y="2034988"/>
            <a:ext cx="6313309" cy="3666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53086FEF-A41E-9D01-61CC-0B8C30854DAF}"/>
              </a:ext>
            </a:extLst>
          </p:cNvPr>
          <p:cNvSpPr/>
          <p:nvPr/>
        </p:nvSpPr>
        <p:spPr>
          <a:xfrm>
            <a:off x="1926000" y="2769774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C45F0CA1-2FD5-CD03-7C9B-FA6573C34FCF}"/>
              </a:ext>
            </a:extLst>
          </p:cNvPr>
          <p:cNvSpPr/>
          <p:nvPr/>
        </p:nvSpPr>
        <p:spPr>
          <a:xfrm>
            <a:off x="4840782" y="2769851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id="{25BEE35A-72DE-0F03-B1D5-8F091646AE61}"/>
              </a:ext>
            </a:extLst>
          </p:cNvPr>
          <p:cNvSpPr/>
          <p:nvPr/>
        </p:nvSpPr>
        <p:spPr>
          <a:xfrm>
            <a:off x="1929070" y="3721405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BBC21D30-9A4F-31F7-526F-4B13F22CD4A4}"/>
              </a:ext>
            </a:extLst>
          </p:cNvPr>
          <p:cNvSpPr/>
          <p:nvPr/>
        </p:nvSpPr>
        <p:spPr>
          <a:xfrm>
            <a:off x="4837712" y="3719953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Стрелка: вниз 45">
            <a:extLst>
              <a:ext uri="{FF2B5EF4-FFF2-40B4-BE49-F238E27FC236}">
                <a16:creationId xmlns:a16="http://schemas.microsoft.com/office/drawing/2014/main" id="{79D59390-A50F-EDAE-7610-DFBC5FB452D9}"/>
              </a:ext>
            </a:extLst>
          </p:cNvPr>
          <p:cNvSpPr/>
          <p:nvPr/>
        </p:nvSpPr>
        <p:spPr>
          <a:xfrm>
            <a:off x="1926000" y="4240780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id="{BE72EA2A-25F4-B783-8A07-C68BBFFA5F64}"/>
              </a:ext>
            </a:extLst>
          </p:cNvPr>
          <p:cNvSpPr/>
          <p:nvPr/>
        </p:nvSpPr>
        <p:spPr>
          <a:xfrm>
            <a:off x="4837712" y="4231815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Стрелка: вниз 47">
            <a:extLst>
              <a:ext uri="{FF2B5EF4-FFF2-40B4-BE49-F238E27FC236}">
                <a16:creationId xmlns:a16="http://schemas.microsoft.com/office/drawing/2014/main" id="{24732154-6F3D-596E-7E87-2071663C3AF1}"/>
              </a:ext>
            </a:extLst>
          </p:cNvPr>
          <p:cNvSpPr/>
          <p:nvPr/>
        </p:nvSpPr>
        <p:spPr>
          <a:xfrm>
            <a:off x="1926000" y="4975433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5DE74EBC-8C24-66E4-6AC7-A00DA1998CBD}"/>
              </a:ext>
            </a:extLst>
          </p:cNvPr>
          <p:cNvSpPr/>
          <p:nvPr/>
        </p:nvSpPr>
        <p:spPr>
          <a:xfrm>
            <a:off x="4837712" y="4970735"/>
            <a:ext cx="259976" cy="20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83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07EFD10-0204-114E-38F7-FE9528BE8C98}"/>
              </a:ext>
            </a:extLst>
          </p:cNvPr>
          <p:cNvSpPr/>
          <p:nvPr/>
        </p:nvSpPr>
        <p:spPr>
          <a:xfrm flipH="1">
            <a:off x="-8969" y="-8965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33DD2-C46D-1652-E2BA-BD5464C07B53}"/>
              </a:ext>
            </a:extLst>
          </p:cNvPr>
          <p:cNvSpPr txBox="1"/>
          <p:nvPr/>
        </p:nvSpPr>
        <p:spPr>
          <a:xfrm>
            <a:off x="2628899" y="2207449"/>
            <a:ext cx="6925231" cy="1110689"/>
          </a:xfrm>
          <a:prstGeom prst="rect">
            <a:avLst/>
          </a:prstGeom>
          <a:noFill/>
          <a:ln>
            <a:solidFill>
              <a:srgbClr val="40503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Особливості розвитку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рослинництва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522FEA2-A291-EA44-7A15-6C12D77FD47F}"/>
              </a:ext>
            </a:extLst>
          </p:cNvPr>
          <p:cNvSpPr/>
          <p:nvPr/>
        </p:nvSpPr>
        <p:spPr>
          <a:xfrm>
            <a:off x="-8965" y="-8965"/>
            <a:ext cx="1353672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5D8ED8-7174-3D39-54A9-B91E3BE5A28D}"/>
              </a:ext>
            </a:extLst>
          </p:cNvPr>
          <p:cNvSpPr/>
          <p:nvPr/>
        </p:nvSpPr>
        <p:spPr>
          <a:xfrm>
            <a:off x="-8967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3C7E99-0610-8F39-E214-4C4C48C5AB47}"/>
              </a:ext>
            </a:extLst>
          </p:cNvPr>
          <p:cNvSpPr/>
          <p:nvPr/>
        </p:nvSpPr>
        <p:spPr>
          <a:xfrm>
            <a:off x="9554132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095D60-E6F6-AFCB-A653-E1421B87ECEB}"/>
              </a:ext>
            </a:extLst>
          </p:cNvPr>
          <p:cNvSpPr/>
          <p:nvPr/>
        </p:nvSpPr>
        <p:spPr>
          <a:xfrm>
            <a:off x="9554131" y="2546233"/>
            <a:ext cx="2637867" cy="43312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647196AC-55EE-8144-4132-BCD8FD22AAD7}"/>
              </a:ext>
            </a:extLst>
          </p:cNvPr>
          <p:cNvSpPr/>
          <p:nvPr/>
        </p:nvSpPr>
        <p:spPr>
          <a:xfrm flipH="1">
            <a:off x="10838325" y="0"/>
            <a:ext cx="1353673" cy="6866965"/>
          </a:xfrm>
          <a:prstGeom prst="rtTriangle">
            <a:avLst/>
          </a:prstGeom>
          <a:solidFill>
            <a:srgbClr val="8A9E6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F5BAFF0B-C098-EB4E-A41F-04A4ED5B4548}"/>
              </a:ext>
            </a:extLst>
          </p:cNvPr>
          <p:cNvSpPr/>
          <p:nvPr/>
        </p:nvSpPr>
        <p:spPr>
          <a:xfrm>
            <a:off x="6813172" y="0"/>
            <a:ext cx="5378826" cy="6866965"/>
          </a:xfrm>
          <a:prstGeom prst="parallelogram">
            <a:avLst/>
          </a:prstGeom>
          <a:solidFill>
            <a:srgbClr val="4050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06813B-8D57-649E-0E0B-730660752EA8}"/>
              </a:ext>
            </a:extLst>
          </p:cNvPr>
          <p:cNvSpPr/>
          <p:nvPr/>
        </p:nvSpPr>
        <p:spPr>
          <a:xfrm>
            <a:off x="-8968" y="2695973"/>
            <a:ext cx="2637867" cy="133642"/>
          </a:xfrm>
          <a:prstGeom prst="rect">
            <a:avLst/>
          </a:prstGeom>
          <a:solidFill>
            <a:srgbClr val="405033">
              <a:alpha val="40000"/>
            </a:srgbClr>
          </a:solidFill>
          <a:ln>
            <a:solidFill>
              <a:srgbClr val="405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1103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3855</Words>
  <Application>Microsoft Office PowerPoint</Application>
  <PresentationFormat>Широкоэкранный</PresentationFormat>
  <Paragraphs>409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DengXian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Ирина Полякова</cp:lastModifiedBy>
  <cp:revision>22</cp:revision>
  <dcterms:created xsi:type="dcterms:W3CDTF">2021-10-25T09:31:24Z</dcterms:created>
  <dcterms:modified xsi:type="dcterms:W3CDTF">2023-03-24T08:32:12Z</dcterms:modified>
</cp:coreProperties>
</file>