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0" r:id="rId9"/>
    <p:sldId id="28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CF93C-E0A2-4EC9-9A34-978D3606AEE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24F23-BB77-4945-B84D-193B27FB8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788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24F23-BB77-4945-B84D-193B27FB83C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98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.facebook.com/story.php?story_fbid=838588450230049&amp;id=364171297671769" TargetMode="External"/><Relationship Id="rId2" Type="http://schemas.openxmlformats.org/officeDocument/2006/relationships/hyperlink" Target="http://incentre.zp.ua/kandidati-u-meri-zaporizhzhya-shho-pro-nih-vidomo/?fbclid=IwAR1Dauks28eqQihpxppuV9TkVjtAxY4rxdDeJabqF9jHQyrt2GmKj2OEGI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.facebook.com/story.php?story_fbid=390775345660155&amp;id=10559785751124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.facebook.com/story.php?story_fbid=838588450230049&amp;id=364171297671769" TargetMode="External"/><Relationship Id="rId2" Type="http://schemas.openxmlformats.org/officeDocument/2006/relationships/hyperlink" Target="http://incentre.zp.ua/kandidati-u-meri-zaporizhzhya-shho-pro-nih-vidomo/?fbclid=IwAR1Dauks28eqQihpxppuV9TkVjtAxY4rxdDeJabqF9jHQyrt2GmKj2OEGI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.facebook.com/story.php?story_fbid=390775345660155&amp;id=105597857511240" TargetMode="External"/><Relationship Id="rId4" Type="http://schemas.openxmlformats.org/officeDocument/2006/relationships/hyperlink" Target="https://m.facebook.com/story.php?story_fbid=3645923702125582&amp;id=10000123965542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412976"/>
          </a:xfrm>
        </p:spPr>
        <p:txBody>
          <a:bodyPr>
            <a:noAutofit/>
          </a:bodyPr>
          <a:lstStyle/>
          <a:p>
            <a:r>
              <a:rPr lang="uk-UA" sz="3200" b="1" dirty="0" smtClean="0"/>
              <a:t>Інформаційна діяльність у політичній сфері</a:t>
            </a:r>
            <a:r>
              <a:rPr lang="uk-UA" sz="3200" dirty="0" smtClean="0"/>
              <a:t>. </a:t>
            </a:r>
            <a:br>
              <a:rPr lang="uk-UA" sz="3200" dirty="0" smtClean="0"/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3200" b="1" dirty="0" smtClean="0"/>
              <a:t>Рекламна і піар-комунікація під час передвиборчого процесу в</a:t>
            </a:r>
            <a:br>
              <a:rPr lang="uk-UA" sz="3200" b="1" dirty="0" smtClean="0"/>
            </a:br>
            <a:r>
              <a:rPr lang="uk-UA" sz="3200" b="1" dirty="0" smtClean="0"/>
              <a:t>Україні. 2020</a:t>
            </a:r>
            <a:r>
              <a:rPr lang="uk-UA" sz="3200" b="1" dirty="0"/>
              <a:t>. </a:t>
            </a:r>
            <a:r>
              <a:rPr lang="uk-UA" sz="3200" b="1" dirty="0" smtClean="0"/>
              <a:t>підсумки</a:t>
            </a: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18193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1. Політична реклама: аспект. Проаналізувати сайт </a:t>
            </a:r>
            <a:r>
              <a:rPr lang="en-US" dirty="0" smtClean="0"/>
              <a:t>cvk.gov.ua</a:t>
            </a:r>
            <a:r>
              <a:rPr lang="uk-UA" dirty="0" smtClean="0"/>
              <a:t>. </a:t>
            </a:r>
            <a:r>
              <a:rPr lang="uk-UA" dirty="0"/>
              <a:t>Відзначити </a:t>
            </a:r>
            <a:r>
              <a:rPr lang="uk-UA" dirty="0" smtClean="0"/>
              <a:t>переваги і недоліки офіційної піар-комунікації. </a:t>
            </a:r>
          </a:p>
          <a:p>
            <a:r>
              <a:rPr lang="uk-UA" dirty="0" smtClean="0"/>
              <a:t>2. Політична реклама : зовнішні носії і </a:t>
            </a:r>
            <a:r>
              <a:rPr lang="uk-UA" dirty="0"/>
              <a:t>друковані </a:t>
            </a:r>
            <a:r>
              <a:rPr lang="uk-UA" dirty="0" smtClean="0"/>
              <a:t>матеріали. Проаналізувати найвдаліші і </a:t>
            </a:r>
            <a:r>
              <a:rPr lang="uk-UA" dirty="0" err="1" smtClean="0"/>
              <a:t>найпровальніші</a:t>
            </a:r>
            <a:r>
              <a:rPr lang="uk-UA" dirty="0" smtClean="0"/>
              <a:t> (</a:t>
            </a:r>
            <a:r>
              <a:rPr lang="uk-UA" dirty="0"/>
              <a:t>з Вашої точки </a:t>
            </a:r>
            <a:r>
              <a:rPr lang="uk-UA" dirty="0" smtClean="0"/>
              <a:t>зору матеріали).</a:t>
            </a:r>
          </a:p>
          <a:p>
            <a:r>
              <a:rPr lang="uk-UA" dirty="0" smtClean="0"/>
              <a:t>3. Політична </a:t>
            </a:r>
            <a:r>
              <a:rPr lang="uk-UA" dirty="0"/>
              <a:t>реклама : </a:t>
            </a:r>
            <a:r>
              <a:rPr lang="uk-UA" dirty="0" smtClean="0"/>
              <a:t>ТБ і радіо. Проаналізувати шедеври і «шедеври».</a:t>
            </a:r>
          </a:p>
          <a:p>
            <a:r>
              <a:rPr lang="uk-UA" dirty="0" smtClean="0"/>
              <a:t>4. Політична реклама: інтернет-канали. Яка комунікація під час виборів зайшла Вам особисто? Як треба </a:t>
            </a:r>
            <a:r>
              <a:rPr lang="uk-UA" dirty="0" err="1" smtClean="0"/>
              <a:t>комунікувати</a:t>
            </a:r>
            <a:r>
              <a:rPr lang="uk-UA" dirty="0" smtClean="0"/>
              <a:t> з молоддю.</a:t>
            </a:r>
          </a:p>
          <a:p>
            <a:r>
              <a:rPr lang="uk-UA" dirty="0" smtClean="0"/>
              <a:t>5. </a:t>
            </a:r>
            <a:r>
              <a:rPr lang="uk-UA" dirty="0"/>
              <a:t>П</a:t>
            </a:r>
            <a:r>
              <a:rPr lang="uk-UA" dirty="0" smtClean="0"/>
              <a:t>ідсумки політичних перегонів. Проаналізуйте рекламну і піар-комунікацію Запорізького регіону, кількість кандидатів в мери і кількість політичних сил в органи різного спрямування (обласні, місцеві, районні). Відзначте найкраще підготовлену комунікацію, і відверті провали. З чим це пов’язано?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0205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http://incentre.zp.ua/kandidati-u-meri-zaporizhzhya-shho-pro-nih-vidomo/?</a:t>
            </a:r>
            <a:r>
              <a:rPr lang="en-US" dirty="0" smtClean="0">
                <a:hlinkClick r:id="rId2"/>
              </a:rPr>
              <a:t>fbclid=IwAR1Dauks28eqQihpxppuV9TkVjtAxY4rxdDeJabqF9jHQyrt2GmKj2OEGI8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m.facebook.com/story.php?story_fbid=838588450230049&amp;id=364171297671769</a:t>
            </a:r>
            <a:endParaRPr lang="en-US" dirty="0" smtClean="0"/>
          </a:p>
          <a:p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1. Ознайомтеся з матеріалами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218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628800"/>
            <a:ext cx="7408333" cy="4713387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m.facebook.com/story.php?story_fbid=390775345660155&amp;id=105597857511240</a:t>
            </a:r>
            <a:endParaRPr lang="uk-UA" dirty="0" smtClean="0"/>
          </a:p>
          <a:p>
            <a:endParaRPr lang="uk-UA" dirty="0"/>
          </a:p>
          <a:p>
            <a:r>
              <a:rPr lang="en-US" dirty="0"/>
              <a:t>https://rezka.ag/films/documentary/35645-socialnaya-dilemma-2020.html</a:t>
            </a:r>
            <a:endParaRPr lang="uk-UA" dirty="0" smtClean="0"/>
          </a:p>
          <a:p>
            <a:r>
              <a:rPr lang="ru-RU" b="1" dirty="0" err="1"/>
              <a:t>Гарно</a:t>
            </a:r>
            <a:r>
              <a:rPr lang="ru-RU" b="1" dirty="0"/>
              <a:t> </a:t>
            </a:r>
            <a:r>
              <a:rPr lang="ru-RU" b="1" dirty="0" smtClean="0"/>
              <a:t>сказано </a:t>
            </a:r>
            <a:r>
              <a:rPr lang="ru-RU" b="1" dirty="0"/>
              <a:t>в </a:t>
            </a:r>
            <a:r>
              <a:rPr lang="ru-RU" b="1" dirty="0" err="1"/>
              <a:t>фільмі</a:t>
            </a:r>
            <a:r>
              <a:rPr lang="ru-RU" b="1" dirty="0"/>
              <a:t> "</a:t>
            </a:r>
            <a:r>
              <a:rPr lang="ru-RU" b="1" dirty="0" err="1"/>
              <a:t>Соціальна</a:t>
            </a:r>
            <a:r>
              <a:rPr lang="ru-RU" b="1" dirty="0"/>
              <a:t> </a:t>
            </a:r>
            <a:r>
              <a:rPr lang="ru-RU" b="1" dirty="0" err="1"/>
              <a:t>дилема</a:t>
            </a:r>
            <a:r>
              <a:rPr lang="ru-RU" b="1" dirty="0"/>
              <a:t>": </a:t>
            </a:r>
            <a:r>
              <a:rPr lang="ru-RU" b="1" dirty="0" err="1"/>
              <a:t>щоб</a:t>
            </a:r>
            <a:r>
              <a:rPr lang="ru-RU" b="1" dirty="0"/>
              <a:t> </a:t>
            </a:r>
            <a:r>
              <a:rPr lang="ru-RU" b="1" dirty="0" err="1"/>
              <a:t>виграти</a:t>
            </a:r>
            <a:r>
              <a:rPr lang="ru-RU" b="1" dirty="0"/>
              <a:t> </a:t>
            </a:r>
            <a:r>
              <a:rPr lang="ru-RU" b="1" dirty="0" err="1"/>
              <a:t>вибори</a:t>
            </a:r>
            <a:r>
              <a:rPr lang="ru-RU" b="1" dirty="0"/>
              <a:t>, </a:t>
            </a:r>
            <a:r>
              <a:rPr lang="ru-RU" b="1" dirty="0" err="1"/>
              <a:t>спочатку</a:t>
            </a:r>
            <a:r>
              <a:rPr lang="ru-RU" b="1" dirty="0"/>
              <a:t> треба </a:t>
            </a:r>
            <a:r>
              <a:rPr lang="ru-RU" b="1" dirty="0" err="1" smtClean="0"/>
              <a:t>знайти</a:t>
            </a:r>
            <a:r>
              <a:rPr lang="ru-RU" b="1" dirty="0" smtClean="0"/>
              <a:t> </a:t>
            </a:r>
            <a:r>
              <a:rPr lang="ru-RU" b="1" dirty="0"/>
              <a:t>в </a:t>
            </a:r>
            <a:r>
              <a:rPr lang="ru-RU" b="1" dirty="0" err="1"/>
              <a:t>соцмережах</a:t>
            </a:r>
            <a:r>
              <a:rPr lang="ru-RU" b="1" dirty="0"/>
              <a:t> </a:t>
            </a:r>
            <a:r>
              <a:rPr lang="ru-RU" b="1" dirty="0" smtClean="0"/>
              <a:t>тих, </a:t>
            </a:r>
            <a:r>
              <a:rPr lang="ru-RU" b="1" dirty="0" err="1"/>
              <a:t>хто</a:t>
            </a:r>
            <a:r>
              <a:rPr lang="ru-RU" b="1" dirty="0"/>
              <a:t> </a:t>
            </a:r>
            <a:r>
              <a:rPr lang="ru-RU" b="1" dirty="0" err="1" smtClean="0"/>
              <a:t>вірить</a:t>
            </a:r>
            <a:r>
              <a:rPr lang="ru-RU" b="1" dirty="0" smtClean="0"/>
              <a:t>. </a:t>
            </a:r>
            <a:r>
              <a:rPr lang="ru-RU" b="1" dirty="0" err="1"/>
              <a:t>що</a:t>
            </a:r>
            <a:r>
              <a:rPr lang="ru-RU" b="1" dirty="0"/>
              <a:t> Земля </a:t>
            </a:r>
            <a:r>
              <a:rPr lang="ru-RU" b="1" dirty="0" err="1" smtClean="0"/>
              <a:t>пласка</a:t>
            </a:r>
            <a:r>
              <a:rPr lang="ru-RU" b="1" dirty="0" smtClean="0"/>
              <a:t> </a:t>
            </a:r>
            <a:r>
              <a:rPr lang="ru-RU" b="1" dirty="0"/>
              <a:t>і </a:t>
            </a:r>
            <a:r>
              <a:rPr lang="ru-RU" b="1" dirty="0" err="1"/>
              <a:t>інші</a:t>
            </a:r>
            <a:r>
              <a:rPr lang="ru-RU" b="1" dirty="0"/>
              <a:t> </a:t>
            </a:r>
            <a:r>
              <a:rPr lang="ru-RU" b="1" dirty="0" err="1"/>
              <a:t>конспірологічні</a:t>
            </a:r>
            <a:r>
              <a:rPr lang="ru-RU" b="1" dirty="0"/>
              <a:t> </a:t>
            </a:r>
            <a:r>
              <a:rPr lang="ru-RU" b="1" dirty="0" err="1"/>
              <a:t>теорії</a:t>
            </a:r>
            <a:r>
              <a:rPr lang="ru-RU" b="1" dirty="0"/>
              <a:t>, </a:t>
            </a:r>
            <a:r>
              <a:rPr lang="ru-RU" b="1" dirty="0" err="1"/>
              <a:t>потім</a:t>
            </a:r>
            <a:r>
              <a:rPr lang="ru-RU" b="1" dirty="0"/>
              <a:t> </a:t>
            </a:r>
            <a:r>
              <a:rPr lang="ru-RU" b="1" dirty="0" err="1"/>
              <a:t>знайти</a:t>
            </a:r>
            <a:r>
              <a:rPr lang="ru-RU" b="1" dirty="0"/>
              <a:t> </a:t>
            </a:r>
            <a:r>
              <a:rPr lang="ru-RU" b="1" dirty="0" err="1"/>
              <a:t>поведінково</a:t>
            </a:r>
            <a:r>
              <a:rPr lang="ru-RU" b="1" dirty="0"/>
              <a:t> </a:t>
            </a:r>
            <a:r>
              <a:rPr lang="ru-RU" b="1" dirty="0" err="1"/>
              <a:t>подібних</a:t>
            </a:r>
            <a:r>
              <a:rPr lang="ru-RU" b="1" dirty="0"/>
              <a:t> до них і </a:t>
            </a:r>
            <a:r>
              <a:rPr lang="ru-RU" b="1" dirty="0" err="1"/>
              <a:t>тоді</a:t>
            </a:r>
            <a:r>
              <a:rPr lang="ru-RU" b="1" dirty="0"/>
              <a:t> </a:t>
            </a:r>
            <a:r>
              <a:rPr lang="ru-RU" b="1" dirty="0" err="1"/>
              <a:t>їм</a:t>
            </a:r>
            <a:r>
              <a:rPr lang="ru-RU" b="1" dirty="0"/>
              <a:t> </a:t>
            </a:r>
            <a:r>
              <a:rPr lang="ru-RU" b="1" dirty="0" err="1"/>
              <a:t>закидати</a:t>
            </a:r>
            <a:r>
              <a:rPr lang="ru-RU" b="1" dirty="0"/>
              <a:t> </a:t>
            </a:r>
            <a:r>
              <a:rPr lang="ru-RU" b="1" dirty="0" err="1"/>
              <a:t>відверту</a:t>
            </a:r>
            <a:r>
              <a:rPr lang="ru-RU" b="1" dirty="0"/>
              <a:t> </a:t>
            </a:r>
            <a:r>
              <a:rPr lang="ru-RU" b="1" dirty="0" err="1"/>
              <a:t>брехню</a:t>
            </a:r>
            <a:r>
              <a:rPr lang="ru-RU" b="1" dirty="0"/>
              <a:t>!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2. </a:t>
            </a:r>
            <a:r>
              <a:rPr lang="uk-UA" sz="3100" dirty="0" smtClean="0"/>
              <a:t>Подивіться освітній серіал «Кандидат»</a:t>
            </a:r>
            <a:r>
              <a:rPr lang="en-US" sz="3100" dirty="0" smtClean="0"/>
              <a:t> </a:t>
            </a:r>
            <a:r>
              <a:rPr lang="uk-UA" sz="3100" dirty="0" smtClean="0"/>
              <a:t>та фільм «Соціальна </a:t>
            </a:r>
            <a:r>
              <a:rPr lang="uk-UA" sz="3100" dirty="0" err="1" smtClean="0"/>
              <a:t>дилемма</a:t>
            </a:r>
            <a:r>
              <a:rPr lang="uk-UA" sz="3100" dirty="0" smtClean="0"/>
              <a:t>»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502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5" cy="540060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dirty="0" smtClean="0"/>
              <a:t>«</a:t>
            </a:r>
            <a:r>
              <a:rPr lang="ru-RU" b="1" dirty="0" err="1" smtClean="0"/>
              <a:t>Вибори</a:t>
            </a:r>
            <a:r>
              <a:rPr lang="ru-RU" b="1" dirty="0" smtClean="0"/>
              <a:t> </a:t>
            </a:r>
            <a:r>
              <a:rPr lang="ru-RU" b="1" dirty="0"/>
              <a:t>через </a:t>
            </a:r>
            <a:r>
              <a:rPr lang="ru-RU" b="1" dirty="0" err="1" smtClean="0"/>
              <a:t>ніс</a:t>
            </a:r>
            <a:r>
              <a:rPr lang="ru-RU" b="1" dirty="0"/>
              <a:t>, </a:t>
            </a:r>
            <a:r>
              <a:rPr lang="ru-RU" b="1" dirty="0" err="1" smtClean="0"/>
              <a:t>очі</a:t>
            </a:r>
            <a:r>
              <a:rPr lang="ru-RU" b="1" dirty="0" smtClean="0"/>
              <a:t>, </a:t>
            </a:r>
            <a:r>
              <a:rPr lang="ru-RU" b="1" dirty="0" err="1" smtClean="0"/>
              <a:t>мозок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через д…у…» </a:t>
            </a:r>
            <a:endParaRPr lang="ru-RU" b="1" dirty="0"/>
          </a:p>
          <a:p>
            <a:r>
              <a:rPr lang="ru-RU" dirty="0"/>
              <a:t>#</a:t>
            </a:r>
            <a:r>
              <a:rPr lang="ru-RU" dirty="0" err="1"/>
              <a:t>vipclub_словоредактора</a:t>
            </a:r>
            <a:r>
              <a:rPr lang="ru-RU" dirty="0"/>
              <a:t> #</a:t>
            </a:r>
            <a:r>
              <a:rPr lang="ru-RU" dirty="0" err="1"/>
              <a:t>vipclub_zp</a:t>
            </a:r>
            <a:endParaRPr lang="ru-RU" dirty="0"/>
          </a:p>
          <a:p>
            <a:pPr algn="just"/>
            <a:r>
              <a:rPr lang="uk-UA" dirty="0" smtClean="0"/>
              <a:t>Миколка</a:t>
            </a:r>
            <a:r>
              <a:rPr lang="ru-RU" dirty="0" smtClean="0"/>
              <a:t> </a:t>
            </a:r>
            <a:r>
              <a:rPr lang="ru-RU" dirty="0" err="1"/>
              <a:t>ненавидів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кандидатів</a:t>
            </a:r>
            <a:r>
              <a:rPr lang="ru-RU" dirty="0"/>
              <a:t> на </a:t>
            </a:r>
            <a:r>
              <a:rPr lang="ru-RU" dirty="0" err="1"/>
              <a:t>вибори</a:t>
            </a:r>
            <a:r>
              <a:rPr lang="ru-RU" dirty="0"/>
              <a:t>. </a:t>
            </a:r>
            <a:r>
              <a:rPr lang="ru-RU" dirty="0" err="1"/>
              <a:t>Жорстоко</a:t>
            </a:r>
            <a:r>
              <a:rPr lang="ru-RU" dirty="0"/>
              <a:t> рвав </a:t>
            </a:r>
            <a:r>
              <a:rPr lang="ru-RU" dirty="0" err="1"/>
              <a:t>буклети</a:t>
            </a:r>
            <a:r>
              <a:rPr lang="ru-RU" dirty="0"/>
              <a:t> з </a:t>
            </a:r>
            <a:r>
              <a:rPr lang="ru-RU" dirty="0" err="1"/>
              <a:t>передвиборними</a:t>
            </a:r>
            <a:r>
              <a:rPr lang="ru-RU" dirty="0"/>
              <a:t> </a:t>
            </a:r>
            <a:r>
              <a:rPr lang="ru-RU" dirty="0" err="1"/>
              <a:t>гаслами</a:t>
            </a:r>
            <a:r>
              <a:rPr lang="ru-RU" dirty="0"/>
              <a:t>, </a:t>
            </a:r>
            <a:r>
              <a:rPr lang="ru-RU" dirty="0" err="1"/>
              <a:t>відвертався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білбордів</a:t>
            </a:r>
            <a:r>
              <a:rPr lang="ru-RU" dirty="0"/>
              <a:t>, </a:t>
            </a:r>
            <a:r>
              <a:rPr lang="ru-RU" dirty="0" err="1"/>
              <a:t>перемикав</a:t>
            </a:r>
            <a:r>
              <a:rPr lang="ru-RU" dirty="0"/>
              <a:t> </a:t>
            </a:r>
            <a:r>
              <a:rPr lang="ru-RU" dirty="0" err="1"/>
              <a:t>радіоприймач</a:t>
            </a:r>
            <a:r>
              <a:rPr lang="ru-RU" dirty="0"/>
              <a:t>, коли </a:t>
            </a:r>
            <a:r>
              <a:rPr lang="ru-RU" dirty="0" err="1"/>
              <a:t>чув</a:t>
            </a:r>
            <a:r>
              <a:rPr lang="ru-RU" dirty="0"/>
              <a:t> «</a:t>
            </a:r>
            <a:r>
              <a:rPr lang="ru-RU" dirty="0" err="1"/>
              <a:t>Голосуємо</a:t>
            </a:r>
            <a:r>
              <a:rPr lang="ru-RU" dirty="0"/>
              <a:t> за </a:t>
            </a:r>
            <a:r>
              <a:rPr lang="ru-RU" dirty="0" err="1"/>
              <a:t>товариша</a:t>
            </a:r>
            <a:r>
              <a:rPr lang="ru-RU" dirty="0"/>
              <a:t> </a:t>
            </a:r>
            <a:r>
              <a:rPr lang="ru-RU" dirty="0" err="1"/>
              <a:t>Пупкіна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зробить</a:t>
            </a:r>
            <a:r>
              <a:rPr lang="ru-RU" dirty="0"/>
              <a:t> Ваше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прекраснішим</a:t>
            </a:r>
            <a:r>
              <a:rPr lang="ru-RU" dirty="0"/>
              <a:t>». «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зробить</a:t>
            </a:r>
            <a:r>
              <a:rPr lang="ru-RU" dirty="0"/>
              <a:t> </a:t>
            </a:r>
            <a:r>
              <a:rPr lang="ru-RU" dirty="0" err="1"/>
              <a:t>прекраснішим</a:t>
            </a:r>
            <a:r>
              <a:rPr lang="ru-RU" dirty="0"/>
              <a:t>», - </a:t>
            </a:r>
            <a:r>
              <a:rPr lang="ru-RU" dirty="0" err="1"/>
              <a:t>ображено</a:t>
            </a:r>
            <a:r>
              <a:rPr lang="ru-RU" dirty="0"/>
              <a:t> </a:t>
            </a:r>
            <a:r>
              <a:rPr lang="ru-RU" dirty="0" err="1"/>
              <a:t>констатував</a:t>
            </a:r>
            <a:r>
              <a:rPr lang="ru-RU" dirty="0"/>
              <a:t> Колька і </a:t>
            </a:r>
            <a:r>
              <a:rPr lang="ru-RU" dirty="0" err="1"/>
              <a:t>хмурився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/>
              <a:t>згадує</a:t>
            </a:r>
            <a:r>
              <a:rPr lang="ru-RU" dirty="0"/>
              <a:t>, як у 18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уперше</a:t>
            </a:r>
            <a:r>
              <a:rPr lang="ru-RU" dirty="0"/>
              <a:t> </a:t>
            </a:r>
            <a:r>
              <a:rPr lang="ru-RU" dirty="0" err="1"/>
              <a:t>голосував</a:t>
            </a:r>
            <a:r>
              <a:rPr lang="ru-RU" dirty="0"/>
              <a:t>. </a:t>
            </a:r>
            <a:r>
              <a:rPr lang="ru-RU" dirty="0" err="1"/>
              <a:t>Урочисто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. </a:t>
            </a:r>
            <a:r>
              <a:rPr lang="ru-RU" dirty="0" err="1"/>
              <a:t>Красивий</a:t>
            </a:r>
            <a:r>
              <a:rPr lang="ru-RU" dirty="0"/>
              <a:t> костюм і 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. </a:t>
            </a:r>
            <a:r>
              <a:rPr lang="ru-RU" dirty="0" err="1"/>
              <a:t>Навпроти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прізвища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поставив галочку, і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виграв</a:t>
            </a:r>
            <a:r>
              <a:rPr lang="ru-RU" dirty="0"/>
              <a:t> перегони – </a:t>
            </a:r>
            <a:r>
              <a:rPr lang="ru-RU" dirty="0" err="1"/>
              <a:t>стерлося</a:t>
            </a:r>
            <a:r>
              <a:rPr lang="ru-RU" dirty="0"/>
              <a:t> з </a:t>
            </a:r>
            <a:r>
              <a:rPr lang="ru-RU" dirty="0" err="1"/>
              <a:t>пам'яті</a:t>
            </a:r>
            <a:r>
              <a:rPr lang="ru-RU" dirty="0"/>
              <a:t>. </a:t>
            </a:r>
            <a:r>
              <a:rPr lang="ru-RU" dirty="0" err="1"/>
              <a:t>Запам'яталася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кабінка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шторками у </a:t>
            </a:r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школі</a:t>
            </a:r>
            <a:r>
              <a:rPr lang="ru-RU" dirty="0"/>
              <a:t>, </a:t>
            </a:r>
            <a:r>
              <a:rPr lang="ru-RU" dirty="0" err="1"/>
              <a:t>бюлетені</a:t>
            </a:r>
            <a:r>
              <a:rPr lang="ru-RU" dirty="0"/>
              <a:t> та легкий </a:t>
            </a:r>
            <a:r>
              <a:rPr lang="ru-RU" dirty="0" err="1"/>
              <a:t>смішок</a:t>
            </a:r>
            <a:r>
              <a:rPr lang="ru-RU" dirty="0"/>
              <a:t> на тему: «Круто, </a:t>
            </a:r>
            <a:r>
              <a:rPr lang="ru-RU" dirty="0" err="1"/>
              <a:t>мій</a:t>
            </a:r>
            <a:r>
              <a:rPr lang="ru-RU" dirty="0"/>
              <a:t> голос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». </a:t>
            </a:r>
            <a:r>
              <a:rPr lang="ru-RU" dirty="0" err="1" smtClean="0"/>
              <a:t>Коротше</a:t>
            </a:r>
            <a:r>
              <a:rPr lang="ru-RU" dirty="0"/>
              <a:t>, </a:t>
            </a:r>
            <a:r>
              <a:rPr lang="ru-RU" dirty="0" err="1"/>
              <a:t>голосував</a:t>
            </a:r>
            <a:r>
              <a:rPr lang="ru-RU" dirty="0"/>
              <a:t> того дня </a:t>
            </a:r>
            <a:r>
              <a:rPr lang="ru-RU" dirty="0" err="1" smtClean="0"/>
              <a:t>Миколка</a:t>
            </a:r>
            <a:r>
              <a:rPr lang="ru-RU" dirty="0" smtClean="0"/>
              <a:t> не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, як </a:t>
            </a:r>
            <a:r>
              <a:rPr lang="ru-RU" dirty="0" err="1"/>
              <a:t>пружною</a:t>
            </a:r>
            <a:r>
              <a:rPr lang="ru-RU" dirty="0"/>
              <a:t> точкою,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за </a:t>
            </a:r>
            <a:r>
              <a:rPr lang="ru-RU" dirty="0" err="1"/>
              <a:t>талію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Настав </a:t>
            </a:r>
            <a:r>
              <a:rPr lang="ru-RU" dirty="0"/>
              <a:t>час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виборів</a:t>
            </a:r>
            <a:r>
              <a:rPr lang="ru-RU" dirty="0"/>
              <a:t>. </a:t>
            </a:r>
            <a:r>
              <a:rPr lang="ru-RU" dirty="0" err="1"/>
              <a:t>Подорослішав</a:t>
            </a:r>
            <a:r>
              <a:rPr lang="ru-RU" dirty="0"/>
              <a:t>, </a:t>
            </a:r>
            <a:r>
              <a:rPr lang="ru-RU" dirty="0" err="1"/>
              <a:t>порозумнішав</a:t>
            </a:r>
            <a:r>
              <a:rPr lang="ru-RU" dirty="0"/>
              <a:t>. </a:t>
            </a:r>
            <a:r>
              <a:rPr lang="ru-RU" dirty="0" err="1"/>
              <a:t>Голосувати</a:t>
            </a:r>
            <a:r>
              <a:rPr lang="ru-RU" dirty="0"/>
              <a:t> </a:t>
            </a:r>
            <a:r>
              <a:rPr lang="ru-RU" dirty="0" err="1"/>
              <a:t>вирішив</a:t>
            </a:r>
            <a:r>
              <a:rPr lang="ru-RU" dirty="0"/>
              <a:t> головою.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вивчив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кандидатів</a:t>
            </a:r>
            <a:r>
              <a:rPr lang="ru-RU" dirty="0"/>
              <a:t>, </a:t>
            </a:r>
            <a:r>
              <a:rPr lang="ru-RU" dirty="0" smtClean="0"/>
              <a:t>з </a:t>
            </a:r>
            <a:r>
              <a:rPr lang="ru-RU" dirty="0" err="1" smtClean="0"/>
              <a:t>декількома</a:t>
            </a:r>
            <a:r>
              <a:rPr lang="ru-RU" dirty="0" smtClean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побачився</a:t>
            </a:r>
            <a:r>
              <a:rPr lang="ru-RU" dirty="0"/>
              <a:t> на </a:t>
            </a:r>
            <a:r>
              <a:rPr lang="ru-RU" dirty="0" err="1"/>
              <a:t>якихось</a:t>
            </a:r>
            <a:r>
              <a:rPr lang="ru-RU" dirty="0"/>
              <a:t> </a:t>
            </a:r>
            <a:r>
              <a:rPr lang="ru-RU" dirty="0" err="1"/>
              <a:t>публічних</a:t>
            </a:r>
            <a:r>
              <a:rPr lang="ru-RU" dirty="0"/>
              <a:t> </a:t>
            </a:r>
            <a:r>
              <a:rPr lang="ru-RU" dirty="0" err="1"/>
              <a:t>зустрічах</a:t>
            </a:r>
            <a:r>
              <a:rPr lang="ru-RU" dirty="0"/>
              <a:t>. </a:t>
            </a:r>
            <a:r>
              <a:rPr lang="ru-RU" dirty="0" err="1"/>
              <a:t>Проголосував</a:t>
            </a:r>
            <a:r>
              <a:rPr lang="ru-RU" dirty="0"/>
              <a:t> </a:t>
            </a:r>
            <a:r>
              <a:rPr lang="ru-RU" dirty="0" err="1"/>
              <a:t>свідомо</a:t>
            </a:r>
            <a:r>
              <a:rPr lang="ru-RU" dirty="0"/>
              <a:t>. І </a:t>
            </a:r>
            <a:r>
              <a:rPr lang="ru-RU" dirty="0" err="1"/>
              <a:t>програв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на кого поставили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півтора</a:t>
            </a:r>
            <a:r>
              <a:rPr lang="ru-RU" dirty="0"/>
              <a:t> </a:t>
            </a:r>
            <a:r>
              <a:rPr lang="ru-RU" dirty="0" err="1"/>
              <a:t>кілограми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.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неприємне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начебто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в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грав</a:t>
            </a:r>
            <a:r>
              <a:rPr lang="ru-RU" dirty="0"/>
              <a:t>, але </a:t>
            </a:r>
            <a:r>
              <a:rPr lang="ru-RU" dirty="0" err="1"/>
              <a:t>залишився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програші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Але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гірше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наступного</a:t>
            </a:r>
            <a:r>
              <a:rPr lang="ru-RU" dirty="0"/>
              <a:t> разу, коли кандидат, за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голосував</a:t>
            </a:r>
            <a:r>
              <a:rPr lang="ru-RU" dirty="0"/>
              <a:t> Колька, </a:t>
            </a:r>
            <a:r>
              <a:rPr lang="ru-RU" dirty="0" err="1"/>
              <a:t>виграв</a:t>
            </a:r>
            <a:r>
              <a:rPr lang="ru-RU" dirty="0"/>
              <a:t>. Перша </a:t>
            </a:r>
            <a:r>
              <a:rPr lang="ru-RU" dirty="0" err="1"/>
              <a:t>радість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правильної</a:t>
            </a:r>
            <a:r>
              <a:rPr lang="ru-RU" dirty="0"/>
              <a:t> ставки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змінилася</a:t>
            </a:r>
            <a:r>
              <a:rPr lang="ru-RU" dirty="0"/>
              <a:t> </a:t>
            </a:r>
            <a:r>
              <a:rPr lang="ru-RU" dirty="0" err="1"/>
              <a:t>розчаруванням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став </a:t>
            </a:r>
            <a:r>
              <a:rPr lang="ru-RU" dirty="0" err="1"/>
              <a:t>робити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ставленик</a:t>
            </a:r>
            <a:r>
              <a:rPr lang="ru-RU" dirty="0"/>
              <a:t>. Гасла,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якими</a:t>
            </a:r>
            <a:r>
              <a:rPr lang="ru-RU" dirty="0"/>
              <a:t> кандидат </a:t>
            </a:r>
            <a:r>
              <a:rPr lang="ru-RU" dirty="0" err="1"/>
              <a:t>підписався</a:t>
            </a:r>
            <a:r>
              <a:rPr lang="ru-RU" dirty="0"/>
              <a:t>, </a:t>
            </a:r>
            <a:r>
              <a:rPr lang="ru-RU" dirty="0" err="1"/>
              <a:t>виявились</a:t>
            </a:r>
            <a:r>
              <a:rPr lang="ru-RU" dirty="0"/>
              <a:t> </a:t>
            </a:r>
            <a:r>
              <a:rPr lang="ru-RU" dirty="0" err="1"/>
              <a:t>порожнім</a:t>
            </a:r>
            <a:r>
              <a:rPr lang="ru-RU" dirty="0"/>
              <a:t> словом.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uk-UA" dirty="0" smtClean="0"/>
              <a:t>3. Проаналізуйте 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7434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496943" cy="597666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err="1">
                <a:solidFill>
                  <a:schemeClr val="tx1"/>
                </a:solidFill>
              </a:rPr>
              <a:t>Кілька</a:t>
            </a:r>
            <a:r>
              <a:rPr lang="ru-RU" dirty="0">
                <a:solidFill>
                  <a:schemeClr val="tx1"/>
                </a:solidFill>
              </a:rPr>
              <a:t> сильно </a:t>
            </a:r>
            <a:r>
              <a:rPr lang="ru-RU" dirty="0" err="1">
                <a:solidFill>
                  <a:schemeClr val="tx1"/>
                </a:solidFill>
              </a:rPr>
              <a:t>образився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Наступного</a:t>
            </a:r>
            <a:r>
              <a:rPr lang="ru-RU" dirty="0">
                <a:solidFill>
                  <a:schemeClr val="tx1"/>
                </a:solidFill>
              </a:rPr>
              <a:t> разу почав </a:t>
            </a:r>
            <a:r>
              <a:rPr lang="ru-RU" dirty="0" err="1">
                <a:solidFill>
                  <a:schemeClr val="tx1"/>
                </a:solidFill>
              </a:rPr>
              <a:t>голосувати</a:t>
            </a:r>
            <a:r>
              <a:rPr lang="ru-RU" dirty="0">
                <a:solidFill>
                  <a:schemeClr val="tx1"/>
                </a:solidFill>
              </a:rPr>
              <a:t>, як і </a:t>
            </a:r>
            <a:r>
              <a:rPr lang="ru-RU" dirty="0" err="1">
                <a:solidFill>
                  <a:schemeClr val="tx1"/>
                </a:solidFill>
              </a:rPr>
              <a:t>всі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друзі</a:t>
            </a:r>
            <a:r>
              <a:rPr lang="ru-RU" dirty="0">
                <a:solidFill>
                  <a:schemeClr val="tx1"/>
                </a:solidFill>
              </a:rPr>
              <a:t>: </a:t>
            </a:r>
            <a:r>
              <a:rPr lang="ru-RU" dirty="0" err="1">
                <a:solidFill>
                  <a:schemeClr val="tx1"/>
                </a:solidFill>
              </a:rPr>
              <a:t>очима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вухами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шлунком</a:t>
            </a:r>
            <a:r>
              <a:rPr lang="ru-RU" dirty="0">
                <a:solidFill>
                  <a:schemeClr val="tx1"/>
                </a:solidFill>
              </a:rPr>
              <a:t>. Персона, яку вони </a:t>
            </a:r>
            <a:r>
              <a:rPr lang="ru-RU" dirty="0" err="1">
                <a:solidFill>
                  <a:schemeClr val="tx1"/>
                </a:solidFill>
              </a:rPr>
              <a:t>найчастіше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зустрічали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телевізійних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ефірах</a:t>
            </a:r>
            <a:r>
              <a:rPr lang="ru-RU" dirty="0">
                <a:solidFill>
                  <a:schemeClr val="tx1"/>
                </a:solidFill>
              </a:rPr>
              <a:t>, яка </a:t>
            </a:r>
            <a:r>
              <a:rPr lang="ru-RU" dirty="0" err="1">
                <a:solidFill>
                  <a:schemeClr val="tx1"/>
                </a:solidFill>
              </a:rPr>
              <a:t>замилила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погляд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рекламних</a:t>
            </a:r>
            <a:r>
              <a:rPr lang="ru-RU" dirty="0">
                <a:solidFill>
                  <a:schemeClr val="tx1"/>
                </a:solidFill>
              </a:rPr>
              <a:t> щитах, яка </a:t>
            </a:r>
            <a:r>
              <a:rPr lang="ru-RU" dirty="0" err="1">
                <a:solidFill>
                  <a:schemeClr val="tx1"/>
                </a:solidFill>
              </a:rPr>
              <a:t>найбільше</a:t>
            </a:r>
            <a:r>
              <a:rPr lang="ru-RU" dirty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газетних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шпальт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обіцяла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їжі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err="1">
                <a:solidFill>
                  <a:schemeClr val="tx1"/>
                </a:solidFill>
              </a:rPr>
              <a:t>їхнього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шлунка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була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їхнім</a:t>
            </a:r>
            <a:r>
              <a:rPr lang="ru-RU" dirty="0">
                <a:solidFill>
                  <a:schemeClr val="tx1"/>
                </a:solidFill>
              </a:rPr>
              <a:t> фаворитом. Коли </a:t>
            </a:r>
            <a:r>
              <a:rPr lang="ru-RU" dirty="0" err="1">
                <a:solidFill>
                  <a:schemeClr val="tx1"/>
                </a:solidFill>
              </a:rPr>
              <a:t>лідер</a:t>
            </a:r>
            <a:r>
              <a:rPr lang="ru-RU" dirty="0">
                <a:solidFill>
                  <a:schemeClr val="tx1"/>
                </a:solidFill>
              </a:rPr>
              <a:t> приходив до </a:t>
            </a:r>
            <a:r>
              <a:rPr lang="ru-RU" dirty="0" err="1">
                <a:solidFill>
                  <a:schemeClr val="tx1"/>
                </a:solidFill>
              </a:rPr>
              <a:t>влади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гасла </a:t>
            </a:r>
            <a:r>
              <a:rPr lang="ru-RU" dirty="0" err="1">
                <a:solidFill>
                  <a:schemeClr val="tx1"/>
                </a:solidFill>
              </a:rPr>
              <a:t>теж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залишалися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порожнім</a:t>
            </a:r>
            <a:r>
              <a:rPr lang="ru-RU" dirty="0">
                <a:solidFill>
                  <a:schemeClr val="tx1"/>
                </a:solidFill>
              </a:rPr>
              <a:t> словом. </a:t>
            </a:r>
            <a:r>
              <a:rPr lang="ru-RU" dirty="0" err="1">
                <a:solidFill>
                  <a:schemeClr val="tx1"/>
                </a:solidFill>
              </a:rPr>
              <a:t>Тільки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цього</a:t>
            </a:r>
            <a:r>
              <a:rPr lang="ru-RU" dirty="0">
                <a:solidFill>
                  <a:schemeClr val="tx1"/>
                </a:solidFill>
              </a:rPr>
              <a:t> разу </a:t>
            </a:r>
            <a:r>
              <a:rPr lang="ru-RU" dirty="0" err="1" smtClean="0">
                <a:solidFill>
                  <a:schemeClr val="tx1"/>
                </a:solidFill>
              </a:rPr>
              <a:t>Миколці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було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байдуже</a:t>
            </a:r>
            <a:r>
              <a:rPr lang="ru-RU" dirty="0">
                <a:solidFill>
                  <a:schemeClr val="tx1"/>
                </a:solidFill>
              </a:rPr>
              <a:t>. Тому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галочку на </a:t>
            </a:r>
            <a:r>
              <a:rPr lang="ru-RU" dirty="0" err="1">
                <a:solidFill>
                  <a:schemeClr val="tx1"/>
                </a:solidFill>
              </a:rPr>
              <a:t>виборах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ставив просто для галочки, а не з </a:t>
            </a:r>
            <a:r>
              <a:rPr lang="ru-RU" dirty="0" err="1">
                <a:solidFill>
                  <a:schemeClr val="tx1"/>
                </a:solidFill>
              </a:rPr>
              <a:t>вірою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світле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майбутнє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Але </a:t>
            </a:r>
            <a:r>
              <a:rPr lang="ru-RU" dirty="0">
                <a:solidFill>
                  <a:schemeClr val="tx1"/>
                </a:solidFill>
              </a:rPr>
              <a:t>одного разу </a:t>
            </a: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проголосував</a:t>
            </a:r>
            <a:r>
              <a:rPr lang="ru-RU" dirty="0">
                <a:solidFill>
                  <a:schemeClr val="tx1"/>
                </a:solidFill>
              </a:rPr>
              <a:t> носом, </a:t>
            </a:r>
            <a:r>
              <a:rPr lang="ru-RU" dirty="0" err="1">
                <a:solidFill>
                  <a:schemeClr val="tx1"/>
                </a:solidFill>
              </a:rPr>
              <a:t>почувши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щось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недобре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Зрозумів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цього</a:t>
            </a:r>
            <a:r>
              <a:rPr lang="ru-RU" dirty="0">
                <a:solidFill>
                  <a:schemeClr val="tx1"/>
                </a:solidFill>
              </a:rPr>
              <a:t> разу </a:t>
            </a:r>
            <a:r>
              <a:rPr lang="ru-RU" dirty="0" err="1">
                <a:solidFill>
                  <a:schemeClr val="tx1"/>
                </a:solidFill>
              </a:rPr>
              <a:t>потрібно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зібрати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всі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почуттів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спільно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ухвалити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рішення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Хто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переможе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знову</a:t>
            </a:r>
            <a:r>
              <a:rPr lang="ru-RU" dirty="0">
                <a:solidFill>
                  <a:schemeClr val="tx1"/>
                </a:solidFill>
              </a:rPr>
              <a:t> не мало </a:t>
            </a:r>
            <a:r>
              <a:rPr lang="ru-RU" dirty="0" err="1">
                <a:solidFill>
                  <a:schemeClr val="tx1"/>
                </a:solidFill>
              </a:rPr>
              <a:t>значення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Точніше</a:t>
            </a:r>
            <a:r>
              <a:rPr lang="ru-RU" dirty="0">
                <a:solidFill>
                  <a:schemeClr val="tx1"/>
                </a:solidFill>
              </a:rPr>
              <a:t> мало, але </a:t>
            </a:r>
            <a:r>
              <a:rPr lang="ru-RU" dirty="0" err="1">
                <a:solidFill>
                  <a:schemeClr val="tx1"/>
                </a:solidFill>
              </a:rPr>
              <a:t>тільки</a:t>
            </a:r>
            <a:r>
              <a:rPr lang="ru-RU" dirty="0">
                <a:solidFill>
                  <a:schemeClr val="tx1"/>
                </a:solidFill>
              </a:rPr>
              <a:t> для </a:t>
            </a:r>
            <a:r>
              <a:rPr lang="ru-RU" dirty="0" smtClean="0">
                <a:solidFill>
                  <a:schemeClr val="tx1"/>
                </a:solidFill>
              </a:rPr>
              <a:t>Миколки. </a:t>
            </a:r>
            <a:r>
              <a:rPr lang="ru-RU" dirty="0" err="1">
                <a:solidFill>
                  <a:schemeClr val="tx1"/>
                </a:solidFill>
              </a:rPr>
              <a:t>Точніше</a:t>
            </a:r>
            <a:r>
              <a:rPr lang="ru-RU" dirty="0">
                <a:solidFill>
                  <a:schemeClr val="tx1"/>
                </a:solidFill>
              </a:rPr>
              <a:t> – для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совісті</a:t>
            </a:r>
            <a:r>
              <a:rPr lang="ru-RU" dirty="0">
                <a:solidFill>
                  <a:schemeClr val="tx1"/>
                </a:solidFill>
              </a:rPr>
              <a:t>. У </a:t>
            </a:r>
            <a:r>
              <a:rPr lang="ru-RU" dirty="0" err="1">
                <a:solidFill>
                  <a:schemeClr val="tx1"/>
                </a:solidFill>
              </a:rPr>
              <a:t>результаті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совість</a:t>
            </a:r>
            <a:r>
              <a:rPr lang="ru-RU" dirty="0">
                <a:solidFill>
                  <a:schemeClr val="tx1"/>
                </a:solidFill>
              </a:rPr>
              <a:t> Миколки </a:t>
            </a:r>
            <a:r>
              <a:rPr lang="ru-RU" dirty="0" err="1" smtClean="0">
                <a:solidFill>
                  <a:schemeClr val="tx1"/>
                </a:solidFill>
              </a:rPr>
              <a:t>залишилася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чистою. А ось </a:t>
            </a:r>
            <a:r>
              <a:rPr lang="ru-RU" dirty="0" err="1">
                <a:solidFill>
                  <a:schemeClr val="tx1"/>
                </a:solidFill>
              </a:rPr>
              <a:t>вибори</a:t>
            </a:r>
            <a:r>
              <a:rPr lang="ru-RU" dirty="0">
                <a:solidFill>
                  <a:schemeClr val="tx1"/>
                </a:solidFill>
              </a:rPr>
              <a:t>, як </a:t>
            </a:r>
            <a:r>
              <a:rPr lang="ru-RU" dirty="0" err="1">
                <a:solidFill>
                  <a:schemeClr val="tx1"/>
                </a:solidFill>
              </a:rPr>
              <a:t>завжди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пройшли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брудно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 err="1" smtClean="0">
                <a:solidFill>
                  <a:schemeClr val="tx1"/>
                </a:solidFill>
              </a:rPr>
              <a:t>Сьогодні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Миколка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втомився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голосувати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зневірився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трошки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навіть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розлютився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ненавидить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усіх</a:t>
            </a:r>
            <a:r>
              <a:rPr lang="ru-RU" dirty="0">
                <a:solidFill>
                  <a:schemeClr val="tx1"/>
                </a:solidFill>
              </a:rPr>
              <a:t> та кожного, </a:t>
            </a:r>
            <a:r>
              <a:rPr lang="ru-RU" dirty="0" err="1">
                <a:solidFill>
                  <a:schemeClr val="tx1"/>
                </a:solidFill>
              </a:rPr>
              <a:t>хто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змушує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такий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складний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вибір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Йому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здається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вибирати</a:t>
            </a:r>
            <a:r>
              <a:rPr lang="ru-RU" dirty="0">
                <a:solidFill>
                  <a:schemeClr val="tx1"/>
                </a:solidFill>
              </a:rPr>
              <a:t> просто нема з кого</a:t>
            </a:r>
            <a:r>
              <a:rPr lang="ru-RU" dirty="0" smtClean="0">
                <a:solidFill>
                  <a:schemeClr val="tx1"/>
                </a:solidFill>
              </a:rPr>
              <a:t>…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Коли </a:t>
            </a:r>
            <a:r>
              <a:rPr lang="ru-RU" dirty="0" err="1">
                <a:solidFill>
                  <a:schemeClr val="tx1"/>
                </a:solidFill>
              </a:rPr>
              <a:t>пристрасті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вщухли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Миколка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chemeClr val="tx1"/>
                </a:solidFill>
              </a:rPr>
              <a:t>раптом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зрозумів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є </a:t>
            </a:r>
            <a:r>
              <a:rPr lang="ru-RU" dirty="0" err="1">
                <a:solidFill>
                  <a:schemeClr val="tx1"/>
                </a:solidFill>
              </a:rPr>
              <a:t>ще</a:t>
            </a:r>
            <a:r>
              <a:rPr lang="ru-RU" dirty="0">
                <a:solidFill>
                  <a:schemeClr val="tx1"/>
                </a:solidFill>
              </a:rPr>
              <a:t> один орган, </a:t>
            </a:r>
            <a:r>
              <a:rPr lang="ru-RU" dirty="0" err="1">
                <a:solidFill>
                  <a:schemeClr val="tx1"/>
                </a:solidFill>
              </a:rPr>
              <a:t>який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ще</a:t>
            </a:r>
            <a:r>
              <a:rPr lang="ru-RU" dirty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активував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</a:t>
            </a:r>
            <a:r>
              <a:rPr lang="ru-RU" dirty="0">
                <a:solidFill>
                  <a:schemeClr val="tx1"/>
                </a:solidFill>
              </a:rPr>
              <a:t> час </a:t>
            </a:r>
            <a:r>
              <a:rPr lang="ru-RU" dirty="0" err="1">
                <a:solidFill>
                  <a:schemeClr val="tx1"/>
                </a:solidFill>
              </a:rPr>
              <a:t>виборів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Це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</a:t>
            </a:r>
            <a:r>
              <a:rPr lang="ru-RU" dirty="0">
                <a:solidFill>
                  <a:schemeClr val="tx1"/>
                </a:solidFill>
              </a:rPr>
              <a:t>. "Голосуй </a:t>
            </a:r>
            <a:r>
              <a:rPr lang="ru-RU" dirty="0" err="1">
                <a:solidFill>
                  <a:schemeClr val="tx1"/>
                </a:solidFill>
              </a:rPr>
              <a:t>серцем</a:t>
            </a:r>
            <a:r>
              <a:rPr lang="ru-RU" dirty="0">
                <a:solidFill>
                  <a:schemeClr val="tx1"/>
                </a:solidFill>
              </a:rPr>
              <a:t>", - </a:t>
            </a:r>
            <a:r>
              <a:rPr lang="ru-RU" dirty="0" err="1">
                <a:solidFill>
                  <a:schemeClr val="tx1"/>
                </a:solidFill>
              </a:rPr>
              <a:t>згадалося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Миколці</a:t>
            </a:r>
            <a:r>
              <a:rPr lang="ru-RU" dirty="0" smtClean="0">
                <a:solidFill>
                  <a:schemeClr val="tx1"/>
                </a:solidFill>
              </a:rPr>
              <a:t> з </a:t>
            </a:r>
            <a:r>
              <a:rPr lang="ru-RU" dirty="0" err="1">
                <a:solidFill>
                  <a:schemeClr val="tx1"/>
                </a:solidFill>
              </a:rPr>
              <a:t>чергового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передвиборчого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розсміявся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Ні</a:t>
            </a:r>
            <a:r>
              <a:rPr lang="ru-RU" dirty="0">
                <a:solidFill>
                  <a:schemeClr val="tx1"/>
                </a:solidFill>
              </a:rPr>
              <a:t>, не в </a:t>
            </a:r>
            <a:r>
              <a:rPr lang="ru-RU" dirty="0" err="1">
                <a:solidFill>
                  <a:schemeClr val="tx1"/>
                </a:solidFill>
              </a:rPr>
              <a:t>цьому</a:t>
            </a:r>
            <a:r>
              <a:rPr lang="ru-RU" dirty="0">
                <a:solidFill>
                  <a:schemeClr val="tx1"/>
                </a:solidFill>
              </a:rPr>
              <a:t> справа, </a:t>
            </a:r>
            <a:r>
              <a:rPr lang="ru-RU" dirty="0" err="1">
                <a:solidFill>
                  <a:schemeClr val="tx1"/>
                </a:solidFill>
              </a:rPr>
              <a:t>щоб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відчути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який</a:t>
            </a:r>
            <a:r>
              <a:rPr lang="ru-RU" dirty="0">
                <a:solidFill>
                  <a:schemeClr val="tx1"/>
                </a:solidFill>
              </a:rPr>
              <a:t> кандидат </a:t>
            </a:r>
            <a:r>
              <a:rPr lang="ru-RU" dirty="0" err="1">
                <a:solidFill>
                  <a:schemeClr val="tx1"/>
                </a:solidFill>
              </a:rPr>
              <a:t>тобі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ближче</a:t>
            </a:r>
            <a:r>
              <a:rPr lang="ru-RU" dirty="0">
                <a:solidFill>
                  <a:schemeClr val="tx1"/>
                </a:solidFill>
              </a:rPr>
              <a:t>. Справа в </a:t>
            </a:r>
            <a:r>
              <a:rPr lang="ru-RU" dirty="0" err="1">
                <a:solidFill>
                  <a:schemeClr val="tx1"/>
                </a:solidFill>
              </a:rPr>
              <a:t>іншому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Їх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усіх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потрібно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полюбити</a:t>
            </a:r>
            <a:r>
              <a:rPr lang="ru-RU" dirty="0">
                <a:solidFill>
                  <a:schemeClr val="tx1"/>
                </a:solidFill>
              </a:rPr>
              <a:t>, перш </a:t>
            </a:r>
            <a:r>
              <a:rPr lang="ru-RU" dirty="0" err="1">
                <a:solidFill>
                  <a:schemeClr val="tx1"/>
                </a:solidFill>
              </a:rPr>
              <a:t>ніж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вказати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когось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зі</a:t>
            </a:r>
            <a:r>
              <a:rPr lang="ru-RU" dirty="0">
                <a:solidFill>
                  <a:schemeClr val="tx1"/>
                </a:solidFill>
              </a:rPr>
              <a:t> списку. </a:t>
            </a:r>
            <a:r>
              <a:rPr lang="ru-RU" dirty="0" err="1">
                <a:solidFill>
                  <a:schemeClr val="tx1"/>
                </a:solidFill>
              </a:rPr>
              <a:t>Полюбити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всім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серцем</a:t>
            </a:r>
            <a:r>
              <a:rPr lang="ru-RU" dirty="0">
                <a:solidFill>
                  <a:schemeClr val="tx1"/>
                </a:solidFill>
              </a:rPr>
              <a:t>. Не </a:t>
            </a:r>
            <a:r>
              <a:rPr lang="ru-RU" dirty="0" err="1">
                <a:solidFill>
                  <a:schemeClr val="tx1"/>
                </a:solidFill>
              </a:rPr>
              <a:t>чекати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номінантів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чогось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хорошого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чи</a:t>
            </a:r>
            <a:r>
              <a:rPr lang="ru-RU" dirty="0">
                <a:solidFill>
                  <a:schemeClr val="tx1"/>
                </a:solidFill>
              </a:rPr>
              <a:t> поганого. Просто </a:t>
            </a:r>
            <a:r>
              <a:rPr lang="ru-RU" dirty="0" err="1">
                <a:solidFill>
                  <a:schemeClr val="tx1"/>
                </a:solidFill>
              </a:rPr>
              <a:t>полюбити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цих</a:t>
            </a:r>
            <a:r>
              <a:rPr lang="ru-RU" dirty="0">
                <a:solidFill>
                  <a:schemeClr val="tx1"/>
                </a:solidFill>
              </a:rPr>
              <a:t> людей за те, </a:t>
            </a:r>
            <a:r>
              <a:rPr lang="ru-RU" dirty="0" err="1">
                <a:solidFill>
                  <a:schemeClr val="tx1"/>
                </a:solidFill>
              </a:rPr>
              <a:t>що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намагаються</a:t>
            </a:r>
            <a:r>
              <a:rPr lang="ru-RU" dirty="0">
                <a:solidFill>
                  <a:schemeClr val="tx1"/>
                </a:solidFill>
              </a:rPr>
              <a:t> перед нами, </a:t>
            </a:r>
            <a:r>
              <a:rPr lang="ru-RU" dirty="0" err="1">
                <a:solidFill>
                  <a:schemeClr val="tx1"/>
                </a:solidFill>
              </a:rPr>
              <a:t>намагаються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завоювати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наші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мізки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шлунки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та </a:t>
            </a:r>
            <a:r>
              <a:rPr lang="ru-RU" dirty="0" err="1" smtClean="0">
                <a:solidFill>
                  <a:schemeClr val="tx1"/>
                </a:solidFill>
              </a:rPr>
              <a:t>д..</a:t>
            </a:r>
            <a:r>
              <a:rPr lang="ru-RU" dirty="0" err="1">
                <a:solidFill>
                  <a:schemeClr val="tx1"/>
                </a:solidFill>
              </a:rPr>
              <a:t>пи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Дають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змогу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заробити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рекламним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компаніям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Прикрашають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місто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яскравими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вивісками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Пускаються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всі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тяжкі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заради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благодійності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err="1" smtClean="0">
                <a:solidFill>
                  <a:schemeClr val="tx1"/>
                </a:solidFill>
              </a:rPr>
              <a:t>Вибори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закінчаться</a:t>
            </a:r>
            <a:r>
              <a:rPr lang="ru-RU" dirty="0">
                <a:solidFill>
                  <a:schemeClr val="tx1"/>
                </a:solidFill>
              </a:rPr>
              <a:t>, а </a:t>
            </a:r>
            <a:r>
              <a:rPr lang="ru-RU" dirty="0" err="1">
                <a:solidFill>
                  <a:schemeClr val="tx1"/>
                </a:solidFill>
              </a:rPr>
              <a:t>кохання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залишиться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Миколка</a:t>
            </a:r>
            <a:r>
              <a:rPr lang="ru-RU" dirty="0" smtClean="0">
                <a:solidFill>
                  <a:schemeClr val="tx1"/>
                </a:solidFill>
              </a:rPr>
              <a:t> не </a:t>
            </a:r>
            <a:r>
              <a:rPr lang="ru-RU" dirty="0" err="1">
                <a:solidFill>
                  <a:schemeClr val="tx1"/>
                </a:solidFill>
              </a:rPr>
              <a:t>чекатиме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нічого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від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влади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робитиме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самостійно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щоб</a:t>
            </a:r>
            <a:r>
              <a:rPr lang="ru-RU" dirty="0">
                <a:solidFill>
                  <a:schemeClr val="tx1"/>
                </a:solidFill>
              </a:rPr>
              <a:t> вони привели </a:t>
            </a:r>
            <a:r>
              <a:rPr lang="ru-RU" dirty="0" err="1">
                <a:solidFill>
                  <a:schemeClr val="tx1"/>
                </a:solidFill>
              </a:rPr>
              <a:t>його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світле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майбутнє</a:t>
            </a:r>
            <a:r>
              <a:rPr lang="ru-RU" dirty="0">
                <a:solidFill>
                  <a:schemeClr val="tx1"/>
                </a:solidFill>
              </a:rPr>
              <a:t>.…</a:t>
            </a:r>
            <a:endParaRPr lang="ru-RU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З </a:t>
            </a:r>
            <a:r>
              <a:rPr lang="ru-RU" dirty="0" err="1">
                <a:solidFill>
                  <a:schemeClr val="tx1"/>
                </a:solidFill>
              </a:rPr>
              <a:t>повагою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головний</a:t>
            </a:r>
            <a:r>
              <a:rPr lang="ru-RU" dirty="0">
                <a:solidFill>
                  <a:schemeClr val="tx1"/>
                </a:solidFill>
              </a:rPr>
              <a:t> редактор журналу VIP </a:t>
            </a:r>
            <a:r>
              <a:rPr lang="ru-RU" dirty="0" err="1">
                <a:solidFill>
                  <a:schemeClr val="tx1"/>
                </a:solidFill>
              </a:rPr>
              <a:t>Club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b="1" dirty="0">
                <a:solidFill>
                  <a:schemeClr val="tx1"/>
                </a:solidFill>
              </a:rPr>
              <a:t>А</a:t>
            </a:r>
            <a:r>
              <a:rPr lang="ru-RU" b="1" dirty="0" smtClean="0">
                <a:solidFill>
                  <a:schemeClr val="tx1"/>
                </a:solidFill>
              </a:rPr>
              <a:t>нна </a:t>
            </a:r>
            <a:r>
              <a:rPr lang="ru-RU" b="1" dirty="0" err="1">
                <a:solidFill>
                  <a:schemeClr val="tx1"/>
                </a:solidFill>
              </a:rPr>
              <a:t>Нечипуренко</a:t>
            </a:r>
            <a:r>
              <a:rPr lang="ru-RU" dirty="0">
                <a:solidFill>
                  <a:schemeClr val="tx1"/>
                </a:solidFill>
              </a:rPr>
              <a:t>. Фото: Роман Васильченко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Текст </a:t>
            </a:r>
            <a:r>
              <a:rPr lang="ru-RU" dirty="0" err="1">
                <a:solidFill>
                  <a:schemeClr val="tx1"/>
                </a:solidFill>
              </a:rPr>
              <a:t>був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опублікований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рубриці</a:t>
            </a:r>
            <a:r>
              <a:rPr lang="ru-RU" dirty="0">
                <a:solidFill>
                  <a:schemeClr val="tx1"/>
                </a:solidFill>
              </a:rPr>
              <a:t> "Слово редактора" у Журнал </a:t>
            </a:r>
            <a:r>
              <a:rPr lang="ru-RU" dirty="0" smtClean="0">
                <a:solidFill>
                  <a:schemeClr val="tx1"/>
                </a:solidFill>
              </a:rPr>
              <a:t>«VIP </a:t>
            </a:r>
            <a:r>
              <a:rPr lang="ru-RU" dirty="0" err="1" smtClean="0">
                <a:solidFill>
                  <a:schemeClr val="tx1"/>
                </a:solidFill>
              </a:rPr>
              <a:t>club</a:t>
            </a:r>
            <a:r>
              <a:rPr lang="ru-RU" dirty="0" smtClean="0">
                <a:solidFill>
                  <a:schemeClr val="tx1"/>
                </a:solidFill>
              </a:rPr>
              <a:t>» №50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жовтень</a:t>
            </a:r>
            <a:r>
              <a:rPr lang="ru-RU" dirty="0">
                <a:solidFill>
                  <a:schemeClr val="tx1"/>
                </a:solidFill>
              </a:rPr>
              <a:t>-листопад 2014 року.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9090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https://m.facebook.com/story.php?story_fbid=3645923702125582&amp;id=100001239655424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252728"/>
          </a:xfrm>
        </p:spPr>
        <p:txBody>
          <a:bodyPr>
            <a:noAutofit/>
          </a:bodyPr>
          <a:lstStyle/>
          <a:p>
            <a:r>
              <a:rPr lang="uk-UA" sz="2400" dirty="0" smtClean="0"/>
              <a:t>Подивіться приклади і запропонуйте свої, щоб проілюструвати оригінальні рішення політичної реклами 2020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65819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780928"/>
            <a:ext cx="7408333" cy="345069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Д.З. </a:t>
            </a:r>
            <a:r>
              <a:rPr lang="en-US" dirty="0" smtClean="0"/>
              <a:t>1</a:t>
            </a:r>
            <a:r>
              <a:rPr lang="uk-UA" dirty="0" smtClean="0"/>
              <a:t>)</a:t>
            </a:r>
            <a:r>
              <a:rPr lang="en-US" dirty="0" smtClean="0"/>
              <a:t> </a:t>
            </a:r>
            <a:r>
              <a:rPr lang="uk-UA" dirty="0" smtClean="0"/>
              <a:t>підготуйте домашні завдання за попередніми слайдами.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2) </a:t>
            </a:r>
            <a:r>
              <a:rPr lang="uk-UA" dirty="0" smtClean="0"/>
              <a:t>Підібрати 10 рекламних макетів чи роликів із оригінальною (або невдалою) концепцією. Пояснити свою думку.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362480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FF0000"/>
                </a:solidFill>
              </a:rPr>
              <a:t>ДЗ</a:t>
            </a:r>
            <a:endParaRPr lang="ru-RU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01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http://incentre.zp.ua/kandidati-u-meri-zaporizhzhya-shho-pro-nih-vidomo/?fbclid=IwAR1Dauks28eqQihpxppuV9TkVjtAxY4rxdDeJabqF9jHQyrt2GmKj2OEGI8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m.facebook.com/story.php?story_fbid=838588450230049&amp;id=364171297671769</a:t>
            </a:r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https://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m.facebook.com/story.php?story_fbid=3645923702125582&amp;id=100001239655424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https://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5"/>
              </a:rPr>
              <a:t>m.facebook.com/story.php?story_fbid=390775345660155&amp;id=105597857511240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https://rezka.ag/films/documentary/35645-socialnaya-dilemma-2020.html</a:t>
            </a:r>
            <a:endParaRPr lang="uk-UA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Літ-ра і джерела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690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205</TotalTime>
  <Words>920</Words>
  <Application>Microsoft Office PowerPoint</Application>
  <PresentationFormat>Экран (4:3)</PresentationFormat>
  <Paragraphs>45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Інформаційна діяльність у політичній сфері.   Рекламна і піар-комунікація під час передвиборчого процесу в Україні. 2020. підсумки  </vt:lpstr>
      <vt:lpstr>План </vt:lpstr>
      <vt:lpstr>1. Ознайомтеся з матеріалами</vt:lpstr>
      <vt:lpstr>2. Подивіться освітній серіал «Кандидат» та фільм «Соціальна дилемма» </vt:lpstr>
      <vt:lpstr>3. Проаналізуйте текст</vt:lpstr>
      <vt:lpstr>Презентация PowerPoint</vt:lpstr>
      <vt:lpstr>Подивіться приклади і запропонуйте свої, щоб проілюструвати оригінальні рішення політичної реклами 2020</vt:lpstr>
      <vt:lpstr>ДЗ</vt:lpstr>
      <vt:lpstr>Літ-ра і джерела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Мистецькі елементи сучасної реклами</dc:title>
  <dc:creator>Admin</dc:creator>
  <cp:lastModifiedBy>Admin</cp:lastModifiedBy>
  <cp:revision>30</cp:revision>
  <dcterms:created xsi:type="dcterms:W3CDTF">2019-09-05T02:57:40Z</dcterms:created>
  <dcterms:modified xsi:type="dcterms:W3CDTF">2023-10-20T16:56:00Z</dcterms:modified>
</cp:coreProperties>
</file>