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9" r:id="rId11"/>
    <p:sldId id="27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5243AC-FAD5-4208-B633-FD2888E6A1D3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0618D9-E0A4-49AA-9DA4-CF173E07AD7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72609-C9A0-4184-A603-1B3CF6BD26D8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A26F1-261B-4B7F-99BE-0C713A01DFF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88AB-6D11-43F5-8693-A831834410B8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73A03-0D40-4C07-B7A0-7B76779133F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8502B-8882-4528-8350-0886CE9824DD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7A1F4-1210-4B7D-8BCC-58BE4239CC1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50F85-8970-4584-BE97-82EEA86AC20E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50D639D-A3AC-4B6E-8BDD-198B5910836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C739534-7326-4D6A-A73D-8A1D33BF55CC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07B7BC-98D1-446E-B307-45C29EEFA0B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6EC21C6-B890-49C2-8CA2-26705DD3786B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95677F-06D5-4D03-AA97-48584900E5F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8DBB7-A72B-4EB0-A8F0-CD8F4A734BD9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8814E-FAB8-48D0-A858-4C6D8AAD758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4002D-9226-4796-90B6-C8908800B3AC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7A8185-F2B1-42C8-85E0-7AAD2B07C3D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06050-A46B-42CC-95A3-E27FAC877018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5E6CD-A776-4E0A-A623-BE314F696BD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D30BB9-A54C-4208-B9DC-AEF34CF56183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7B59053D-141B-47CF-A16C-E4F35B578D7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AF52BF-1277-4AA7-83CB-BEE3AF8229E4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BD57F8-5827-4DDD-8EC1-406B371DCCD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5" r:id="rId3"/>
    <p:sldLayoutId id="2147483686" r:id="rId4"/>
    <p:sldLayoutId id="2147483687" r:id="rId5"/>
    <p:sldLayoutId id="2147483681" r:id="rId6"/>
    <p:sldLayoutId id="2147483688" r:id="rId7"/>
    <p:sldLayoutId id="2147483682" r:id="rId8"/>
    <p:sldLayoutId id="2147483689" r:id="rId9"/>
    <p:sldLayoutId id="2147483683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714375" y="928688"/>
            <a:ext cx="7786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dirty="0" err="1">
                <a:latin typeface="Calibri" pitchFamily="34" charset="0"/>
              </a:rPr>
              <a:t>Гендерні</a:t>
            </a:r>
            <a:r>
              <a:rPr lang="ru-RU" sz="3600" dirty="0">
                <a:latin typeface="Calibri" pitchFamily="34" charset="0"/>
              </a:rPr>
              <a:t> </a:t>
            </a:r>
            <a:r>
              <a:rPr lang="ru-RU" sz="3600" dirty="0" err="1">
                <a:latin typeface="Calibri" pitchFamily="34" charset="0"/>
              </a:rPr>
              <a:t>фактори</a:t>
            </a:r>
            <a:r>
              <a:rPr lang="ru-RU" sz="3600" dirty="0">
                <a:latin typeface="Calibri" pitchFamily="34" charset="0"/>
              </a:rPr>
              <a:t>, </a:t>
            </a:r>
            <a:r>
              <a:rPr lang="ru-RU" sz="3600" dirty="0" err="1">
                <a:latin typeface="Calibri" pitchFamily="34" charset="0"/>
              </a:rPr>
              <a:t>які</a:t>
            </a:r>
            <a:r>
              <a:rPr lang="ru-RU" sz="3600" dirty="0">
                <a:latin typeface="Calibri" pitchFamily="34" charset="0"/>
              </a:rPr>
              <a:t> </a:t>
            </a:r>
            <a:r>
              <a:rPr lang="ru-RU" sz="3600" dirty="0" err="1">
                <a:latin typeface="Calibri" pitchFamily="34" charset="0"/>
              </a:rPr>
              <a:t>впливають</a:t>
            </a:r>
            <a:r>
              <a:rPr lang="ru-RU" sz="3600" dirty="0">
                <a:latin typeface="Calibri" pitchFamily="34" charset="0"/>
              </a:rPr>
              <a:t> на </a:t>
            </a:r>
            <a:r>
              <a:rPr lang="ru-RU" sz="3600" dirty="0" err="1">
                <a:latin typeface="Calibri" pitchFamily="34" charset="0"/>
              </a:rPr>
              <a:t>ставлення</a:t>
            </a:r>
            <a:r>
              <a:rPr lang="ru-RU" sz="3600" dirty="0">
                <a:latin typeface="Calibri" pitchFamily="34" charset="0"/>
              </a:rPr>
              <a:t> </a:t>
            </a:r>
            <a:r>
              <a:rPr lang="ru-RU" sz="3600" dirty="0" err="1">
                <a:latin typeface="Calibri" pitchFamily="34" charset="0"/>
              </a:rPr>
              <a:t>людини</a:t>
            </a:r>
            <a:r>
              <a:rPr lang="ru-RU" sz="3600" dirty="0">
                <a:latin typeface="Calibri" pitchFamily="34" charset="0"/>
              </a:rPr>
              <a:t> до грошей</a:t>
            </a:r>
          </a:p>
        </p:txBody>
      </p:sp>
    </p:spTree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571500" y="357188"/>
            <a:ext cx="750093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latin typeface="Calibri" pitchFamily="34" charset="0"/>
              </a:rPr>
              <a:t>У </a:t>
            </a:r>
            <a:r>
              <a:rPr lang="ru-RU" sz="3200" dirty="0" err="1">
                <a:latin typeface="Calibri" pitchFamily="34" charset="0"/>
              </a:rPr>
              <a:t>випадку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фінансвого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успіху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чоловіки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більшість</a:t>
            </a:r>
            <a:r>
              <a:rPr lang="ru-RU" sz="3200" dirty="0">
                <a:latin typeface="Calibri" pitchFamily="34" charset="0"/>
              </a:rPr>
              <a:t> заслуг </a:t>
            </a:r>
            <a:r>
              <a:rPr lang="ru-RU" sz="3200" dirty="0" err="1">
                <a:latin typeface="Calibri" pitchFamily="34" charset="0"/>
              </a:rPr>
              <a:t>будуть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приписувати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собі</a:t>
            </a:r>
            <a:r>
              <a:rPr lang="ru-RU" sz="3200" dirty="0">
                <a:latin typeface="Calibri" pitchFamily="34" charset="0"/>
              </a:rPr>
              <a:t>. </a:t>
            </a:r>
            <a:r>
              <a:rPr lang="ru-RU" sz="3200" dirty="0" err="1">
                <a:latin typeface="Calibri" pitchFamily="34" charset="0"/>
              </a:rPr>
              <a:t>Жінки</a:t>
            </a:r>
            <a:r>
              <a:rPr lang="ru-RU" sz="3200" dirty="0">
                <a:latin typeface="Calibri" pitchFamily="34" charset="0"/>
              </a:rPr>
              <a:t> в такому </a:t>
            </a:r>
            <a:r>
              <a:rPr lang="ru-RU" sz="3200" dirty="0" err="1">
                <a:latin typeface="Calibri" pitchFamily="34" charset="0"/>
              </a:rPr>
              <a:t>випадку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більше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завдячують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іншим</a:t>
            </a:r>
            <a:r>
              <a:rPr lang="ru-RU" sz="3200" dirty="0">
                <a:latin typeface="Calibri" pitchFamily="34" charset="0"/>
              </a:rPr>
              <a:t>.</a:t>
            </a:r>
            <a:br>
              <a:rPr lang="ru-RU" sz="3200" dirty="0">
                <a:latin typeface="Calibri" pitchFamily="34" charset="0"/>
              </a:rPr>
            </a:br>
            <a:endParaRPr lang="ru-RU" sz="3200" dirty="0">
              <a:latin typeface="Calibri" pitchFamily="34" charset="0"/>
            </a:endParaRPr>
          </a:p>
          <a:p>
            <a:pPr algn="ctr"/>
            <a:endParaRPr lang="ru-RU" sz="2000" dirty="0">
              <a:latin typeface="Calibri" pitchFamily="34" charset="0"/>
            </a:endParaRPr>
          </a:p>
          <a:p>
            <a:pPr algn="ctr"/>
            <a:endParaRPr lang="ru-RU" sz="2000" dirty="0">
              <a:latin typeface="Calibri" pitchFamily="34" charset="0"/>
            </a:endParaRPr>
          </a:p>
          <a:p>
            <a:pPr algn="ctr"/>
            <a:endParaRPr lang="ru-RU" sz="2000" dirty="0">
              <a:latin typeface="Calibri" pitchFamily="34" charset="0"/>
            </a:endParaRPr>
          </a:p>
          <a:p>
            <a:pPr algn="ctr"/>
            <a:endParaRPr lang="ru-RU" sz="2000" dirty="0">
              <a:latin typeface="Calibri" pitchFamily="34" charset="0"/>
            </a:endParaRPr>
          </a:p>
          <a:p>
            <a:pPr algn="ctr"/>
            <a:endParaRPr lang="ru-RU" sz="2000" dirty="0">
              <a:latin typeface="Calibri" pitchFamily="34" charset="0"/>
            </a:endParaRPr>
          </a:p>
          <a:p>
            <a:pPr algn="ctr"/>
            <a:endParaRPr lang="ru-RU" sz="2000" dirty="0">
              <a:latin typeface="Calibri" pitchFamily="34" charset="0"/>
            </a:endParaRPr>
          </a:p>
          <a:p>
            <a:pPr algn="ctr"/>
            <a:endParaRPr lang="ru-RU" sz="2000" dirty="0">
              <a:latin typeface="Calibri" pitchFamily="34" charset="0"/>
            </a:endParaRPr>
          </a:p>
        </p:txBody>
      </p:sp>
      <p:pic>
        <p:nvPicPr>
          <p:cNvPr id="25602" name="Picture 2" descr="C:\Documents and Settings\Зайка\Рабочий стол\ипотерапия\тирпи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00" y="3140968"/>
            <a:ext cx="1552575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 descr="C:\Documents and Settings\Зайка\Рабочий стол\ипотерапия\иии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2924944"/>
            <a:ext cx="2243138" cy="224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357188" y="1785938"/>
            <a:ext cx="3429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err="1">
                <a:latin typeface="Calibri" pitchFamily="34" charset="0"/>
              </a:rPr>
              <a:t>Чоловіки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можуть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віддавати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гроші</a:t>
            </a:r>
            <a:r>
              <a:rPr lang="ru-RU" sz="2400" dirty="0">
                <a:latin typeface="Calibri" pitchFamily="34" charset="0"/>
              </a:rPr>
              <a:t> на </a:t>
            </a:r>
            <a:r>
              <a:rPr lang="ru-RU" sz="2400" dirty="0" err="1">
                <a:latin typeface="Calibri" pitchFamily="34" charset="0"/>
              </a:rPr>
              <a:t>благочинність</a:t>
            </a:r>
            <a:r>
              <a:rPr lang="ru-RU" sz="2400" dirty="0">
                <a:latin typeface="Calibri" pitchFamily="34" charset="0"/>
              </a:rPr>
              <a:t>, </a:t>
            </a:r>
            <a:r>
              <a:rPr lang="ru-RU" sz="2400" dirty="0" err="1">
                <a:latin typeface="Calibri" pitchFamily="34" charset="0"/>
              </a:rPr>
              <a:t>щоб</a:t>
            </a:r>
            <a:r>
              <a:rPr lang="ru-RU" sz="2400" dirty="0">
                <a:latin typeface="Calibri" pitchFamily="34" charset="0"/>
              </a:rPr>
              <a:t> про них говорили, а </a:t>
            </a:r>
            <a:r>
              <a:rPr lang="ru-RU" sz="2400" dirty="0" err="1">
                <a:latin typeface="Calibri" pitchFamily="34" charset="0"/>
              </a:rPr>
              <a:t>жінки</a:t>
            </a:r>
            <a:r>
              <a:rPr lang="ru-RU" sz="2400" dirty="0">
                <a:latin typeface="Calibri" pitchFamily="34" charset="0"/>
              </a:rPr>
              <a:t> – </a:t>
            </a:r>
            <a:r>
              <a:rPr lang="ru-RU" sz="2400" dirty="0" err="1">
                <a:latin typeface="Calibri" pitchFamily="34" charset="0"/>
              </a:rPr>
              <a:t>щоб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відчувати</a:t>
            </a:r>
            <a:r>
              <a:rPr lang="ru-RU" sz="2400" dirty="0">
                <a:latin typeface="Calibri" pitchFamily="34" charset="0"/>
              </a:rPr>
              <a:t> свою </a:t>
            </a:r>
            <a:r>
              <a:rPr lang="ru-RU" sz="2400" dirty="0" err="1">
                <a:latin typeface="Calibri" pitchFamily="34" charset="0"/>
              </a:rPr>
              <a:t>причетність</a:t>
            </a:r>
            <a:r>
              <a:rPr lang="ru-RU" sz="2400" dirty="0">
                <a:latin typeface="Calibri" pitchFamily="34" charset="0"/>
              </a:rPr>
              <a:t> до </a:t>
            </a:r>
            <a:r>
              <a:rPr lang="ru-RU" sz="2400" dirty="0" err="1">
                <a:latin typeface="Calibri" pitchFamily="34" charset="0"/>
              </a:rPr>
              <a:t>загальної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справи</a:t>
            </a:r>
            <a:r>
              <a:rPr lang="ru-RU" sz="2400" dirty="0">
                <a:latin typeface="Calibri" pitchFamily="34" charset="0"/>
              </a:rPr>
              <a:t>. </a:t>
            </a:r>
          </a:p>
        </p:txBody>
      </p:sp>
      <p:pic>
        <p:nvPicPr>
          <p:cNvPr id="27650" name="Picture 2" descr="C:\Documents and Settings\Зайка\Рабочий стол\ипотерапия\митьь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357188"/>
            <a:ext cx="32226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 descr="C:\Documents and Settings\Зайка\Рабочий стол\ипотерапия\char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3643313"/>
            <a:ext cx="5319712" cy="29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/>
              <a:t>Чи</a:t>
            </a:r>
            <a:r>
              <a:rPr lang="ru-RU" dirty="0"/>
              <a:t> є </a:t>
            </a:r>
            <a:r>
              <a:rPr lang="ru-RU" dirty="0" err="1"/>
              <a:t>жінки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практичними</a:t>
            </a:r>
            <a:r>
              <a:rPr lang="ru-RU" dirty="0"/>
              <a:t>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показують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в першу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витрачають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бажають</a:t>
            </a:r>
            <a:r>
              <a:rPr lang="ru-RU" dirty="0"/>
              <a:t> </a:t>
            </a:r>
            <a:r>
              <a:rPr lang="ru-RU" dirty="0" err="1"/>
              <a:t>купити</a:t>
            </a:r>
            <a:r>
              <a:rPr lang="ru-RU" dirty="0"/>
              <a:t> для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 і себе, а </a:t>
            </a:r>
            <a:r>
              <a:rPr lang="ru-RU" dirty="0" err="1"/>
              <a:t>чоловіки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віддати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на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вудку</a:t>
            </a:r>
            <a:r>
              <a:rPr lang="ru-RU" dirty="0"/>
              <a:t> і попросить </a:t>
            </a:r>
            <a:r>
              <a:rPr lang="ru-RU" dirty="0" err="1"/>
              <a:t>жінку</a:t>
            </a:r>
            <a:r>
              <a:rPr lang="ru-RU" dirty="0"/>
              <a:t> </a:t>
            </a:r>
            <a:r>
              <a:rPr lang="ru-RU" dirty="0" err="1"/>
              <a:t>скоротити</a:t>
            </a:r>
            <a:r>
              <a:rPr lang="ru-RU" dirty="0"/>
              <a:t> бюджет на покупку </a:t>
            </a:r>
            <a:r>
              <a:rPr lang="ru-RU" dirty="0" err="1"/>
              <a:t>овочів</a:t>
            </a:r>
            <a:r>
              <a:rPr lang="ru-RU" dirty="0"/>
              <a:t>, м</a:t>
            </a:r>
            <a:r>
              <a:rPr lang="en-US" dirty="0"/>
              <a:t>`</a:t>
            </a:r>
            <a:r>
              <a:rPr lang="uk-UA" dirty="0"/>
              <a:t>яса, ніж відмовить собі.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571500" y="571500"/>
            <a:ext cx="8001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alibri" pitchFamily="34" charset="0"/>
              </a:rPr>
              <a:t>Варто </a:t>
            </a:r>
            <a:r>
              <a:rPr lang="ru-RU" dirty="0" err="1">
                <a:latin typeface="Calibri" pitchFamily="34" charset="0"/>
              </a:rPr>
              <a:t>розуміти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</a:rPr>
              <a:t>що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жінка</a:t>
            </a:r>
            <a:r>
              <a:rPr lang="ru-RU" dirty="0">
                <a:latin typeface="Calibri" pitchFamily="34" charset="0"/>
              </a:rPr>
              <a:t>, яка, до прикладу, не </a:t>
            </a:r>
            <a:r>
              <a:rPr lang="ru-RU" dirty="0" err="1">
                <a:latin typeface="Calibri" pitchFamily="34" charset="0"/>
              </a:rPr>
              <a:t>працює</a:t>
            </a:r>
            <a:r>
              <a:rPr lang="ru-RU" dirty="0">
                <a:latin typeface="Calibri" pitchFamily="34" charset="0"/>
              </a:rPr>
              <a:t>, а </a:t>
            </a:r>
            <a:r>
              <a:rPr lang="ru-RU" dirty="0" err="1">
                <a:latin typeface="Calibri" pitchFamily="34" charset="0"/>
              </a:rPr>
              <a:t>знаходиться</a:t>
            </a:r>
            <a:r>
              <a:rPr lang="ru-RU" dirty="0">
                <a:latin typeface="Calibri" pitchFamily="34" charset="0"/>
              </a:rPr>
              <a:t> дома, </a:t>
            </a:r>
            <a:r>
              <a:rPr lang="ru-RU" dirty="0" err="1">
                <a:latin typeface="Calibri" pitchFamily="34" charset="0"/>
              </a:rPr>
              <a:t>працює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вдома</a:t>
            </a:r>
            <a:r>
              <a:rPr lang="ru-RU" dirty="0">
                <a:latin typeface="Calibri" pitchFamily="34" charset="0"/>
              </a:rPr>
              <a:t> за </a:t>
            </a:r>
            <a:r>
              <a:rPr lang="ru-RU" dirty="0" err="1">
                <a:latin typeface="Calibri" pitchFamily="34" charset="0"/>
              </a:rPr>
              <a:t>декількох</a:t>
            </a:r>
            <a:r>
              <a:rPr lang="ru-RU" dirty="0">
                <a:latin typeface="Calibri" pitchFamily="34" charset="0"/>
              </a:rPr>
              <a:t> людей, </a:t>
            </a:r>
            <a:r>
              <a:rPr lang="ru-RU" dirty="0" err="1">
                <a:latin typeface="Calibri" pitchFamily="34" charset="0"/>
              </a:rPr>
              <a:t>виконуючи</a:t>
            </a:r>
            <a:r>
              <a:rPr lang="ru-RU" dirty="0">
                <a:latin typeface="Calibri" pitchFamily="34" charset="0"/>
              </a:rPr>
              <a:t> роботу кухаря, </a:t>
            </a:r>
            <a:r>
              <a:rPr lang="ru-RU" dirty="0" err="1">
                <a:latin typeface="Calibri" pitchFamily="34" charset="0"/>
              </a:rPr>
              <a:t>няні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</a:rPr>
              <a:t>вчителя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</a:rPr>
              <a:t>прибиральниці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dirty="0" err="1">
                <a:latin typeface="Calibri" pitchFamily="34" charset="0"/>
              </a:rPr>
              <a:t>водія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тощо</a:t>
            </a:r>
            <a:r>
              <a:rPr lang="ru-RU" dirty="0">
                <a:latin typeface="Calibri" pitchFamily="34" charset="0"/>
              </a:rPr>
              <a:t>.</a:t>
            </a:r>
          </a:p>
        </p:txBody>
      </p:sp>
      <p:pic>
        <p:nvPicPr>
          <p:cNvPr id="17410" name="Picture 2" descr="C:\Documents and Settings\Зайка\Рабочий стол\ипотерапия\ипро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714625"/>
            <a:ext cx="17145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 descr="C:\Documents and Settings\Зайка\Рабочий стол\ипотерапия\имип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4643438"/>
            <a:ext cx="2662237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C:\Documents and Settings\Зайка\Рабочий стол\ипотерапия\имипт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2057400"/>
            <a:ext cx="2071688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Documents and Settings\Зайка\Рабочий стол\ипотерапия\импам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89725" y="2357438"/>
            <a:ext cx="2454275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C:\Documents and Settings\Зайка\Рабочий стол\ипотерапия\импри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75" y="5143500"/>
            <a:ext cx="21717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500063" y="1285875"/>
            <a:ext cx="421481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Calibri" pitchFamily="34" charset="0"/>
              </a:rPr>
              <a:t>Коли </a:t>
            </a:r>
            <a:r>
              <a:rPr lang="ru-RU" sz="2800" dirty="0" err="1">
                <a:latin typeface="Calibri" pitchFamily="34" charset="0"/>
              </a:rPr>
              <a:t>основну</a:t>
            </a:r>
            <a:r>
              <a:rPr lang="ru-RU" sz="2800" dirty="0">
                <a:latin typeface="Calibri" pitchFamily="34" charset="0"/>
              </a:rPr>
              <a:t> суму грошей </a:t>
            </a:r>
            <a:r>
              <a:rPr lang="ru-RU" sz="2800" dirty="0" err="1">
                <a:latin typeface="Calibri" pitchFamily="34" charset="0"/>
              </a:rPr>
              <a:t>заробляє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чоловік</a:t>
            </a:r>
            <a:r>
              <a:rPr lang="ru-RU" sz="2800" dirty="0">
                <a:latin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</a:rPr>
              <a:t>іноді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може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траплятися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ситуація</a:t>
            </a:r>
            <a:r>
              <a:rPr lang="ru-RU" sz="2800" dirty="0">
                <a:latin typeface="Calibri" pitchFamily="34" charset="0"/>
              </a:rPr>
              <a:t>, коли </a:t>
            </a:r>
            <a:r>
              <a:rPr lang="ru-RU" sz="2800" dirty="0" err="1">
                <a:latin typeface="Calibri" pitchFamily="34" charset="0"/>
              </a:rPr>
              <a:t>він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намагається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контролювати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всі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витрати</a:t>
            </a:r>
            <a:r>
              <a:rPr lang="ru-RU" sz="2800" dirty="0">
                <a:latin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</a:rPr>
              <a:t>зневажаючи</a:t>
            </a:r>
            <a:r>
              <a:rPr lang="ru-RU" sz="2800" dirty="0">
                <a:latin typeface="Calibri" pitchFamily="34" charset="0"/>
              </a:rPr>
              <a:t> потребами </a:t>
            </a:r>
            <a:r>
              <a:rPr lang="ru-RU" sz="2800" dirty="0" err="1">
                <a:latin typeface="Calibri" pitchFamily="34" charset="0"/>
              </a:rPr>
              <a:t>жінки</a:t>
            </a:r>
            <a:r>
              <a:rPr lang="ru-RU" sz="2800" dirty="0">
                <a:latin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</a:rPr>
              <a:t>зосереджуючи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увагу</a:t>
            </a:r>
            <a:r>
              <a:rPr lang="ru-RU" sz="2800" dirty="0">
                <a:latin typeface="Calibri" pitchFamily="34" charset="0"/>
              </a:rPr>
              <a:t> на </a:t>
            </a:r>
            <a:r>
              <a:rPr lang="ru-RU" sz="2800" dirty="0" err="1">
                <a:latin typeface="Calibri" pitchFamily="34" charset="0"/>
              </a:rPr>
              <a:t>своїй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головній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ролі</a:t>
            </a:r>
            <a:r>
              <a:rPr lang="ru-RU" sz="2800" dirty="0">
                <a:latin typeface="Calibri" pitchFamily="34" charset="0"/>
              </a:rPr>
              <a:t> в </a:t>
            </a:r>
            <a:r>
              <a:rPr lang="ru-RU" sz="2800" dirty="0" err="1">
                <a:latin typeface="Calibri" pitchFamily="34" charset="0"/>
              </a:rPr>
              <a:t>фінансовій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історії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їх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родини</a:t>
            </a:r>
            <a:r>
              <a:rPr lang="ru-RU" sz="2800" dirty="0">
                <a:latin typeface="Calibri" pitchFamily="34" charset="0"/>
              </a:rPr>
              <a:t>.</a:t>
            </a:r>
          </a:p>
        </p:txBody>
      </p:sp>
      <p:pic>
        <p:nvPicPr>
          <p:cNvPr id="18434" name="Picture 2" descr="C:\Documents and Settings\Зайка\Рабочий стол\ипотерапия\iп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785938"/>
            <a:ext cx="2776538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428625" y="2143125"/>
            <a:ext cx="4143375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 err="1">
                <a:latin typeface="Calibri" pitchFamily="34" charset="0"/>
              </a:rPr>
              <a:t>Чоловіки</a:t>
            </a:r>
            <a:r>
              <a:rPr lang="ru-RU" sz="3200" dirty="0">
                <a:latin typeface="Calibri" pitchFamily="34" charset="0"/>
              </a:rPr>
              <a:t> – по </a:t>
            </a:r>
            <a:r>
              <a:rPr lang="ru-RU" sz="3200" dirty="0" err="1">
                <a:latin typeface="Calibri" pitchFamily="34" charset="0"/>
              </a:rPr>
              <a:t>своїй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природі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купляють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товари</a:t>
            </a:r>
            <a:r>
              <a:rPr lang="ru-RU" sz="3200" dirty="0">
                <a:latin typeface="Calibri" pitchFamily="34" charset="0"/>
              </a:rPr>
              <a:t>, </a:t>
            </a:r>
            <a:r>
              <a:rPr lang="ru-RU" sz="3200" dirty="0" err="1">
                <a:latin typeface="Calibri" pitchFamily="34" charset="0"/>
              </a:rPr>
              <a:t>маючи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чітку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ціль</a:t>
            </a:r>
            <a:r>
              <a:rPr lang="ru-RU" sz="3200" dirty="0">
                <a:latin typeface="Calibri" pitchFamily="34" charset="0"/>
              </a:rPr>
              <a:t>. </a:t>
            </a:r>
          </a:p>
          <a:p>
            <a:r>
              <a:rPr lang="ru-RU" sz="3200" dirty="0" err="1">
                <a:latin typeface="Calibri" pitchFamily="34" charset="0"/>
              </a:rPr>
              <a:t>Жінки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люблять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купувати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товари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іноді</a:t>
            </a:r>
            <a:r>
              <a:rPr lang="ru-RU" sz="3200" dirty="0">
                <a:latin typeface="Calibri" pitchFamily="34" charset="0"/>
              </a:rPr>
              <a:t> просто так для себе і </a:t>
            </a:r>
            <a:r>
              <a:rPr lang="ru-RU" sz="3200" dirty="0" err="1">
                <a:latin typeface="Calibri" pitchFamily="34" charset="0"/>
              </a:rPr>
              <a:t>інших</a:t>
            </a:r>
            <a:r>
              <a:rPr lang="ru-RU" sz="3200" dirty="0">
                <a:latin typeface="Calibri" pitchFamily="34" charset="0"/>
              </a:rPr>
              <a:t>. </a:t>
            </a:r>
          </a:p>
        </p:txBody>
      </p:sp>
      <p:pic>
        <p:nvPicPr>
          <p:cNvPr id="19459" name="Picture 2" descr="C:\Documents and Settings\Зайка\Рабочий стол\ипотерапия\иииит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1500188"/>
            <a:ext cx="1820862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C:\Documents and Settings\Зайка\Рабочий стол\ипотерапия\мм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4357688"/>
            <a:ext cx="2928937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C:\Documents and Settings\Зайка\Рабочий стол\ипотерапия\749519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3854450"/>
            <a:ext cx="40005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3786188" y="571500"/>
            <a:ext cx="46434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3200" dirty="0">
                <a:latin typeface="Calibri" pitchFamily="34" charset="0"/>
              </a:rPr>
              <a:t>Перед </a:t>
            </a:r>
            <a:r>
              <a:rPr lang="ru-RU" sz="3200" dirty="0" err="1">
                <a:latin typeface="Calibri" pitchFamily="34" charset="0"/>
              </a:rPr>
              <a:t>прийняттям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рішення</a:t>
            </a:r>
            <a:r>
              <a:rPr lang="ru-RU" sz="3200" dirty="0">
                <a:latin typeface="Calibri" pitchFamily="34" charset="0"/>
              </a:rPr>
              <a:t> про покупку </a:t>
            </a:r>
            <a:r>
              <a:rPr lang="ru-RU" sz="3200" dirty="0" err="1">
                <a:latin typeface="Calibri" pitchFamily="34" charset="0"/>
              </a:rPr>
              <a:t>чоловіки</a:t>
            </a:r>
            <a:r>
              <a:rPr lang="ru-RU" sz="3200" dirty="0">
                <a:latin typeface="Calibri" pitchFamily="34" charset="0"/>
              </a:rPr>
              <a:t> часто </a:t>
            </a:r>
            <a:r>
              <a:rPr lang="ru-RU" sz="3200" dirty="0" err="1">
                <a:latin typeface="Calibri" pitchFamily="34" charset="0"/>
              </a:rPr>
              <a:t>можуть</a:t>
            </a:r>
            <a:r>
              <a:rPr lang="ru-RU" sz="3200" dirty="0">
                <a:latin typeface="Calibri" pitchFamily="34" charset="0"/>
              </a:rPr>
              <a:t> не </a:t>
            </a:r>
            <a:r>
              <a:rPr lang="ru-RU" sz="3200" dirty="0" err="1">
                <a:latin typeface="Calibri" pitchFamily="34" charset="0"/>
              </a:rPr>
              <a:t>радитись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із</a:t>
            </a:r>
            <a:r>
              <a:rPr lang="ru-RU" sz="3200" dirty="0">
                <a:latin typeface="Calibri" pitchFamily="34" charset="0"/>
              </a:rPr>
              <a:t> дружиною. </a:t>
            </a:r>
            <a:r>
              <a:rPr lang="ru-RU" sz="3200" dirty="0" err="1">
                <a:latin typeface="Calibri" pitchFamily="34" charset="0"/>
              </a:rPr>
              <a:t>Жінки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майже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завжди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шукають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підтримку</a:t>
            </a:r>
            <a:r>
              <a:rPr lang="ru-RU" sz="3200" dirty="0">
                <a:latin typeface="Calibri" pitchFamily="34" charset="0"/>
              </a:rPr>
              <a:t> у </a:t>
            </a:r>
            <a:r>
              <a:rPr lang="ru-RU" sz="3200" dirty="0" err="1">
                <a:latin typeface="Calibri" pitchFamily="34" charset="0"/>
              </a:rPr>
              <a:t>чоловіка</a:t>
            </a:r>
            <a:r>
              <a:rPr lang="ru-RU" sz="3200" dirty="0">
                <a:latin typeface="Calibri" pitchFamily="34" charset="0"/>
              </a:rPr>
              <a:t>.</a:t>
            </a:r>
          </a:p>
        </p:txBody>
      </p:sp>
      <p:pic>
        <p:nvPicPr>
          <p:cNvPr id="21507" name="Picture 2" descr="C:\Documents and Settings\Зайка\Рабочий стол\ипотерапия\нен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428625"/>
            <a:ext cx="379253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214313" y="3857625"/>
            <a:ext cx="42862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br>
              <a:rPr lang="ru-RU" sz="2800" dirty="0">
                <a:latin typeface="Calibri" pitchFamily="34" charset="0"/>
              </a:rPr>
            </a:br>
            <a:r>
              <a:rPr lang="ru-RU" sz="2800" dirty="0" err="1">
                <a:latin typeface="Calibri" pitchFamily="34" charset="0"/>
              </a:rPr>
              <a:t>Жінки</a:t>
            </a:r>
            <a:r>
              <a:rPr lang="ru-RU" sz="2800" dirty="0">
                <a:latin typeface="Calibri" pitchFamily="34" charset="0"/>
              </a:rPr>
              <a:t>: не </a:t>
            </a:r>
            <a:r>
              <a:rPr lang="ru-RU" sz="2800" dirty="0" err="1">
                <a:latin typeface="Calibri" pitchFamily="34" charset="0"/>
              </a:rPr>
              <a:t>важливо</a:t>
            </a:r>
            <a:r>
              <a:rPr lang="ru-RU" sz="2800" dirty="0">
                <a:latin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</a:rPr>
              <a:t>хто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більше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заробляє</a:t>
            </a:r>
            <a:r>
              <a:rPr lang="ru-RU" sz="2800" dirty="0">
                <a:latin typeface="Calibri" pitchFamily="34" charset="0"/>
              </a:rPr>
              <a:t> – </a:t>
            </a:r>
            <a:r>
              <a:rPr lang="ru-RU" sz="2800" dirty="0" err="1">
                <a:latin typeface="Calibri" pitchFamily="34" charset="0"/>
              </a:rPr>
              <a:t>рішення</a:t>
            </a:r>
            <a:r>
              <a:rPr lang="ru-RU" sz="2800" dirty="0">
                <a:latin typeface="Calibri" pitchFamily="34" charset="0"/>
              </a:rPr>
              <a:t> про покупки </a:t>
            </a:r>
            <a:r>
              <a:rPr lang="ru-RU" sz="2800" dirty="0" err="1">
                <a:latin typeface="Calibri" pitchFamily="34" charset="0"/>
              </a:rPr>
              <a:t>мають</a:t>
            </a:r>
            <a:r>
              <a:rPr lang="ru-RU" sz="2800" dirty="0">
                <a:latin typeface="Calibri" pitchFamily="34" charset="0"/>
              </a:rPr>
              <a:t> бути </a:t>
            </a:r>
            <a:r>
              <a:rPr lang="ru-RU" sz="2800" dirty="0" err="1">
                <a:latin typeface="Calibri" pitchFamily="34" charset="0"/>
              </a:rPr>
              <a:t>прийняті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обома</a:t>
            </a:r>
            <a:r>
              <a:rPr lang="ru-RU" sz="2800" dirty="0">
                <a:latin typeface="Calibri" pitchFamily="34" charset="0"/>
              </a:rPr>
              <a:t>.</a:t>
            </a:r>
          </a:p>
        </p:txBody>
      </p:sp>
      <p:pic>
        <p:nvPicPr>
          <p:cNvPr id="22530" name="Picture 2" descr="C:\Documents and Settings\Зайка\Рабочий стол\ипотерапия\330924_lWHUW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785813"/>
            <a:ext cx="36258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4357688" y="500063"/>
            <a:ext cx="478631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 err="1">
                <a:latin typeface="Calibri" pitchFamily="34" charset="0"/>
              </a:rPr>
              <a:t>Чоловіки</a:t>
            </a:r>
            <a:r>
              <a:rPr lang="ru-RU" sz="3200" dirty="0">
                <a:latin typeface="Calibri" pitchFamily="34" charset="0"/>
              </a:rPr>
              <a:t>: </a:t>
            </a:r>
            <a:r>
              <a:rPr lang="ru-RU" sz="3200" dirty="0" err="1">
                <a:latin typeface="Calibri" pitchFamily="34" charset="0"/>
              </a:rPr>
              <a:t>хто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більше</a:t>
            </a:r>
            <a:r>
              <a:rPr lang="ru-RU" sz="3200" dirty="0">
                <a:latin typeface="Calibri" pitchFamily="34" charset="0"/>
              </a:rPr>
              <a:t> </a:t>
            </a:r>
            <a:r>
              <a:rPr lang="ru-RU" sz="3200" dirty="0" err="1">
                <a:latin typeface="Calibri" pitchFamily="34" charset="0"/>
              </a:rPr>
              <a:t>заробляє</a:t>
            </a:r>
            <a:r>
              <a:rPr lang="ru-RU" sz="3200" dirty="0">
                <a:latin typeface="Calibri" pitchFamily="34" charset="0"/>
              </a:rPr>
              <a:t>, той і </a:t>
            </a:r>
            <a:r>
              <a:rPr lang="ru-RU" sz="3200" dirty="0" err="1">
                <a:latin typeface="Calibri" pitchFamily="34" charset="0"/>
              </a:rPr>
              <a:t>має</a:t>
            </a:r>
            <a:r>
              <a:rPr lang="ru-RU" sz="3200" dirty="0">
                <a:latin typeface="Calibri" pitchFamily="34" charset="0"/>
              </a:rPr>
              <a:t> право </a:t>
            </a:r>
            <a:r>
              <a:rPr lang="ru-RU" sz="3200" dirty="0" err="1">
                <a:latin typeface="Calibri" pitchFamily="34" charset="0"/>
              </a:rPr>
              <a:t>вирішувати</a:t>
            </a:r>
            <a:r>
              <a:rPr lang="ru-RU" sz="3200" dirty="0">
                <a:latin typeface="Calibri" pitchFamily="34" charset="0"/>
              </a:rPr>
              <a:t>, </a:t>
            </a:r>
            <a:r>
              <a:rPr lang="ru-RU" sz="3200" dirty="0" err="1">
                <a:latin typeface="Calibri" pitchFamily="34" charset="0"/>
              </a:rPr>
              <a:t>що</a:t>
            </a:r>
            <a:r>
              <a:rPr lang="ru-RU" sz="3200" dirty="0">
                <a:latin typeface="Calibri" pitchFamily="34" charset="0"/>
              </a:rPr>
              <a:t> і коли </a:t>
            </a:r>
            <a:r>
              <a:rPr lang="ru-RU" sz="3200" dirty="0" err="1">
                <a:latin typeface="Calibri" pitchFamily="34" charset="0"/>
              </a:rPr>
              <a:t>купляти</a:t>
            </a:r>
            <a:r>
              <a:rPr lang="ru-RU" sz="3200" dirty="0">
                <a:latin typeface="Calibri" pitchFamily="34" charset="0"/>
              </a:rPr>
              <a:t>. 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22532" name="Picture 3" descr="C:\Documents and Settings\Зайка\Рабочий стол\ипотерапия\имииии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4357688"/>
            <a:ext cx="27876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428625" y="928688"/>
            <a:ext cx="335756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err="1">
                <a:latin typeface="Calibri" pitchFamily="34" charset="0"/>
              </a:rPr>
              <a:t>Чоловіки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вірять</a:t>
            </a:r>
            <a:r>
              <a:rPr lang="ru-RU" sz="2400" dirty="0">
                <a:latin typeface="Calibri" pitchFamily="34" charset="0"/>
              </a:rPr>
              <a:t> в те, </a:t>
            </a:r>
            <a:r>
              <a:rPr lang="ru-RU" sz="2400" dirty="0" err="1">
                <a:latin typeface="Calibri" pitchFamily="34" charset="0"/>
              </a:rPr>
              <a:t>що</a:t>
            </a:r>
            <a:r>
              <a:rPr lang="ru-RU" sz="2400" dirty="0">
                <a:latin typeface="Calibri" pitchFamily="34" charset="0"/>
              </a:rPr>
              <a:t> вони </a:t>
            </a:r>
            <a:r>
              <a:rPr lang="ru-RU" sz="2400" dirty="0" err="1">
                <a:latin typeface="Calibri" pitchFamily="34" charset="0"/>
              </a:rPr>
              <a:t>мають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забезпечувати</a:t>
            </a:r>
            <a:r>
              <a:rPr lang="ru-RU" sz="2400" dirty="0">
                <a:latin typeface="Calibri" pitchFamily="34" charset="0"/>
              </a:rPr>
              <a:t> родину. І тому </a:t>
            </a:r>
            <a:r>
              <a:rPr lang="ru-RU" sz="2400" dirty="0" err="1">
                <a:latin typeface="Calibri" pitchFamily="34" charset="0"/>
              </a:rPr>
              <a:t>гроші</a:t>
            </a:r>
            <a:r>
              <a:rPr lang="ru-RU" sz="2400" dirty="0">
                <a:latin typeface="Calibri" pitchFamily="34" charset="0"/>
              </a:rPr>
              <a:t> належать </a:t>
            </a:r>
            <a:r>
              <a:rPr lang="ru-RU" sz="2400" dirty="0" err="1">
                <a:latin typeface="Calibri" pitchFamily="34" charset="0"/>
              </a:rPr>
              <a:t>родині</a:t>
            </a:r>
            <a:r>
              <a:rPr lang="ru-RU" sz="2400" dirty="0">
                <a:latin typeface="Calibri" pitchFamily="34" charset="0"/>
              </a:rPr>
              <a:t>. </a:t>
            </a:r>
          </a:p>
          <a:p>
            <a:endParaRPr lang="ru-RU" sz="2400" dirty="0">
              <a:latin typeface="Calibri" pitchFamily="34" charset="0"/>
            </a:endParaRPr>
          </a:p>
          <a:p>
            <a:endParaRPr lang="ru-RU" sz="2400" dirty="0">
              <a:latin typeface="Calibri" pitchFamily="34" charset="0"/>
            </a:endParaRPr>
          </a:p>
          <a:p>
            <a:r>
              <a:rPr lang="ru-RU" sz="2400" dirty="0" err="1">
                <a:latin typeface="Calibri" pitchFamily="34" charset="0"/>
              </a:rPr>
              <a:t>Жінки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вважають</a:t>
            </a:r>
            <a:r>
              <a:rPr lang="ru-RU" sz="2400" dirty="0">
                <a:latin typeface="Calibri" pitchFamily="34" charset="0"/>
              </a:rPr>
              <a:t>, </a:t>
            </a:r>
            <a:r>
              <a:rPr lang="ru-RU" sz="2400" dirty="0" err="1">
                <a:latin typeface="Calibri" pitchFamily="34" charset="0"/>
              </a:rPr>
              <a:t>що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гроші</a:t>
            </a:r>
            <a:r>
              <a:rPr lang="ru-RU" sz="2400" dirty="0">
                <a:latin typeface="Calibri" pitchFamily="34" charset="0"/>
              </a:rPr>
              <a:t>, </a:t>
            </a:r>
            <a:r>
              <a:rPr lang="ru-RU" sz="2400" dirty="0" err="1">
                <a:latin typeface="Calibri" pitchFamily="34" charset="0"/>
              </a:rPr>
              <a:t>які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заробляє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чоловік</a:t>
            </a:r>
            <a:r>
              <a:rPr lang="ru-RU" sz="2400" dirty="0">
                <a:latin typeface="Calibri" pitchFamily="34" charset="0"/>
              </a:rPr>
              <a:t>, належать </a:t>
            </a:r>
            <a:r>
              <a:rPr lang="ru-RU" sz="2400" dirty="0" err="1">
                <a:latin typeface="Calibri" pitchFamily="34" charset="0"/>
              </a:rPr>
              <a:t>родині</a:t>
            </a:r>
            <a:r>
              <a:rPr lang="ru-RU" sz="2400" dirty="0">
                <a:latin typeface="Calibri" pitchFamily="34" charset="0"/>
              </a:rPr>
              <a:t>, а </a:t>
            </a:r>
            <a:r>
              <a:rPr lang="ru-RU" sz="2400" dirty="0" err="1">
                <a:latin typeface="Calibri" pitchFamily="34" charset="0"/>
              </a:rPr>
              <a:t>гроші</a:t>
            </a:r>
            <a:r>
              <a:rPr lang="ru-RU" sz="2400" dirty="0">
                <a:latin typeface="Calibri" pitchFamily="34" charset="0"/>
              </a:rPr>
              <a:t>, </a:t>
            </a:r>
            <a:r>
              <a:rPr lang="ru-RU" sz="2400" dirty="0" err="1">
                <a:latin typeface="Calibri" pitchFamily="34" charset="0"/>
              </a:rPr>
              <a:t>які</a:t>
            </a:r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err="1">
                <a:latin typeface="Calibri" pitchFamily="34" charset="0"/>
              </a:rPr>
              <a:t>заробляє</a:t>
            </a:r>
            <a:r>
              <a:rPr lang="ru-RU" sz="2400" dirty="0">
                <a:latin typeface="Calibri" pitchFamily="34" charset="0"/>
              </a:rPr>
              <a:t> вона, належать </a:t>
            </a:r>
            <a:r>
              <a:rPr lang="ru-RU" sz="2400" dirty="0" err="1">
                <a:latin typeface="Calibri" pitchFamily="34" charset="0"/>
              </a:rPr>
              <a:t>їй</a:t>
            </a:r>
            <a:r>
              <a:rPr lang="ru-RU" sz="2400" dirty="0">
                <a:latin typeface="Calibri" pitchFamily="34" charset="0"/>
              </a:rPr>
              <a:t>.</a:t>
            </a:r>
          </a:p>
        </p:txBody>
      </p:sp>
      <p:pic>
        <p:nvPicPr>
          <p:cNvPr id="23554" name="Picture 2" descr="C:\Documents and Settings\Зайка\Рабочий стол\ипотерапия\им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642938"/>
            <a:ext cx="3643312" cy="260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 descr="C:\Documents and Settings\Зайка\Рабочий стол\ипотерапия\импим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586163"/>
            <a:ext cx="200025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C:\Documents and Settings\Зайка\Рабочий стол\ипотерапия\newz_img_253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571625"/>
            <a:ext cx="4000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285750" y="357188"/>
            <a:ext cx="85725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dirty="0" err="1">
                <a:latin typeface="Calibri" pitchFamily="34" charset="0"/>
              </a:rPr>
              <a:t>Чоловіки</a:t>
            </a:r>
            <a:r>
              <a:rPr lang="ru-RU" sz="2800" dirty="0">
                <a:latin typeface="Calibri" pitchFamily="34" charset="0"/>
              </a:rPr>
              <a:t> з </a:t>
            </a:r>
            <a:r>
              <a:rPr lang="ru-RU" sz="2800" dirty="0" err="1">
                <a:latin typeface="Calibri" pitchFamily="34" charset="0"/>
              </a:rPr>
              <a:t>раннього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віку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впевнені</a:t>
            </a:r>
            <a:r>
              <a:rPr lang="ru-RU" sz="2800" dirty="0">
                <a:latin typeface="Calibri" pitchFamily="34" charset="0"/>
              </a:rPr>
              <a:t>, </a:t>
            </a:r>
            <a:r>
              <a:rPr lang="ru-RU" sz="2800" dirty="0" err="1">
                <a:latin typeface="Calibri" pitchFamily="34" charset="0"/>
              </a:rPr>
              <a:t>що</a:t>
            </a:r>
            <a:r>
              <a:rPr lang="ru-RU" sz="2800" dirty="0">
                <a:latin typeface="Calibri" pitchFamily="34" charset="0"/>
              </a:rPr>
              <a:t> вони </a:t>
            </a:r>
            <a:r>
              <a:rPr lang="ru-RU" sz="2800" dirty="0" err="1">
                <a:latin typeface="Calibri" pitchFamily="34" charset="0"/>
              </a:rPr>
              <a:t>розуміються</a:t>
            </a:r>
            <a:r>
              <a:rPr lang="ru-RU" sz="2800" dirty="0">
                <a:latin typeface="Calibri" pitchFamily="34" charset="0"/>
              </a:rPr>
              <a:t> на </a:t>
            </a:r>
            <a:r>
              <a:rPr lang="ru-RU" sz="2800" dirty="0" err="1">
                <a:latin typeface="Calibri" pitchFamily="34" charset="0"/>
              </a:rPr>
              <a:t>фінансових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питаннях</a:t>
            </a:r>
            <a:r>
              <a:rPr lang="ru-RU" sz="3600" dirty="0">
                <a:latin typeface="Calibri" pitchFamily="34" charset="0"/>
              </a:rPr>
              <a:t>.  </a:t>
            </a:r>
          </a:p>
          <a:p>
            <a:pPr algn="just"/>
            <a:endParaRPr lang="ru-RU" sz="3600" dirty="0">
              <a:latin typeface="Calibri" pitchFamily="34" charset="0"/>
            </a:endParaRPr>
          </a:p>
          <a:p>
            <a:pPr algn="r"/>
            <a:r>
              <a:rPr lang="ru-RU" sz="3600" dirty="0">
                <a:latin typeface="Calibri" pitchFamily="34" charset="0"/>
              </a:rPr>
              <a:t>                                     </a:t>
            </a:r>
            <a:r>
              <a:rPr lang="ru-RU" sz="2800" dirty="0" err="1">
                <a:latin typeface="Calibri" pitchFamily="34" charset="0"/>
              </a:rPr>
              <a:t>Жінки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менше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вірять</a:t>
            </a:r>
            <a:r>
              <a:rPr lang="ru-RU" sz="2800" dirty="0">
                <a:latin typeface="Calibri" pitchFamily="34" charset="0"/>
              </a:rPr>
              <a:t> в </a:t>
            </a:r>
            <a:r>
              <a:rPr lang="ru-RU" sz="2800" dirty="0" err="1">
                <a:latin typeface="Calibri" pitchFamily="34" charset="0"/>
              </a:rPr>
              <a:t>свої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фінансові</a:t>
            </a:r>
            <a:r>
              <a:rPr lang="ru-RU" sz="2800" dirty="0">
                <a:latin typeface="Calibri" pitchFamily="34" charset="0"/>
              </a:rPr>
              <a:t> </a:t>
            </a:r>
            <a:r>
              <a:rPr lang="ru-RU" sz="2800" dirty="0" err="1">
                <a:latin typeface="Calibri" pitchFamily="34" charset="0"/>
              </a:rPr>
              <a:t>можливості</a:t>
            </a:r>
            <a:r>
              <a:rPr lang="ru-RU" sz="3600" dirty="0">
                <a:latin typeface="Calibri" pitchFamily="34" charset="0"/>
              </a:rPr>
              <a:t>.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24579" name="Picture 3" descr="C:\Documents and Settings\Зайка\Рабочий стол\ипотерапия\ненуа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25" y="3643313"/>
            <a:ext cx="2000250" cy="297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196</TotalTime>
  <Words>332</Words>
  <Application>Microsoft Office PowerPoint</Application>
  <PresentationFormat>Екран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Wingdings 2</vt:lpstr>
      <vt:lpstr>Обычная</vt:lpstr>
      <vt:lpstr>Презентація PowerPoint</vt:lpstr>
      <vt:lpstr>Чи є жінки більш практичними?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Dasha</dc:creator>
  <cp:lastModifiedBy>User</cp:lastModifiedBy>
  <cp:revision>20</cp:revision>
  <dcterms:created xsi:type="dcterms:W3CDTF">2011-05-19T13:17:27Z</dcterms:created>
  <dcterms:modified xsi:type="dcterms:W3CDTF">2024-02-09T15:01:10Z</dcterms:modified>
</cp:coreProperties>
</file>