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09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9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7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5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0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7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3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4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80780" y="3985147"/>
            <a:ext cx="9137177" cy="1741995"/>
          </a:xfrm>
        </p:spPr>
        <p:txBody>
          <a:bodyPr>
            <a:noAutofit/>
          </a:bodyPr>
          <a:lstStyle/>
          <a:p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мас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0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573" y="966676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342900" algn="just"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викладання навчальної дисципліни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“Теорія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мас” є вивчення студентами реального функціонування мас, масових явищ та масової поведінки в сучасному соціумі, соціологічних методів забезпечення дослідження діяльності мас й формування системного комплексу знань, навичок та вмінь по даному напрямку навчання.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://krd.ru/uploads/cache/fancybox/4e/c1/17369-c0867d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284" y="1867820"/>
            <a:ext cx="4589524" cy="302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73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5995" y="1051923"/>
            <a:ext cx="6055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“Теорія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мас” є: визначення структурних складових та сутнісних характеристик мас; аналіз різних методологічних підходів дослідження мас; ознайомлення зі специфічною природою масової комунікації; поглиблення розуміння системності як важливої ознаки масових явищ та масової поведінки у сьогоденні; закріплення розуміння функціональних особливостей засобів масової комунікації та їх ролі у житті сучасної людини і соціуму</a:t>
            </a:r>
            <a:endParaRPr lang="ru-RU" sz="2400" dirty="0"/>
          </a:p>
        </p:txBody>
      </p:sp>
      <p:pic>
        <p:nvPicPr>
          <p:cNvPr id="2050" name="Picture 2" descr="http://i.timeout.ru/pix/resize/127/283/708x46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187" y="1977244"/>
            <a:ext cx="4115132" cy="267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00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77051" y="543370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з вимогами освітньо-професійної програми студенти повинні: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знати 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ключові поняття і терміни соціології мас;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 сучасних соціологічних концепцій і теорій досліджень мас, етапи історико-генетичного розвитку масових настроїв;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структурні складові формування та функціонування мас;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місце, роль та значення масових явищ в соціально-політичному, економічному та культурно-релігійному просторі;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 методи дослідження масової поведінки.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858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http://www.magicalmaths.org/wp-content/uploads/2014/11/bring-your-own-device-boyd-in-schoo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44" y="1733265"/>
            <a:ext cx="4759607" cy="316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66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1654" y="991444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вести дискусії, організовувати проблемні групи з метою активізації засвоєного матеріалу;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складати програму та розробляти інструментарій соціологічного дослідження мас;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 сучасні методи добору та аналізу інформації стосовно досліджень масових явищ;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застосовувати різні кількісні та якісні соціологічні методи дослідження проявів масової поведінки;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складати аналітичні записки та розробляти рекомендації за результатами досліджень;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 результати прикладних досліджень у політичній діяльності суб’єктів, процесах соціального управління та маркетингових програмах.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http://d.ibtimes.co.uk/en/full/1459059/harv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229" y="1719618"/>
            <a:ext cx="4489669" cy="309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1602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63</TotalTime>
  <Words>241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Corbel</vt:lpstr>
      <vt:lpstr>Symbol</vt:lpstr>
      <vt:lpstr>Times New Roman</vt:lpstr>
      <vt:lpstr>Базис</vt:lpstr>
      <vt:lpstr>Теорія мас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«Теорія та практика менеджменту» </dc:title>
  <dc:creator>университет</dc:creator>
  <cp:lastModifiedBy>университет</cp:lastModifiedBy>
  <cp:revision>10</cp:revision>
  <dcterms:created xsi:type="dcterms:W3CDTF">2016-01-26T09:05:03Z</dcterms:created>
  <dcterms:modified xsi:type="dcterms:W3CDTF">2016-02-04T10:22:15Z</dcterms:modified>
</cp:coreProperties>
</file>