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49DC3B-622C-4C04-B2DB-984865BB1E67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5090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DC3B-622C-4C04-B2DB-984865BB1E67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536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DC3B-622C-4C04-B2DB-984865BB1E67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201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DC3B-622C-4C04-B2DB-984865BB1E67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97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DC3B-622C-4C04-B2DB-984865BB1E67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476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DC3B-622C-4C04-B2DB-984865BB1E67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453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DC3B-622C-4C04-B2DB-984865BB1E67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605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DC3B-622C-4C04-B2DB-984865BB1E67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19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DC3B-622C-4C04-B2DB-984865BB1E67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77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DC3B-622C-4C04-B2DB-984865BB1E67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130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DC3B-622C-4C04-B2DB-984865BB1E67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013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A449DC3B-622C-4C04-B2DB-984865BB1E67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34C9FD2-1F30-4996-AD2E-C8E8B3837A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146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80780" y="3985147"/>
            <a:ext cx="9137177" cy="1741995"/>
          </a:xfrm>
        </p:spPr>
        <p:txBody>
          <a:bodyPr>
            <a:noAutofit/>
          </a:bodyPr>
          <a:lstStyle/>
          <a:p>
            <a:r>
              <a:rPr lang="uk-UA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 мас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304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8573" y="966676"/>
            <a:ext cx="6096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342900" algn="just">
              <a:spcAft>
                <a:spcPts val="0"/>
              </a:spcAft>
            </a:pP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викладання навчальної дисципліни </a:t>
            </a:r>
            <a:r>
              <a:rPr lang="uk-UA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“Теорія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мас” є вивчення студентами реального функціонування мас, масових явищ та масової поведінки в сучасному соціумі, соціологічних методів забезпечення дослідження діяльності мас й формування системного комплексу знань, навичок та вмінь по даному напрямку навчання.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6" name="Picture 2" descr="http://krd.ru/uploads/cache/fancybox/4e/c1/17369-c0867d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8284" y="1867820"/>
            <a:ext cx="4589524" cy="3029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5736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5995" y="1051923"/>
            <a:ext cx="60550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Основними 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завданнями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вивчення дисципліни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“Теорія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мас” є: визначення структурних складових та сутнісних характеристик мас; аналіз різних методологічних підходів дослідження мас; ознайомлення зі специфічною природою масової комунікації; поглиблення розуміння системності як важливої ознаки масових явищ та масової поведінки у сьогоденні; закріплення розуміння функціональних особливостей засобів масової комунікації та їх ролі у житті сучасної людини і соціуму</a:t>
            </a:r>
            <a:endParaRPr lang="ru-RU" sz="2400" dirty="0"/>
          </a:p>
        </p:txBody>
      </p:sp>
      <p:pic>
        <p:nvPicPr>
          <p:cNvPr id="2050" name="Picture 2" descr="http://i.timeout.ru/pix/resize/127/283/708x460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187" y="1977244"/>
            <a:ext cx="4115132" cy="2673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9008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77051" y="543370"/>
            <a:ext cx="6096000" cy="600164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Згідно з вимогами освітньо-професійної програми студенти повинні: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uk-UA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знати 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ключові поняття і терміни соціології мас;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сутність сучасних соціологічних концепцій і теорій досліджень мас, етапи історико-генетичного розвитку масових настроїв;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структурні складові формування та функціонування мас;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місце, роль та значення масових явищ в соціально-політичному, економічному та культурно-релігійному просторі;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сучасні методи дослідження масової поведінки.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6858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74" name="Picture 2" descr="http://www.magicalmaths.org/wp-content/uploads/2014/11/bring-your-own-device-boyd-in-school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444" y="1733265"/>
            <a:ext cx="4759607" cy="3162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1666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1654" y="991444"/>
            <a:ext cx="6096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uk-UA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вміти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: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вести дискусії, організовувати проблемні групи з метою активізації засвоєного матеріалу;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складати програму та розробляти інструментарій соціологічного дослідження мас;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використовувати сучасні методи добору та аналізу інформації стосовно досліджень масових явищ;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застосовувати різні кількісні та якісні соціологічні методи дослідження проявів масової поведінки;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складати аналітичні записки та розробляти рекомендації за результатами досліджень;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використовувати результати прикладних досліджень у політичній діяльності суб’єктів, процесах соціального управління та маркетингових програмах.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098" name="Picture 2" descr="http://d.ibtimes.co.uk/en/full/1459059/harvar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3229" y="1719618"/>
            <a:ext cx="4489669" cy="3090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816029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TM03457444[[fn=Основа]]</Template>
  <TotalTime>63</TotalTime>
  <Words>241</Words>
  <Application>Microsoft Office PowerPoint</Application>
  <PresentationFormat>Широкоэкранный</PresentationFormat>
  <Paragraphs>19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Corbel</vt:lpstr>
      <vt:lpstr>Symbol</vt:lpstr>
      <vt:lpstr>Times New Roman</vt:lpstr>
      <vt:lpstr>Базис</vt:lpstr>
      <vt:lpstr>Теорія мас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3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«Теорія та практика менеджменту» </dc:title>
  <dc:creator>университет</dc:creator>
  <cp:lastModifiedBy>университет</cp:lastModifiedBy>
  <cp:revision>10</cp:revision>
  <dcterms:created xsi:type="dcterms:W3CDTF">2016-01-26T09:05:03Z</dcterms:created>
  <dcterms:modified xsi:type="dcterms:W3CDTF">2016-02-04T10:22:15Z</dcterms:modified>
</cp:coreProperties>
</file>