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7" r:id="rId9"/>
    <p:sldId id="265" r:id="rId10"/>
    <p:sldId id="288" r:id="rId11"/>
    <p:sldId id="266" r:id="rId12"/>
    <p:sldId id="289" r:id="rId13"/>
    <p:sldId id="290" r:id="rId14"/>
    <p:sldId id="286" r:id="rId15"/>
    <p:sldId id="287" r:id="rId16"/>
    <p:sldId id="285" r:id="rId17"/>
    <p:sldId id="277" r:id="rId18"/>
    <p:sldId id="269" r:id="rId19"/>
    <p:sldId id="270" r:id="rId20"/>
    <p:sldId id="279" r:id="rId21"/>
    <p:sldId id="280" r:id="rId22"/>
    <p:sldId id="271" r:id="rId23"/>
    <p:sldId id="291" r:id="rId24"/>
    <p:sldId id="281" r:id="rId25"/>
    <p:sldId id="276" r:id="rId26"/>
    <p:sldId id="275" r:id="rId27"/>
    <p:sldId id="274" r:id="rId28"/>
    <p:sldId id="282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10.05.2023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10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74256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властивості з заданим ім'ям у цього атома немає, то значення функції дорівнює NIL.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Remprop 'APPLE' TASTE) =&gt;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SWEET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'APPLE' TASTE) =&gt; NIL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LISP в разі успішного видалення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атома функція remprop видає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935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Common LISP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реалізована функція put,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її дію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легко здійснити за допомогою вбудованої функції присвоювання setf. Замість звернення до put використовується конструкція виду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(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setf (get a name) p). </a:t>
            </a:r>
            <a:endParaRPr lang="uk-UA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зручності можна визначити і функцію put: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put (a name p) </a:t>
            </a:r>
            <a:endParaRPr lang="en-US" sz="28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setf (get a name) p</a:t>
            </a:r>
            <a:r>
              <a:rPr lang="uk-UA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)</a:t>
            </a:r>
            <a:endParaRPr lang="ru-RU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5373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символьного диференціювання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розв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язку цієї задачі застосуємо список властивостей символів.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вхідний вираз є лісповською конструкцією –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-виразом. Для простоти будемо вважати, що він місить тільки 3 арифметичні дії : «+», «-» і «*».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1102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символьного диференціювання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Програма складається з наступних блоків: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формування списків властивостей символів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«+», «-» і «*»;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функція керування диференціюванням;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функція керування спрощеннями виразів;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функції реалізації правил диференціювання;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функції реалізації правил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спрощень;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функція остаточного спрощення результату.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683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Символам, що є назвами операцій призначимо властивості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(диференціювання) 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(спрощення).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Значеннями властивості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імена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функцій,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реалізують відповідні правила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диференціювання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«+»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diff_p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«-»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diff_min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«*»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diff_mult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602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Значеннями властивості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імена функцій, які реалізують відповідні правила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спрощення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«+»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reduce_p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«-»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reduce_min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«*»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reduce_mult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4620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Призначення властивостям символам значень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призначення виконаємо за допомогою створеної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нами функцію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є більш компактним і зрозумілішим.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‘ +‘ deriv  ' diff_p)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'- ‘ deriv   'diff_min)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‘*‘ deriv  ' diff_mult)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(Put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'+ 'reduce 'reduce_p)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(Put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'- 'reduce 'reduce_min)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(Put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'* 'reduce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'reduce_mult)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735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diff_g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функція забезпечує виклик відповідної функції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диференціювання  по поточному  значенню  арифметичної дії.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 до будови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виразу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елементом  є ім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функції,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нашому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арифметичної дії.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кожній дії поставлена в відповідність своя функція диференціювання, як значення властивості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символу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її ім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можна отримати як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(get (Car L) 'deriv)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2163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diff_g (L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(Cond          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((Atom L) (if (Eq L x) 1 0)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(T (funcall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(get (Car L) 'deriv)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(Cdr L ) x)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688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для   визначення похідних суми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 визначення похідних суми і добутку можуть бути описані наступним чином. Для суми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Diff_p(L x)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(List '+                      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(Diff_g (Car L )  x)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Diff_g (Cadr L )  x)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725972"/>
              </p:ext>
            </p:extLst>
          </p:nvPr>
        </p:nvGraphicFramePr>
        <p:xfrm>
          <a:off x="2627784" y="1916832"/>
          <a:ext cx="20161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Формула" r:id="rId3" imgW="1155700" imgH="203200" progId="Equation.3">
                  <p:embed/>
                </p:oleObj>
              </mc:Choice>
              <mc:Fallback>
                <p:oleObj name="Формула" r:id="rId3" imgW="1155700" imgH="203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916832"/>
                        <a:ext cx="20161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9007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символьного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диференціювання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призначення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властивостям символам значень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diff_g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 визначення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похідних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функції управління спрощеннями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функції спрощень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Остаточне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спрощення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похідних суми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на цьому кроці обробляється список 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L=(arg1 arg2) 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знак дії вилучено 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diff_g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коментар)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L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arg1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(Cadr L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arg2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Очевидно, що кожен з аргументів може мати форму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-виразу.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7643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визначення похідних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різниці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diff_min(L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(list '-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diff_g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L) 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diff_g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(cadr L) 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0421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похідних добутку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Diff_mult(L x)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 '+                      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 ' *(Diff_g (Car L )  x)  (Cadr L ))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 ' *(Diff_g (Cadr L ) x)  (Car  L ))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)</a:t>
            </a:r>
          </a:p>
          <a:p>
            <a:endParaRPr lang="en-US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311083"/>
              </p:ext>
            </p:extLst>
          </p:nvPr>
        </p:nvGraphicFramePr>
        <p:xfrm>
          <a:off x="2771800" y="1700808"/>
          <a:ext cx="21605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Формула" r:id="rId3" imgW="1206500" imgH="203200" progId="Equation.3">
                  <p:embed/>
                </p:oleObj>
              </mc:Choice>
              <mc:Fallback>
                <p:oleObj name="Формула" r:id="rId3" imgW="1206500" imgH="203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700808"/>
                        <a:ext cx="216058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26141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управління спрощеннями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reduce_g(l)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(cond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((atom l) l)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(t (funcall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(get (car l) 'reduce)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(cdr l)))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89126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Спрощення додавання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reduce_plus(L)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(cond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((and (numberp (car L))  (zerop (car L)))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reduce_g (cadr L)))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((and (numberp (cadr L)) (zerop (cadr L)))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reduce_g (car L)))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((and (numberp (car L)) (numberp (cadr L)))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(+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L) (cadr L)))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((equal (car L) (cadr L)) (list '* 2 (reduce_g (car L))))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 '+ (reduce_g (car L)) (reduce_g (cadr L))))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86867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Спрощення  віднімання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reduce_min(L)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(cond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((equal (car L) (cadr L)) 0)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((and (numberp (cadr L))) (zerop (cadr L))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reduce_g (car L)))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((and (numberp (car L)) (numberp (cadr L)))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L) (cadr L)))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 (list '- (reduce_g (car L)) (reduce_g (cadr L))))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6280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Спрощення добутку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reduce_mult(L)	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(cond	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((and (numberp (car L)) (zerop (car L))) 0)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((and (numberp (cadr L))(zerop (cadr L))) 0)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((and (numberp (car L)) (eql (car L) 1)) (reduce_g (cadr L)))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((and (numberp (cadr L))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eql (cadr L) 1)) (reduce_g (car L)))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((and (numberp (car L)) (numberp (cadr L)))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(*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L) (cadr L)))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 (list '* (reduce_g (car L)) (reduce_g (cadr L))))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689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Остаточне спрощення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reduce_f (next)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(setq prev next)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(setq next (reduce_g next))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(if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(equal prev next) next (reduce_f next))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однократне застосування функції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reduce_g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 правило не приводить до бажаного результату, дана функція здійснює повторні спрощення, до тих пір поки результати двох її викликів не будуть співпадати.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89388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виклику програми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Вхідний вираз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(x-3)(4+x)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(reduce_f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(dif_g '(* (- x 3) (+ 4 x)) 'x))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58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властивостей атома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будь-яким символьним атомом (ідентифікатором) в Ліспі можуть бути пов'язані такі значення: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його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зовнішнє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ім'я;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його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як параметра деякої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функції;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функціональне значення;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список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властивостей атома.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властивостей з'явився вже в ранніх діалектах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зручний засіб зберігання інформації, доступної в будь-який момент обчислень, і називався також асоціативним списком.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5656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Властивість розуміється як пара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я_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 - значення_ властивості.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Іменем властивості може бути довільний символьний атом, а значенням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довільний лісповський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атом APPLE може мати властивість COLOUR зі значенням (RED YELLOW GREEN) і властивість TASTE зі значенням ACID.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045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 може бути порожнім або містити довільну кількість властивостей, при цьому властивості ніяк не впливають один на одного. Головна особливість списку властивостей в тому, що він не залежить від обчислювального контексту, що містяться в ньому властивості доступні в довільний момент обчислень.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роботи зі списком властивостей зазвичай використовуються наступні вбудовані функції (всі вони є в діалекті MuLisp).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1060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get зі зверненням (get a name) обчислює значення своїх аргументів і повертає значення властивості з ім'ям name у атома a, або NIL, якщо у цього атома немає властивості з таким ім'ям. наприклад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(get ' APPLE 'COLOUR) =&gt; (RED YELLOW GREEN)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(get ' APPLE 'TASTE) =&gt; ACID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(get ' APPLE 'SIZE) =&gt; NIL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79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Зауважимо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що недоцільно в якості значення деякої властивості використовувати порожній список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оскільки тоді </a:t>
            </a:r>
            <a:r>
              <a:rPr lang="uk-UA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неможливо відрізнити 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принципово різних випадку - відсутність властивості і наявність цієї властивості зі значенням NIL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</a:t>
            </a:r>
            <a:r>
              <a:rPr lang="uk-UA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з </a:t>
            </a:r>
            <a:r>
              <a:rPr lang="uk-UA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обчислюваними 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аргументами і зверненням (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a name p)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видає в якості результату значення p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але </a:t>
            </a:r>
            <a:r>
              <a:rPr lang="uk-UA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основної 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 дію - додавання до списку властивостей атома а </a:t>
            </a:r>
            <a:r>
              <a:rPr lang="uk-UA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нової 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 з ім'ям name і значенням p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/>
              <a:t> </a:t>
            </a:r>
            <a:endParaRPr lang="ru-RU" sz="26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329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властивість із заданим ім'ям вже є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 старе значення замінюється на нове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наприклад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'APPLE 'TASTE 'SWEET)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SWEET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'APPLE 'TASTE) =&gt; SWEET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265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властивостей атома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remprop зі зверненням (remprop a name) служить для видалення властивості name у атома а, обидва аргументи функції обчислюються.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повертає в якості результату значення властивості name у атома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7218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2793</TotalTime>
  <Words>1253</Words>
  <Application>Microsoft Office PowerPoint</Application>
  <PresentationFormat>Экран (4:3)</PresentationFormat>
  <Paragraphs>234</Paragraphs>
  <Slides>28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Паркет</vt:lpstr>
      <vt:lpstr>Формула</vt:lpstr>
      <vt:lpstr>      функціональне та логічне програмування  </vt:lpstr>
      <vt:lpstr>ЛЕКЦІЯ 15</vt:lpstr>
      <vt:lpstr>Список властивостей атома</vt:lpstr>
      <vt:lpstr>Список властивостей атома</vt:lpstr>
      <vt:lpstr>Список властивостей атома</vt:lpstr>
      <vt:lpstr>Список властивостей атома</vt:lpstr>
      <vt:lpstr>Список властивостей атома</vt:lpstr>
      <vt:lpstr>Список властивостей атома</vt:lpstr>
      <vt:lpstr>Список властивостей атома</vt:lpstr>
      <vt:lpstr>Список властивостей атома</vt:lpstr>
      <vt:lpstr>Список властивостей атома</vt:lpstr>
      <vt:lpstr>Задача символьного диференціювання</vt:lpstr>
      <vt:lpstr>Задача символьного диференціювання</vt:lpstr>
      <vt:lpstr>Список властивостей атома</vt:lpstr>
      <vt:lpstr>Список властивостей атома</vt:lpstr>
      <vt:lpstr>Призначення властивостям символам значень </vt:lpstr>
      <vt:lpstr>Функція diff_g</vt:lpstr>
      <vt:lpstr>Функція diff_g</vt:lpstr>
      <vt:lpstr>Функції для   визначення похідних суми</vt:lpstr>
      <vt:lpstr>Функції визначення похідних суми</vt:lpstr>
      <vt:lpstr>Функції визначення похідних різниці</vt:lpstr>
      <vt:lpstr>Функції визначення похідних добутку</vt:lpstr>
      <vt:lpstr>Функція управління спрощеннями</vt:lpstr>
      <vt:lpstr>Спрощення додавання </vt:lpstr>
      <vt:lpstr>Спрощення  віднімання </vt:lpstr>
      <vt:lpstr>Спрощення добутку</vt:lpstr>
      <vt:lpstr>Остаточне спрощення</vt:lpstr>
      <vt:lpstr>Форма виклику програми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211</cp:revision>
  <dcterms:created xsi:type="dcterms:W3CDTF">2018-09-10T07:12:08Z</dcterms:created>
  <dcterms:modified xsi:type="dcterms:W3CDTF">2023-05-10T08:19:40Z</dcterms:modified>
</cp:coreProperties>
</file>