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2" r:id="rId9"/>
    <p:sldId id="264" r:id="rId10"/>
    <p:sldId id="267" r:id="rId11"/>
    <p:sldId id="265" r:id="rId12"/>
    <p:sldId id="268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73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06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9990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345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3394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159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26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15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533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83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00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55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6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17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76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3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74DC-8BF4-498C-8968-8ECB85EF46A0}" type="datetimeFigureOut">
              <a:rPr lang="ru-RU" smtClean="0"/>
              <a:t>17.04.2020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0E069-2E3B-4D3E-860D-8511AA18EE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361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3949" y="850743"/>
            <a:ext cx="8217935" cy="818239"/>
          </a:xfrm>
        </p:spPr>
        <p:txBody>
          <a:bodyPr/>
          <a:lstStyle/>
          <a:p>
            <a:pPr algn="just"/>
            <a:r>
              <a:rPr lang="uk-UA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фінансування ризику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5916" y="4820132"/>
            <a:ext cx="3850544" cy="1873449"/>
          </a:xfrm>
        </p:spPr>
        <p:txBody>
          <a:bodyPr>
            <a:normAutofit/>
          </a:bodyPr>
          <a:lstStyle/>
          <a:p>
            <a:pPr algn="l"/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belajarforexmalang.files.wordpress.com/2013/09/basic-resiko-manajemen-forex-mala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85" y="2196587"/>
            <a:ext cx="5005651" cy="356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67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91654"/>
            <a:ext cx="4551489" cy="388077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При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до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ура-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хуванням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2050" name="Picture 2" descr="https://balance.ua/assets/files/2016/07/01/post_preview_59fa241f7f5e91467379175142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1495" y="2172348"/>
            <a:ext cx="3972507" cy="3442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637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7987" y="653760"/>
            <a:ext cx="8596668" cy="3880773"/>
          </a:xfrm>
        </p:spPr>
        <p:txBody>
          <a:bodyPr/>
          <a:lstStyle/>
          <a:p>
            <a:r>
              <a:rPr lang="ru-RU" sz="20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питому вагу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відраховують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заходи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відрахуванні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надходять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відтік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подіях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374" y="4293034"/>
            <a:ext cx="6709893" cy="160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03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98492"/>
            <a:ext cx="8596668" cy="3374264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Поточне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рівномірно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Сума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відтермінованих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нам хороший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3074" name="Picture 2" descr="http://ingo.kiev.ua/img/novosti/9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700" y="4172756"/>
            <a:ext cx="3617935" cy="2389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244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149" y="1854558"/>
            <a:ext cx="9535614" cy="2163181"/>
          </a:xfrm>
        </p:spPr>
        <p:txBody>
          <a:bodyPr>
            <a:noAutofit/>
          </a:bodyPr>
          <a:lstStyle/>
          <a:p>
            <a:pPr algn="ctr"/>
            <a:r>
              <a:rPr lang="uk-UA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 </a:t>
            </a:r>
            <a:r>
              <a:rPr lang="uk-UA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ru-RU" sz="7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374" y="3296755"/>
            <a:ext cx="6039163" cy="3091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979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4151" y="635358"/>
            <a:ext cx="9175004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57558"/>
            <a:ext cx="8981821" cy="431748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мобілізацію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превентивних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Шляхи фінансування ризику: </a:t>
            </a:r>
          </a:p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бюджет;</a:t>
            </a:r>
          </a:p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позабюджетних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інститутів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48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0212" y="821186"/>
            <a:ext cx="8596668" cy="5656887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заходи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т. д.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інститутів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184" y="3778417"/>
            <a:ext cx="8292723" cy="232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5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698" y="666639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одержано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профінансовані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попереджувальні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позабюджетних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561" y="3884754"/>
            <a:ext cx="8280941" cy="232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751268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3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392409"/>
            <a:ext cx="4950734" cy="3880773"/>
          </a:xfrm>
        </p:spPr>
        <p:txBody>
          <a:bodyPr/>
          <a:lstStyle/>
          <a:p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8068" y="2392409"/>
            <a:ext cx="3400022" cy="320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64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939" y="460577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того,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відбудуться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оплачує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незастраховані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компенсуватимуть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Поточне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ризик-менеджера,організацію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оплату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341" y="4341350"/>
            <a:ext cx="7031864" cy="219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05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584361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обраного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методу.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4759" y="2017689"/>
            <a:ext cx="8596668" cy="453765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600"/>
              </a:spcBef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собівартості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600"/>
              </a:spcBef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т. ч.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статутний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фонд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600"/>
              </a:spcBef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дотації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600"/>
              </a:spcBef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600"/>
              </a:spcBef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9452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розрізняються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собою за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співвідношенням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загальній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структурі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328014"/>
            <a:ext cx="8596668" cy="3880773"/>
          </a:xfrm>
        </p:spPr>
        <p:txBody>
          <a:bodyPr>
            <a:normAutofit/>
          </a:bodyPr>
          <a:lstStyle/>
          <a:p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збереженні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несприятливих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подіях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самострахування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</a:t>
            </a:r>
            <a:r>
              <a:rPr lang="ru-RU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майна.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25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1576" y="705276"/>
            <a:ext cx="8596668" cy="2694747"/>
          </a:xfrm>
        </p:spPr>
        <p:txBody>
          <a:bodyPr/>
          <a:lstStyle/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застрахованими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відшкодовують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аніж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в межах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страхуваннямінімальні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страхувальника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ревізії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8" y="3644721"/>
            <a:ext cx="7907223" cy="261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74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Фиолетовый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</TotalTime>
  <Words>739</Words>
  <Application>Microsoft Office PowerPoint</Application>
  <PresentationFormat>Широкоэкранный</PresentationFormat>
  <Paragraphs>41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Times New Roman</vt:lpstr>
      <vt:lpstr>Trebuchet MS</vt:lpstr>
      <vt:lpstr>Wingdings</vt:lpstr>
      <vt:lpstr>Wingdings 3</vt:lpstr>
      <vt:lpstr>Грань</vt:lpstr>
      <vt:lpstr>Джерела фінансування ризику</vt:lpstr>
      <vt:lpstr>Структура витрат за різних методів управління ризиком </vt:lpstr>
      <vt:lpstr>Презентация PowerPoint</vt:lpstr>
      <vt:lpstr>Презентация PowerPoint</vt:lpstr>
      <vt:lpstr>Загалом фінансування ризику охоплює три головні статті витрат: </vt:lpstr>
      <vt:lpstr>Презентация PowerPoint</vt:lpstr>
      <vt:lpstr>Джерела фінансування заходів із управління ризиком розрізняють залежно від обраного методу.   </vt:lpstr>
      <vt:lpstr>Заходи щодо управління ризиком розрізняються між собою за співвідношенням окремих видів фінансування в загальній структурі витрат. </vt:lpstr>
      <vt:lpstr>Презентация PowerPoint</vt:lpstr>
      <vt:lpstr>Фінансування ризику й аналіз ефективності методів управління </vt:lpstr>
      <vt:lpstr>Презентация PowerPoint</vt:lpstr>
      <vt:lpstr>Презентация PowerPoint</vt:lpstr>
      <vt:lpstr>Дякую за увагу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Джерела фінансування ризику</dc:title>
  <dc:creator>1111</dc:creator>
  <cp:lastModifiedBy>Пользователь Windows</cp:lastModifiedBy>
  <cp:revision>6</cp:revision>
  <dcterms:created xsi:type="dcterms:W3CDTF">2019-10-14T16:57:17Z</dcterms:created>
  <dcterms:modified xsi:type="dcterms:W3CDTF">2020-04-17T05:34:02Z</dcterms:modified>
</cp:coreProperties>
</file>