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Система інформаційного забезпечення професійної підготовки</a:t>
            </a:r>
          </a:p>
          <a:p>
            <a:r>
              <a:t>фахівців фізичної культури і спорту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Лекційна презентація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562890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Лектор: доктор </a:t>
            </a:r>
            <a:r>
              <a:rPr lang="ru-RU" dirty="0" err="1"/>
              <a:t>педагогічних</a:t>
            </a:r>
            <a:r>
              <a:rPr lang="ru-RU" dirty="0"/>
              <a:t> наук, </a:t>
            </a:r>
            <a:r>
              <a:rPr lang="ru-RU" dirty="0" err="1"/>
              <a:t>професор</a:t>
            </a:r>
            <a:r>
              <a:rPr lang="ru-RU" dirty="0"/>
              <a:t>, Клопов Роман </a:t>
            </a:r>
            <a:r>
              <a:rPr lang="ru-RU" dirty="0" err="1"/>
              <a:t>Вікторович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Інформаційне забезпечення — ключовий елемент сучасної освіти</a:t>
            </a:r>
          </a:p>
          <a:p>
            <a:r>
              <a:t>• Підвищує якість підготовки майбутніх фахівців</a:t>
            </a:r>
          </a:p>
          <a:p>
            <a:r>
              <a:t>• Сприяє розвитку професійних компетентностей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Значення інформаційного забезпечення у сучасній освіті</a:t>
            </a:r>
          </a:p>
          <a:p>
            <a:r>
              <a:t>• Роль цифрових ресурсів у підготовці фахівців фізичної культури і спорту</a:t>
            </a:r>
          </a:p>
          <a:p>
            <a:r>
              <a:t>• Мета й завдання лекції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Вступ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Сукупність інформаційних ресурсів, технологій і сервісів</a:t>
            </a:r>
          </a:p>
          <a:p>
            <a:r>
              <a:t>• Забезпечення доступу до актуальних знань</a:t>
            </a:r>
          </a:p>
          <a:p>
            <a:r>
              <a:t>• Створення освітнього інформаційного середовища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Поняття інформаційного забезпечення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Електронні освітні ресурси</a:t>
            </a:r>
          </a:p>
          <a:p>
            <a:r>
              <a:t>• Інформаційно-комунікаційні технології</a:t>
            </a:r>
          </a:p>
          <a:p>
            <a:r>
              <a:t>• Платформи дистанційного навчання</a:t>
            </a:r>
          </a:p>
          <a:p>
            <a:r>
              <a:t>• Менеджмент освітнього контенту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Структура інформаційної системи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Підвищення ефективності навчального процесу</a:t>
            </a:r>
          </a:p>
          <a:p>
            <a:r>
              <a:t>• Розвиток цифрової компетентності</a:t>
            </a:r>
          </a:p>
          <a:p>
            <a:r>
              <a:t>• Доступ до сучасних наукових досліджень</a:t>
            </a:r>
          </a:p>
          <a:p>
            <a:r>
              <a:t>• Індивідуалізація навчання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Роль системи у підготовці фахівців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Відеолекції, онлайн-курси</a:t>
            </a:r>
          </a:p>
          <a:p>
            <a:r>
              <a:t>• Електронні підручники</a:t>
            </a:r>
          </a:p>
          <a:p>
            <a:r>
              <a:t>• Наукові бази даних</a:t>
            </a:r>
          </a:p>
          <a:p>
            <a:r>
              <a:t>• Інтерактивні тренажери та симулятори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Електронні ресурси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Системи моніторингу стану спортсменів</a:t>
            </a:r>
          </a:p>
          <a:p>
            <a:r>
              <a:t>• Аналітика тренувальних навантажень</a:t>
            </a:r>
          </a:p>
          <a:p>
            <a:r>
              <a:t>• Програмне забезпечення для тренерів</a:t>
            </a:r>
          </a:p>
          <a:p>
            <a:r>
              <a:t>• Відеоаналіз техніки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Використання ІКТ у фізичній культурі і спорті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LMS (Learning Management Systems)</a:t>
            </a:r>
          </a:p>
          <a:p>
            <a:r>
              <a:t>• Внутрішні електронні ресурси</a:t>
            </a:r>
          </a:p>
          <a:p>
            <a:r>
              <a:t>• Комунікаційні платформи</a:t>
            </a:r>
          </a:p>
          <a:p>
            <a:r>
              <a:t>• Інтеграція з мобільними додатками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Інформаційне середовище ЗВО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Доступність інформації</a:t>
            </a:r>
          </a:p>
          <a:p>
            <a:r>
              <a:t>• Оперативність оновлення матеріалів</a:t>
            </a:r>
          </a:p>
          <a:p>
            <a:r>
              <a:t>• Підтримка індивідуальної освітньої траєкторії</a:t>
            </a:r>
          </a:p>
          <a:p>
            <a:r>
              <a:t>• Підвищення мотивації студентів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системи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</TotalTime>
  <Words>212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Система інформаційного забезпечення професійної підготовки фахівців фізичної культури і спорту</vt:lpstr>
      <vt:lpstr>Вступ</vt:lpstr>
      <vt:lpstr>Поняття інформаційного забезпечення</vt:lpstr>
      <vt:lpstr>Структура інформаційної системи</vt:lpstr>
      <vt:lpstr>Роль системи у підготовці фахівців</vt:lpstr>
      <vt:lpstr>Електронні ресурси</vt:lpstr>
      <vt:lpstr>Використання ІКТ у фізичній культурі і спорті</vt:lpstr>
      <vt:lpstr>Інформаційне середовище ЗВО</vt:lpstr>
      <vt:lpstr>Переваги системи</vt:lpstr>
      <vt:lpstr>Висновки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інформаційного забезпечення професійної підготовки фахівців фізичної культури і спорту</dc:title>
  <dc:creator>Клопова Алиса</dc:creator>
  <dc:description>generated using python-pptx</dc:description>
  <cp:lastModifiedBy>Клопова Алиса</cp:lastModifiedBy>
  <cp:revision>3</cp:revision>
  <dcterms:created xsi:type="dcterms:W3CDTF">2013-01-27T09:14:16Z</dcterms:created>
  <dcterms:modified xsi:type="dcterms:W3CDTF">2025-12-04T20:02:13Z</dcterms:modified>
</cp:coreProperties>
</file>