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2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uk-UA" dirty="0" smtClean="0"/>
              <a:t>Надання медичної допомоги працівниками правоохоронних органів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Презентація дисципліни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КУРСУ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Курс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розгляд</a:t>
            </a:r>
            <a:r>
              <a:rPr lang="ru-RU" dirty="0" smtClean="0"/>
              <a:t> </a:t>
            </a:r>
            <a:r>
              <a:rPr lang="ru-RU" dirty="0" err="1" smtClean="0"/>
              <a:t>базових</a:t>
            </a:r>
            <a:r>
              <a:rPr lang="ru-RU" dirty="0" smtClean="0"/>
              <a:t> понять про </a:t>
            </a:r>
            <a:r>
              <a:rPr lang="ru-RU" dirty="0" err="1" smtClean="0"/>
              <a:t>будову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роботу </a:t>
            </a:r>
            <a:r>
              <a:rPr lang="ru-RU" dirty="0" err="1" smtClean="0"/>
              <a:t>органів</a:t>
            </a:r>
            <a:r>
              <a:rPr lang="ru-RU" dirty="0" smtClean="0"/>
              <a:t> та систем,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основним</a:t>
            </a:r>
            <a:r>
              <a:rPr lang="ru-RU" dirty="0" smtClean="0"/>
              <a:t> принципам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навичкам</a:t>
            </a:r>
            <a:r>
              <a:rPr lang="ru-RU" dirty="0" smtClean="0"/>
              <a:t>, </a:t>
            </a:r>
            <a:r>
              <a:rPr lang="ru-RU" dirty="0" err="1" smtClean="0"/>
              <a:t>необхідним</a:t>
            </a:r>
            <a:r>
              <a:rPr lang="ru-RU" dirty="0" smtClean="0"/>
              <a:t> для </a:t>
            </a:r>
            <a:r>
              <a:rPr lang="ru-RU" dirty="0" err="1" smtClean="0"/>
              <a:t>оцінки</a:t>
            </a:r>
            <a:r>
              <a:rPr lang="ru-RU" dirty="0" smtClean="0"/>
              <a:t> стану </a:t>
            </a:r>
            <a:r>
              <a:rPr lang="ru-RU" dirty="0" err="1" smtClean="0"/>
              <a:t>постраждалого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домедичної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в </a:t>
            </a:r>
            <a:r>
              <a:rPr lang="ru-RU" dirty="0" err="1" smtClean="0"/>
              <a:t>екстремальних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до </a:t>
            </a:r>
            <a:r>
              <a:rPr lang="ru-RU" dirty="0" err="1" smtClean="0"/>
              <a:t>прибуття</a:t>
            </a:r>
            <a:r>
              <a:rPr lang="ru-RU" dirty="0" smtClean="0"/>
              <a:t> </a:t>
            </a:r>
            <a:r>
              <a:rPr lang="ru-RU" dirty="0" err="1" smtClean="0"/>
              <a:t>бригади</a:t>
            </a:r>
            <a:r>
              <a:rPr lang="ru-RU" dirty="0" smtClean="0"/>
              <a:t> </a:t>
            </a:r>
            <a:r>
              <a:rPr lang="ru-RU" dirty="0" err="1" smtClean="0"/>
              <a:t>екстреної</a:t>
            </a:r>
            <a:r>
              <a:rPr lang="ru-RU" dirty="0" smtClean="0"/>
              <a:t> (</a:t>
            </a:r>
            <a:r>
              <a:rPr lang="ru-RU" dirty="0" err="1" smtClean="0"/>
              <a:t>швидкої</a:t>
            </a:r>
            <a:r>
              <a:rPr lang="ru-RU" dirty="0" smtClean="0"/>
              <a:t>) </a:t>
            </a:r>
            <a:r>
              <a:rPr lang="ru-RU" dirty="0" err="1" smtClean="0"/>
              <a:t>медичної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метою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удосконалення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не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медичної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за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службовими</a:t>
            </a:r>
            <a:r>
              <a:rPr lang="ru-RU" dirty="0" smtClean="0"/>
              <a:t> </a:t>
            </a:r>
            <a:r>
              <a:rPr lang="ru-RU" dirty="0" err="1" smtClean="0"/>
              <a:t>обов'язками</a:t>
            </a:r>
            <a:r>
              <a:rPr lang="ru-RU" dirty="0" smtClean="0"/>
              <a:t> </a:t>
            </a:r>
            <a:r>
              <a:rPr lang="ru-RU" dirty="0" err="1" smtClean="0"/>
              <a:t>зобов'язані</a:t>
            </a:r>
            <a:r>
              <a:rPr lang="ru-RU" dirty="0" smtClean="0"/>
              <a:t> </a:t>
            </a:r>
            <a:r>
              <a:rPr lang="ru-RU" dirty="0" err="1" smtClean="0"/>
              <a:t>надавати</a:t>
            </a:r>
            <a:r>
              <a:rPr lang="ru-RU" dirty="0" smtClean="0"/>
              <a:t> </a:t>
            </a:r>
            <a:r>
              <a:rPr lang="ru-RU" dirty="0" err="1" smtClean="0"/>
              <a:t>домедичну</a:t>
            </a:r>
            <a:r>
              <a:rPr lang="ru-RU" dirty="0" smtClean="0"/>
              <a:t> </a:t>
            </a:r>
            <a:r>
              <a:rPr lang="ru-RU" dirty="0" err="1" smtClean="0"/>
              <a:t>допомогу</a:t>
            </a:r>
            <a:r>
              <a:rPr lang="ru-RU" dirty="0" smtClean="0"/>
              <a:t>, </a:t>
            </a:r>
            <a:r>
              <a:rPr lang="ru-RU" dirty="0" err="1" smtClean="0"/>
              <a:t>адаптація</a:t>
            </a:r>
            <a:r>
              <a:rPr lang="ru-RU" dirty="0" smtClean="0"/>
              <a:t> </a:t>
            </a:r>
            <a:r>
              <a:rPr lang="ru-RU" dirty="0" err="1" smtClean="0"/>
              <a:t>навчальнотренувальних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 до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стандартів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невідкладної</a:t>
            </a:r>
            <a:r>
              <a:rPr lang="ru-RU" dirty="0" smtClean="0"/>
              <a:t> </a:t>
            </a:r>
            <a:r>
              <a:rPr lang="ru-RU" dirty="0" err="1" smtClean="0"/>
              <a:t>медичної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. </a:t>
            </a:r>
            <a:r>
              <a:rPr lang="ru-RU" dirty="0" err="1" smtClean="0"/>
              <a:t>Зміст</a:t>
            </a:r>
            <a:r>
              <a:rPr lang="ru-RU" dirty="0" smtClean="0"/>
              <a:t> курсу </a:t>
            </a:r>
            <a:r>
              <a:rPr lang="ru-RU" dirty="0" err="1" smtClean="0"/>
              <a:t>ґрунтується</a:t>
            </a:r>
            <a:r>
              <a:rPr lang="ru-RU" dirty="0" smtClean="0"/>
              <a:t> на </a:t>
            </a:r>
            <a:r>
              <a:rPr lang="ru-RU" dirty="0" err="1" smtClean="0"/>
              <a:t>уніфікованих</a:t>
            </a:r>
            <a:r>
              <a:rPr lang="ru-RU" dirty="0" smtClean="0"/>
              <a:t> </a:t>
            </a:r>
            <a:r>
              <a:rPr lang="ru-RU" dirty="0" err="1" smtClean="0"/>
              <a:t>клінічних</a:t>
            </a:r>
            <a:r>
              <a:rPr lang="ru-RU" dirty="0" smtClean="0"/>
              <a:t> протоколах </a:t>
            </a:r>
            <a:r>
              <a:rPr lang="ru-RU" dirty="0" err="1" smtClean="0"/>
              <a:t>медичної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та на алгоритмах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курсів</a:t>
            </a:r>
            <a:r>
              <a:rPr lang="ru-RU" dirty="0" smtClean="0"/>
              <a:t> </a:t>
            </a:r>
            <a:r>
              <a:rPr lang="en-US" dirty="0" smtClean="0"/>
              <a:t>Emergency Medical Responder, BLS, ITLS, </a:t>
            </a:r>
            <a:r>
              <a:rPr lang="en-US" dirty="0" err="1" smtClean="0"/>
              <a:t>PhTLS</a:t>
            </a:r>
            <a:r>
              <a:rPr lang="en-US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КУРСУ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Мета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алгоритмів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невідкладної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у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тактичних</a:t>
            </a:r>
            <a:r>
              <a:rPr lang="ru-RU" dirty="0" smtClean="0"/>
              <a:t> </a:t>
            </a:r>
            <a:r>
              <a:rPr lang="ru-RU" dirty="0" err="1" smtClean="0"/>
              <a:t>ситуаціях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забезпеченні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фахівців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поліції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правоохоронних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, </a:t>
            </a:r>
            <a:r>
              <a:rPr lang="ru-RU" dirty="0" err="1" smtClean="0"/>
              <a:t>здатних</a:t>
            </a:r>
            <a:r>
              <a:rPr lang="ru-RU" dirty="0" smtClean="0"/>
              <a:t> </a:t>
            </a:r>
            <a:r>
              <a:rPr lang="ru-RU" dirty="0" err="1" smtClean="0"/>
              <a:t>ефективно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максимальною </a:t>
            </a:r>
            <a:r>
              <a:rPr lang="ru-RU" dirty="0" err="1" smtClean="0"/>
              <a:t>безпекою</a:t>
            </a:r>
            <a:r>
              <a:rPr lang="ru-RU" dirty="0" smtClean="0"/>
              <a:t> для </a:t>
            </a:r>
            <a:r>
              <a:rPr lang="ru-RU" dirty="0" err="1" smtClean="0"/>
              <a:t>власного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здоров’я</a:t>
            </a:r>
            <a:r>
              <a:rPr lang="ru-RU" dirty="0" smtClean="0"/>
              <a:t> </a:t>
            </a:r>
            <a:r>
              <a:rPr lang="ru-RU" dirty="0" err="1" smtClean="0"/>
              <a:t>зберегти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постраждалого</a:t>
            </a:r>
            <a:r>
              <a:rPr lang="ru-RU" dirty="0" smtClean="0"/>
              <a:t> (</a:t>
            </a:r>
            <a:r>
              <a:rPr lang="ru-RU" dirty="0" err="1" smtClean="0"/>
              <a:t>пораненого</a:t>
            </a:r>
            <a:r>
              <a:rPr lang="ru-RU" dirty="0" smtClean="0"/>
              <a:t>) у </a:t>
            </a:r>
            <a:r>
              <a:rPr lang="ru-RU" dirty="0" err="1" smtClean="0"/>
              <a:t>ситуаціях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різним</a:t>
            </a:r>
            <a:r>
              <a:rPr lang="ru-RU" dirty="0" smtClean="0"/>
              <a:t> </a:t>
            </a:r>
            <a:r>
              <a:rPr lang="ru-RU" dirty="0" err="1" smtClean="0"/>
              <a:t>ступенем</a:t>
            </a:r>
            <a:r>
              <a:rPr lang="ru-RU" dirty="0" smtClean="0"/>
              <a:t> </a:t>
            </a:r>
            <a:r>
              <a:rPr lang="ru-RU" dirty="0" err="1" smtClean="0"/>
              <a:t>ризику</a:t>
            </a:r>
            <a:r>
              <a:rPr lang="ru-RU" dirty="0" smtClean="0"/>
              <a:t>, в тому </a:t>
            </a:r>
            <a:r>
              <a:rPr lang="ru-RU" dirty="0" err="1" smtClean="0"/>
              <a:t>числі</a:t>
            </a:r>
            <a:r>
              <a:rPr lang="ru-RU" dirty="0" smtClean="0"/>
              <a:t> в </a:t>
            </a:r>
            <a:r>
              <a:rPr lang="ru-RU" dirty="0" err="1" smtClean="0"/>
              <a:t>екстремальних</a:t>
            </a:r>
            <a:r>
              <a:rPr lang="ru-RU" dirty="0" smtClean="0"/>
              <a:t> (</a:t>
            </a:r>
            <a:r>
              <a:rPr lang="ru-RU" dirty="0" err="1" smtClean="0"/>
              <a:t>кризових</a:t>
            </a:r>
            <a:r>
              <a:rPr lang="ru-RU" dirty="0" smtClean="0"/>
              <a:t>) </a:t>
            </a:r>
            <a:r>
              <a:rPr lang="ru-RU" dirty="0" err="1" smtClean="0"/>
              <a:t>умовах</a:t>
            </a:r>
            <a:r>
              <a:rPr lang="ru-RU" dirty="0" smtClean="0"/>
              <a:t>. Так, </a:t>
            </a:r>
            <a:r>
              <a:rPr lang="ru-RU" dirty="0" err="1" smtClean="0"/>
              <a:t>навчальна</a:t>
            </a:r>
            <a:r>
              <a:rPr lang="ru-RU" dirty="0" smtClean="0"/>
              <a:t> мета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становленню</a:t>
            </a:r>
            <a:r>
              <a:rPr lang="ru-RU" dirty="0" smtClean="0"/>
              <a:t> </a:t>
            </a:r>
            <a:r>
              <a:rPr lang="ru-RU" dirty="0" err="1" smtClean="0"/>
              <a:t>сучасного</a:t>
            </a:r>
            <a:r>
              <a:rPr lang="ru-RU" dirty="0" smtClean="0"/>
              <a:t>, </a:t>
            </a:r>
            <a:r>
              <a:rPr lang="ru-RU" dirty="0" err="1" smtClean="0"/>
              <a:t>всебічно</a:t>
            </a:r>
            <a:r>
              <a:rPr lang="ru-RU" dirty="0" smtClean="0"/>
              <a:t> </a:t>
            </a:r>
            <a:r>
              <a:rPr lang="ru-RU" dirty="0" err="1" smtClean="0"/>
              <a:t>розвинутого</a:t>
            </a:r>
            <a:r>
              <a:rPr lang="ru-RU" dirty="0" smtClean="0"/>
              <a:t> </a:t>
            </a:r>
            <a:r>
              <a:rPr lang="ru-RU" dirty="0" err="1" smtClean="0"/>
              <a:t>висококваліфікованого</a:t>
            </a:r>
            <a:r>
              <a:rPr lang="ru-RU" dirty="0" smtClean="0"/>
              <a:t> </a:t>
            </a:r>
            <a:r>
              <a:rPr lang="ru-RU" dirty="0" err="1" smtClean="0"/>
              <a:t>фахівця</a:t>
            </a:r>
            <a:r>
              <a:rPr lang="ru-RU" dirty="0" smtClean="0"/>
              <a:t> для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поліції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правоохоронних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, </a:t>
            </a:r>
            <a:r>
              <a:rPr lang="ru-RU" dirty="0" err="1" smtClean="0"/>
              <a:t>здатного</a:t>
            </a:r>
            <a:r>
              <a:rPr lang="ru-RU" dirty="0" smtClean="0"/>
              <a:t> на </a:t>
            </a:r>
            <a:r>
              <a:rPr lang="ru-RU" dirty="0" err="1" smtClean="0"/>
              <a:t>достатньому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виконувати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</a:t>
            </a:r>
            <a:r>
              <a:rPr lang="ru-RU" dirty="0" err="1" smtClean="0"/>
              <a:t>населенню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службово-бойових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виробленню</a:t>
            </a:r>
            <a:r>
              <a:rPr lang="ru-RU" dirty="0" smtClean="0"/>
              <a:t> </a:t>
            </a:r>
            <a:r>
              <a:rPr lang="ru-RU" dirty="0" err="1" smtClean="0"/>
              <a:t>навичок</a:t>
            </a:r>
            <a:r>
              <a:rPr lang="ru-RU" dirty="0" smtClean="0"/>
              <a:t> </a:t>
            </a:r>
            <a:r>
              <a:rPr lang="ru-RU" dirty="0" err="1" smtClean="0"/>
              <a:t>самостійного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, </a:t>
            </a:r>
            <a:r>
              <a:rPr lang="ru-RU" dirty="0" err="1" smtClean="0"/>
              <a:t>уміння</a:t>
            </a:r>
            <a:r>
              <a:rPr lang="ru-RU" dirty="0" smtClean="0"/>
              <a:t> </a:t>
            </a:r>
            <a:r>
              <a:rPr lang="ru-RU" dirty="0" err="1" smtClean="0"/>
              <a:t>застосовувати</a:t>
            </a:r>
            <a:r>
              <a:rPr lang="ru-RU" dirty="0" smtClean="0"/>
              <a:t> </a:t>
            </a:r>
            <a:r>
              <a:rPr lang="ru-RU" dirty="0" err="1" smtClean="0"/>
              <a:t>отримані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для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подіям</a:t>
            </a:r>
            <a:r>
              <a:rPr lang="ru-RU" dirty="0" smtClean="0"/>
              <a:t> </a:t>
            </a:r>
            <a:r>
              <a:rPr lang="ru-RU" dirty="0" err="1" smtClean="0"/>
              <a:t>правової</a:t>
            </a:r>
            <a:r>
              <a:rPr lang="ru-RU" dirty="0" smtClean="0"/>
              <a:t> </a:t>
            </a:r>
            <a:r>
              <a:rPr lang="ru-RU" dirty="0" err="1" smtClean="0"/>
              <a:t>кваліфікації</a:t>
            </a:r>
            <a:r>
              <a:rPr lang="ru-RU" dirty="0" smtClean="0"/>
              <a:t>;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ПРЕДМЕТ ДИСЦИПЛІНИ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Предметом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дисципліни</a:t>
            </a:r>
            <a:r>
              <a:rPr lang="ru-RU" dirty="0" smtClean="0"/>
              <a:t> </a:t>
            </a:r>
            <a:r>
              <a:rPr lang="en-US" dirty="0" smtClean="0"/>
              <a:t>‘’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медичної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</a:t>
            </a:r>
            <a:r>
              <a:rPr lang="ru-RU" dirty="0" err="1" smtClean="0"/>
              <a:t>працівниками</a:t>
            </a:r>
            <a:r>
              <a:rPr lang="ru-RU" dirty="0" smtClean="0"/>
              <a:t> </a:t>
            </a:r>
            <a:r>
              <a:rPr lang="ru-RU" dirty="0" err="1" smtClean="0"/>
              <a:t>правоохоронних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en-US" dirty="0" smtClean="0"/>
              <a:t>’’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набуття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вдосконалення</a:t>
            </a:r>
            <a:r>
              <a:rPr lang="ru-RU" dirty="0" smtClean="0"/>
              <a:t> </a:t>
            </a:r>
            <a:r>
              <a:rPr lang="ru-RU" dirty="0" err="1" smtClean="0"/>
              <a:t>поліцейськими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правоохоронцями</a:t>
            </a:r>
            <a:r>
              <a:rPr lang="ru-RU" dirty="0" smtClean="0"/>
              <a:t> </a:t>
            </a:r>
            <a:r>
              <a:rPr lang="ru-RU" dirty="0" err="1" smtClean="0"/>
              <a:t>навичок</a:t>
            </a:r>
            <a:r>
              <a:rPr lang="ru-RU" dirty="0" smtClean="0"/>
              <a:t> </a:t>
            </a:r>
            <a:r>
              <a:rPr lang="ru-RU" dirty="0" smtClean="0"/>
              <a:t>практичного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теоретичних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правильного </a:t>
            </a:r>
            <a:r>
              <a:rPr lang="ru-RU" dirty="0" err="1" smtClean="0"/>
              <a:t>оцінювання</a:t>
            </a:r>
            <a:r>
              <a:rPr lang="ru-RU" dirty="0" smtClean="0"/>
              <a:t> 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подій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подальшим</a:t>
            </a:r>
            <a:r>
              <a:rPr lang="ru-RU" dirty="0" smtClean="0"/>
              <a:t> </a:t>
            </a:r>
            <a:r>
              <a:rPr lang="ru-RU" dirty="0" err="1" smtClean="0"/>
              <a:t>прийняттям</a:t>
            </a:r>
            <a:r>
              <a:rPr lang="ru-RU" dirty="0" smtClean="0"/>
              <a:t> </a:t>
            </a:r>
            <a:r>
              <a:rPr lang="ru-RU" dirty="0" err="1" smtClean="0"/>
              <a:t>правомірних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готовності</a:t>
            </a:r>
            <a:r>
              <a:rPr lang="ru-RU" dirty="0" smtClean="0"/>
              <a:t> до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невідкладної</a:t>
            </a:r>
            <a:r>
              <a:rPr lang="ru-RU" dirty="0" smtClean="0"/>
              <a:t> (</a:t>
            </a:r>
            <a:r>
              <a:rPr lang="ru-RU" dirty="0" err="1" smtClean="0"/>
              <a:t>домедичної</a:t>
            </a:r>
            <a:r>
              <a:rPr lang="ru-RU" dirty="0" smtClean="0"/>
              <a:t> та </a:t>
            </a:r>
            <a:r>
              <a:rPr lang="ru-RU" dirty="0" err="1" smtClean="0"/>
              <a:t>медичної</a:t>
            </a:r>
            <a:r>
              <a:rPr lang="ru-RU" dirty="0" smtClean="0"/>
              <a:t>) </a:t>
            </a:r>
            <a:r>
              <a:rPr lang="ru-RU" dirty="0" err="1" smtClean="0"/>
              <a:t>допомоги</a:t>
            </a:r>
            <a:r>
              <a:rPr lang="ru-RU" dirty="0" smtClean="0"/>
              <a:t> у </a:t>
            </a:r>
            <a:r>
              <a:rPr lang="ru-RU" dirty="0" err="1" smtClean="0"/>
              <a:t>ситуаціях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різним</a:t>
            </a:r>
            <a:r>
              <a:rPr lang="ru-RU" dirty="0" smtClean="0"/>
              <a:t> </a:t>
            </a:r>
            <a:r>
              <a:rPr lang="ru-RU" dirty="0" err="1" smtClean="0"/>
              <a:t>ступенем</a:t>
            </a:r>
            <a:r>
              <a:rPr lang="ru-RU" dirty="0" smtClean="0"/>
              <a:t> </a:t>
            </a:r>
            <a:r>
              <a:rPr lang="ru-RU" dirty="0" err="1" smtClean="0"/>
              <a:t>ризику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Вивчення дисципліни сприятиме отриманню знань та навичок про: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) </a:t>
            </a:r>
            <a:r>
              <a:rPr lang="ru-RU" dirty="0" err="1" smtClean="0"/>
              <a:t>медико-правові</a:t>
            </a:r>
            <a:r>
              <a:rPr lang="ru-RU" dirty="0" smtClean="0"/>
              <a:t> та </a:t>
            </a:r>
            <a:r>
              <a:rPr lang="ru-RU" dirty="0" err="1" smtClean="0"/>
              <a:t>етичні</a:t>
            </a:r>
            <a:r>
              <a:rPr lang="ru-RU" dirty="0" smtClean="0"/>
              <a:t> </a:t>
            </a:r>
            <a:r>
              <a:rPr lang="ru-RU" dirty="0" err="1" smtClean="0"/>
              <a:t>аспекти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домедичної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; </a:t>
            </a:r>
            <a:r>
              <a:rPr lang="ru-RU" dirty="0" smtClean="0"/>
              <a:t>2</a:t>
            </a:r>
            <a:r>
              <a:rPr lang="ru-RU" dirty="0" smtClean="0"/>
              <a:t>)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домедичної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загрожують</a:t>
            </a:r>
            <a:r>
              <a:rPr lang="ru-RU" dirty="0" smtClean="0"/>
              <a:t> </a:t>
            </a:r>
            <a:r>
              <a:rPr lang="ru-RU" dirty="0" err="1" smtClean="0"/>
              <a:t>життю</a:t>
            </a:r>
            <a:r>
              <a:rPr lang="ru-RU" dirty="0" smtClean="0"/>
              <a:t>, та </a:t>
            </a:r>
            <a:r>
              <a:rPr lang="ru-RU" dirty="0" err="1" smtClean="0"/>
              <a:t>усунення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негативного </a:t>
            </a:r>
            <a:r>
              <a:rPr lang="ru-RU" dirty="0" err="1" smtClean="0"/>
              <a:t>впливу</a:t>
            </a:r>
            <a:r>
              <a:rPr lang="ru-RU" dirty="0" smtClean="0"/>
              <a:t> на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; </a:t>
            </a:r>
            <a:r>
              <a:rPr lang="ru-RU" dirty="0" smtClean="0"/>
              <a:t>3</a:t>
            </a:r>
            <a:r>
              <a:rPr lang="ru-RU" dirty="0" smtClean="0"/>
              <a:t>) </a:t>
            </a:r>
            <a:r>
              <a:rPr lang="ru-RU" dirty="0" err="1" smtClean="0"/>
              <a:t>вміння</a:t>
            </a:r>
            <a:r>
              <a:rPr lang="ru-RU" dirty="0" smtClean="0"/>
              <a:t> </a:t>
            </a:r>
            <a:r>
              <a:rPr lang="ru-RU" dirty="0" err="1" smtClean="0"/>
              <a:t>оцінювати</a:t>
            </a:r>
            <a:r>
              <a:rPr lang="ru-RU" dirty="0" smtClean="0"/>
              <a:t> стан </a:t>
            </a:r>
            <a:r>
              <a:rPr lang="ru-RU" dirty="0" err="1" smtClean="0"/>
              <a:t>постраждалого</a:t>
            </a:r>
            <a:r>
              <a:rPr lang="ru-RU" dirty="0" smtClean="0"/>
              <a:t>, </a:t>
            </a:r>
            <a:r>
              <a:rPr lang="ru-RU" dirty="0" err="1" smtClean="0"/>
              <a:t>здійснювати</a:t>
            </a:r>
            <a:r>
              <a:rPr lang="ru-RU" dirty="0" smtClean="0"/>
              <a:t> </a:t>
            </a:r>
            <a:r>
              <a:rPr lang="ru-RU" dirty="0" err="1" smtClean="0"/>
              <a:t>первинний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вторинний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огляд</a:t>
            </a:r>
            <a:r>
              <a:rPr lang="ru-RU" dirty="0" smtClean="0"/>
              <a:t>, </a:t>
            </a:r>
            <a:r>
              <a:rPr lang="ru-RU" dirty="0" err="1" smtClean="0"/>
              <a:t>ґрунтуючись</a:t>
            </a:r>
            <a:r>
              <a:rPr lang="ru-RU" dirty="0" smtClean="0"/>
              <a:t> на принципах </a:t>
            </a:r>
            <a:r>
              <a:rPr lang="ru-RU" dirty="0" err="1" smtClean="0"/>
              <a:t>анатомії</a:t>
            </a:r>
            <a:r>
              <a:rPr lang="ru-RU" dirty="0" smtClean="0"/>
              <a:t>, </a:t>
            </a:r>
            <a:r>
              <a:rPr lang="ru-RU" dirty="0" err="1" smtClean="0"/>
              <a:t>фізіології</a:t>
            </a:r>
            <a:r>
              <a:rPr lang="ru-RU" dirty="0" smtClean="0"/>
              <a:t>, </a:t>
            </a:r>
            <a:r>
              <a:rPr lang="ru-RU" dirty="0" err="1" smtClean="0"/>
              <a:t>патофізіології</a:t>
            </a:r>
            <a:r>
              <a:rPr lang="ru-RU" dirty="0" smtClean="0"/>
              <a:t> та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вікового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; </a:t>
            </a:r>
            <a:r>
              <a:rPr lang="ru-RU" dirty="0" smtClean="0"/>
              <a:t>4</a:t>
            </a:r>
            <a:r>
              <a:rPr lang="ru-RU" dirty="0" smtClean="0"/>
              <a:t>)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серцево-легеневої</a:t>
            </a:r>
            <a:r>
              <a:rPr lang="ru-RU" dirty="0" smtClean="0"/>
              <a:t> </a:t>
            </a:r>
            <a:r>
              <a:rPr lang="ru-RU" dirty="0" err="1" smtClean="0"/>
              <a:t>реанімації</a:t>
            </a:r>
            <a:r>
              <a:rPr lang="ru-RU" dirty="0" smtClean="0"/>
              <a:t> (СЛР),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підтримки</a:t>
            </a:r>
            <a:r>
              <a:rPr lang="ru-RU" dirty="0" smtClean="0"/>
              <a:t>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; 5)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</a:t>
            </a:r>
            <a:r>
              <a:rPr lang="ru-RU" dirty="0" err="1" smtClean="0"/>
              <a:t>постраждалим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невідкладними</a:t>
            </a:r>
            <a:r>
              <a:rPr lang="ru-RU" dirty="0" smtClean="0"/>
              <a:t> </a:t>
            </a:r>
            <a:r>
              <a:rPr lang="ru-RU" dirty="0" err="1" smtClean="0"/>
              <a:t>медичними</a:t>
            </a:r>
            <a:r>
              <a:rPr lang="ru-RU" dirty="0" smtClean="0"/>
              <a:t> станами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станами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викликані</a:t>
            </a:r>
            <a:r>
              <a:rPr lang="ru-RU" dirty="0" smtClean="0"/>
              <a:t> факторами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(</a:t>
            </a:r>
            <a:r>
              <a:rPr lang="ru-RU" dirty="0" err="1" smtClean="0"/>
              <a:t>переохолодження</a:t>
            </a:r>
            <a:r>
              <a:rPr lang="ru-RU" dirty="0" smtClean="0"/>
              <a:t>, </a:t>
            </a:r>
            <a:r>
              <a:rPr lang="ru-RU" dirty="0" err="1" smtClean="0"/>
              <a:t>обмороження</a:t>
            </a:r>
            <a:r>
              <a:rPr lang="ru-RU" dirty="0" smtClean="0"/>
              <a:t>, </a:t>
            </a:r>
            <a:r>
              <a:rPr lang="ru-RU" dirty="0" err="1" smtClean="0"/>
              <a:t>перегрівання</a:t>
            </a:r>
            <a:r>
              <a:rPr lang="ru-RU" dirty="0" smtClean="0"/>
              <a:t>, </a:t>
            </a:r>
            <a:r>
              <a:rPr lang="ru-RU" dirty="0" err="1" smtClean="0"/>
              <a:t>опіки</a:t>
            </a:r>
            <a:r>
              <a:rPr lang="ru-RU" dirty="0" smtClean="0"/>
              <a:t>, удар </a:t>
            </a:r>
            <a:r>
              <a:rPr lang="ru-RU" dirty="0" err="1" smtClean="0"/>
              <a:t>електрострумом</a:t>
            </a:r>
            <a:r>
              <a:rPr lang="ru-RU" dirty="0" smtClean="0"/>
              <a:t>, </a:t>
            </a:r>
            <a:r>
              <a:rPr lang="ru-RU" dirty="0" err="1" smtClean="0"/>
              <a:t>травмування</a:t>
            </a:r>
            <a:r>
              <a:rPr lang="ru-RU" dirty="0" smtClean="0"/>
              <a:t> в ДТП, шок, </a:t>
            </a:r>
            <a:r>
              <a:rPr lang="ru-RU" dirty="0" err="1" smtClean="0"/>
              <a:t>інсульт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); 6)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домедичної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</a:t>
            </a:r>
            <a:r>
              <a:rPr lang="ru-RU" dirty="0" err="1" smtClean="0"/>
              <a:t>постраждалим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тупими</a:t>
            </a:r>
            <a:r>
              <a:rPr lang="ru-RU" dirty="0" smtClean="0"/>
              <a:t> травмами, </a:t>
            </a:r>
            <a:r>
              <a:rPr lang="ru-RU" dirty="0" err="1" smtClean="0"/>
              <a:t>проникаючими</a:t>
            </a:r>
            <a:r>
              <a:rPr lang="ru-RU" dirty="0" smtClean="0"/>
              <a:t> </a:t>
            </a:r>
            <a:r>
              <a:rPr lang="ru-RU" dirty="0" err="1" smtClean="0"/>
              <a:t>пораненнями</a:t>
            </a:r>
            <a:r>
              <a:rPr lang="ru-RU" dirty="0" smtClean="0"/>
              <a:t>, </a:t>
            </a:r>
            <a:r>
              <a:rPr lang="ru-RU" dirty="0" err="1" smtClean="0"/>
              <a:t>пошкодженнями</a:t>
            </a:r>
            <a:r>
              <a:rPr lang="ru-RU" dirty="0" smtClean="0"/>
              <a:t> </a:t>
            </a:r>
            <a:r>
              <a:rPr lang="ru-RU" dirty="0" err="1" smtClean="0"/>
              <a:t>опорнорухового</a:t>
            </a:r>
            <a:r>
              <a:rPr lang="ru-RU" dirty="0" smtClean="0"/>
              <a:t> </a:t>
            </a:r>
            <a:r>
              <a:rPr lang="ru-RU" dirty="0" err="1" smtClean="0"/>
              <a:t>апарату</a:t>
            </a:r>
            <a:r>
              <a:rPr lang="ru-RU" dirty="0" smtClean="0"/>
              <a:t>; 7) </a:t>
            </a:r>
            <a:r>
              <a:rPr lang="ru-RU" dirty="0" err="1" smtClean="0"/>
              <a:t>вжиття</a:t>
            </a:r>
            <a:r>
              <a:rPr lang="ru-RU" dirty="0" smtClean="0"/>
              <a:t> </a:t>
            </a:r>
            <a:r>
              <a:rPr lang="ru-RU" dirty="0" err="1" smtClean="0"/>
              <a:t>невідкладних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для </a:t>
            </a:r>
            <a:r>
              <a:rPr lang="ru-RU" dirty="0" err="1" smtClean="0"/>
              <a:t>зупинки</a:t>
            </a:r>
            <a:r>
              <a:rPr lang="ru-RU" dirty="0" smtClean="0"/>
              <a:t> </a:t>
            </a:r>
            <a:r>
              <a:rPr lang="ru-RU" dirty="0" err="1" smtClean="0"/>
              <a:t>кровотечі</a:t>
            </a:r>
            <a:r>
              <a:rPr lang="ru-RU" dirty="0" smtClean="0"/>
              <a:t>; 8) </a:t>
            </a:r>
            <a:r>
              <a:rPr lang="ru-RU" dirty="0" err="1" smtClean="0"/>
              <a:t>навички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базовим</a:t>
            </a:r>
            <a:r>
              <a:rPr lang="ru-RU" dirty="0" smtClean="0"/>
              <a:t> </a:t>
            </a:r>
            <a:r>
              <a:rPr lang="ru-RU" dirty="0" err="1" smtClean="0"/>
              <a:t>медичним</a:t>
            </a:r>
            <a:r>
              <a:rPr lang="ru-RU" dirty="0" smtClean="0"/>
              <a:t> </a:t>
            </a:r>
            <a:r>
              <a:rPr lang="ru-RU" dirty="0" err="1" smtClean="0"/>
              <a:t>обладнанням</a:t>
            </a:r>
            <a:r>
              <a:rPr lang="ru-RU" dirty="0" smtClean="0"/>
              <a:t>,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підручних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; 9) </a:t>
            </a:r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 smtClean="0"/>
              <a:t>іммобілізації</a:t>
            </a:r>
            <a:r>
              <a:rPr lang="ru-RU" dirty="0" smtClean="0"/>
              <a:t> та </a:t>
            </a:r>
            <a:r>
              <a:rPr lang="ru-RU" dirty="0" err="1" smtClean="0"/>
              <a:t>евакуації</a:t>
            </a:r>
            <a:r>
              <a:rPr lang="ru-RU" dirty="0" smtClean="0"/>
              <a:t> </a:t>
            </a:r>
            <a:r>
              <a:rPr lang="ru-RU" dirty="0" err="1" smtClean="0"/>
              <a:t>постраждалих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транспортних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, </a:t>
            </a: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r>
              <a:rPr lang="ru-RU" dirty="0" err="1" smtClean="0"/>
              <a:t>пошкодженням</a:t>
            </a:r>
            <a:r>
              <a:rPr lang="ru-RU" dirty="0" smtClean="0"/>
              <a:t> хребта, особливо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шийного</a:t>
            </a:r>
            <a:r>
              <a:rPr lang="ru-RU" dirty="0" smtClean="0"/>
              <a:t> </a:t>
            </a:r>
            <a:r>
              <a:rPr lang="ru-RU" dirty="0" err="1" smtClean="0"/>
              <a:t>відділу</a:t>
            </a:r>
            <a:r>
              <a:rPr lang="ru-RU" dirty="0" smtClean="0"/>
              <a:t>; 10)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</a:t>
            </a:r>
            <a:r>
              <a:rPr lang="ru-RU" dirty="0" err="1" smtClean="0"/>
              <a:t>вагітним</a:t>
            </a:r>
            <a:r>
              <a:rPr lang="ru-RU" dirty="0" smtClean="0"/>
              <a:t> та при пологах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type.wav" builtIn="1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Результатом вивчення дисципліни є: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: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стандартів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невідкладної</a:t>
            </a:r>
            <a:r>
              <a:rPr lang="ru-RU" dirty="0" smtClean="0"/>
              <a:t> (</a:t>
            </a:r>
            <a:r>
              <a:rPr lang="ru-RU" dirty="0" err="1" smtClean="0"/>
              <a:t>домедичної</a:t>
            </a:r>
            <a:r>
              <a:rPr lang="ru-RU" dirty="0" smtClean="0"/>
              <a:t> та </a:t>
            </a:r>
            <a:r>
              <a:rPr lang="ru-RU" dirty="0" err="1" smtClean="0"/>
              <a:t>медичної</a:t>
            </a:r>
            <a:r>
              <a:rPr lang="ru-RU" dirty="0" smtClean="0"/>
              <a:t>) </a:t>
            </a:r>
            <a:r>
              <a:rPr lang="ru-RU" dirty="0" err="1" smtClean="0"/>
              <a:t>допомоги</a:t>
            </a:r>
            <a:r>
              <a:rPr lang="ru-RU" dirty="0" smtClean="0"/>
              <a:t>; </a:t>
            </a:r>
            <a:r>
              <a:rPr lang="ru-RU" dirty="0" err="1" smtClean="0"/>
              <a:t>нормативно-правових</a:t>
            </a:r>
            <a:r>
              <a:rPr lang="ru-RU" dirty="0" smtClean="0"/>
              <a:t> </a:t>
            </a:r>
            <a:r>
              <a:rPr lang="ru-RU" dirty="0" err="1" smtClean="0"/>
              <a:t>актів</a:t>
            </a:r>
            <a:r>
              <a:rPr lang="ru-RU" dirty="0" smtClean="0"/>
              <a:t> у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здоров’я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; </a:t>
            </a:r>
            <a:r>
              <a:rPr lang="ru-RU" dirty="0" err="1" smtClean="0"/>
              <a:t>системи</a:t>
            </a:r>
            <a:r>
              <a:rPr lang="ru-RU" dirty="0" smtClean="0"/>
              <a:t> прав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обов’язків</a:t>
            </a:r>
            <a:r>
              <a:rPr lang="ru-RU" dirty="0" smtClean="0"/>
              <a:t> </a:t>
            </a:r>
            <a:r>
              <a:rPr lang="ru-RU" dirty="0" err="1" smtClean="0"/>
              <a:t>правоохоронця</a:t>
            </a:r>
            <a:r>
              <a:rPr lang="ru-RU" dirty="0" smtClean="0"/>
              <a:t>; </a:t>
            </a:r>
            <a:r>
              <a:rPr lang="ru-RU" dirty="0" smtClean="0"/>
              <a:t>норм </a:t>
            </a:r>
            <a:r>
              <a:rPr lang="ru-RU" dirty="0" err="1" smtClean="0"/>
              <a:t>юридичної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 за </a:t>
            </a:r>
            <a:r>
              <a:rPr lang="ru-RU" dirty="0" err="1" smtClean="0"/>
              <a:t>ненадання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; </a:t>
            </a:r>
            <a:r>
              <a:rPr lang="ru-RU" dirty="0" err="1" smtClean="0"/>
              <a:t>алгоритмів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невідкладної</a:t>
            </a:r>
            <a:r>
              <a:rPr lang="ru-RU" dirty="0" smtClean="0"/>
              <a:t> (</a:t>
            </a:r>
            <a:r>
              <a:rPr lang="ru-RU" dirty="0" err="1" smtClean="0"/>
              <a:t>домедичної</a:t>
            </a:r>
            <a:r>
              <a:rPr lang="ru-RU" dirty="0" smtClean="0"/>
              <a:t> та </a:t>
            </a:r>
            <a:r>
              <a:rPr lang="ru-RU" dirty="0" err="1" smtClean="0"/>
              <a:t>медичної</a:t>
            </a:r>
            <a:r>
              <a:rPr lang="ru-RU" dirty="0" smtClean="0"/>
              <a:t>) </a:t>
            </a:r>
            <a:r>
              <a:rPr lang="ru-RU" dirty="0" err="1" smtClean="0"/>
              <a:t>допомоги</a:t>
            </a:r>
            <a:r>
              <a:rPr lang="ru-RU" dirty="0" smtClean="0"/>
              <a:t>,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особистої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 </a:t>
            </a:r>
            <a:r>
              <a:rPr lang="ru-RU" dirty="0" err="1" smtClean="0"/>
              <a:t>правоохоронцем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набутих</a:t>
            </a:r>
            <a:r>
              <a:rPr lang="ru-RU" dirty="0" smtClean="0"/>
              <a:t> </a:t>
            </a:r>
            <a:r>
              <a:rPr lang="ru-RU" dirty="0" err="1" smtClean="0"/>
              <a:t>теоретичних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на </a:t>
            </a:r>
            <a:r>
              <a:rPr lang="ru-RU" dirty="0" err="1" smtClean="0"/>
              <a:t>практиці</a:t>
            </a:r>
            <a:r>
              <a:rPr lang="ru-RU" dirty="0" smtClean="0"/>
              <a:t>;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/</a:t>
            </a:r>
            <a:r>
              <a:rPr lang="ru-RU" dirty="0" err="1" smtClean="0"/>
              <a:t>ризиків</a:t>
            </a:r>
            <a:r>
              <a:rPr lang="ru-RU" dirty="0" smtClean="0"/>
              <a:t> та </a:t>
            </a:r>
            <a:r>
              <a:rPr lang="ru-RU" dirty="0" err="1" smtClean="0"/>
              <a:t>обрання</a:t>
            </a:r>
            <a:r>
              <a:rPr lang="ru-RU" dirty="0" smtClean="0"/>
              <a:t> правильного алгоритму </a:t>
            </a:r>
            <a:r>
              <a:rPr lang="ru-RU" dirty="0" err="1" smtClean="0"/>
              <a:t>дій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</TotalTime>
  <Words>541</Words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Надання медичної допомоги працівниками правоохоронних органів</vt:lpstr>
      <vt:lpstr>МЕТА КУРСУ</vt:lpstr>
      <vt:lpstr>МЕТА КУРСУ</vt:lpstr>
      <vt:lpstr>ПРЕДМЕТ ДИСЦИПЛІНИ</vt:lpstr>
      <vt:lpstr>Вивчення дисципліни сприятиме отриманню знань та навичок про:</vt:lpstr>
      <vt:lpstr>Результатом вивчення дисципліни є: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Надання медичної допомоги працівниками правоохоронних органів</dc:title>
  <dc:creator>WEST</dc:creator>
  <cp:lastModifiedBy>WEST</cp:lastModifiedBy>
  <cp:revision>5</cp:revision>
  <dcterms:created xsi:type="dcterms:W3CDTF">2021-08-22T14:25:41Z</dcterms:created>
  <dcterms:modified xsi:type="dcterms:W3CDTF">2021-08-22T14:48:29Z</dcterms:modified>
</cp:coreProperties>
</file>