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71" r:id="rId3"/>
    <p:sldId id="379" r:id="rId4"/>
    <p:sldId id="391" r:id="rId5"/>
    <p:sldId id="392" r:id="rId6"/>
    <p:sldId id="393" r:id="rId7"/>
    <p:sldId id="387" r:id="rId8"/>
    <p:sldId id="394" r:id="rId9"/>
    <p:sldId id="358" r:id="rId10"/>
    <p:sldId id="395" r:id="rId11"/>
    <p:sldId id="369" r:id="rId12"/>
    <p:sldId id="370" r:id="rId13"/>
    <p:sldId id="372" r:id="rId14"/>
    <p:sldId id="382" r:id="rId15"/>
    <p:sldId id="396" r:id="rId16"/>
    <p:sldId id="321" r:id="rId1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06369-F553-40FC-A200-5966A2B556B7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D762BD24-54D0-4F11-B4DF-384311EF0FDF}">
      <dgm:prSet phldrT="[Текст]" custT="1"/>
      <dgm:spPr/>
      <dgm:t>
        <a:bodyPr/>
        <a:lstStyle/>
        <a:p>
          <a:r>
            <a:rPr lang="uk-UA" sz="2400" b="1" noProof="0" dirty="0" smtClean="0"/>
            <a:t>Допомога та підтримка</a:t>
          </a:r>
          <a:r>
            <a:rPr lang="uk-UA" sz="2400" noProof="0" dirty="0" smtClean="0"/>
            <a:t> вразливих категорій населення</a:t>
          </a:r>
          <a:endParaRPr lang="uk-UA" sz="2400" noProof="0" dirty="0"/>
        </a:p>
      </dgm:t>
    </dgm:pt>
    <dgm:pt modelId="{B2409F84-36D9-4E3D-A65E-FAC781F1AB26}" type="parTrans" cxnId="{A1485622-EE8B-47B3-8FD7-0E5CF978F645}">
      <dgm:prSet/>
      <dgm:spPr/>
      <dgm:t>
        <a:bodyPr/>
        <a:lstStyle/>
        <a:p>
          <a:endParaRPr lang="uk-UA" sz="2400"/>
        </a:p>
      </dgm:t>
    </dgm:pt>
    <dgm:pt modelId="{AD609A1A-DC12-42C7-8731-B9A5B1E59DD5}" type="sibTrans" cxnId="{A1485622-EE8B-47B3-8FD7-0E5CF978F645}">
      <dgm:prSet/>
      <dgm:spPr/>
      <dgm:t>
        <a:bodyPr/>
        <a:lstStyle/>
        <a:p>
          <a:endParaRPr lang="uk-UA" sz="2400"/>
        </a:p>
      </dgm:t>
    </dgm:pt>
    <dgm:pt modelId="{0569144D-701A-4F0E-B1C7-92F351B58EF2}">
      <dgm:prSet phldrT="[Текст]" custT="1"/>
      <dgm:spPr/>
      <dgm:t>
        <a:bodyPr/>
        <a:lstStyle/>
        <a:p>
          <a:r>
            <a:rPr lang="uk-UA" sz="2400" b="1" noProof="0" dirty="0" smtClean="0"/>
            <a:t>Адвокація</a:t>
          </a:r>
          <a:r>
            <a:rPr lang="uk-UA" sz="2400" noProof="0" dirty="0" smtClean="0"/>
            <a:t> прав та інтересів клієнтів</a:t>
          </a:r>
          <a:endParaRPr lang="uk-UA" sz="2400" noProof="0" dirty="0"/>
        </a:p>
      </dgm:t>
    </dgm:pt>
    <dgm:pt modelId="{2D89C764-AE58-4131-A3C8-7142C860EDA0}" type="parTrans" cxnId="{897F8AFB-9DF9-4516-AD3E-DAEFA973E840}">
      <dgm:prSet/>
      <dgm:spPr/>
      <dgm:t>
        <a:bodyPr/>
        <a:lstStyle/>
        <a:p>
          <a:endParaRPr lang="uk-UA" sz="2400"/>
        </a:p>
      </dgm:t>
    </dgm:pt>
    <dgm:pt modelId="{B7115728-4293-4291-90AC-B2ACAF129DB2}" type="sibTrans" cxnId="{897F8AFB-9DF9-4516-AD3E-DAEFA973E840}">
      <dgm:prSet/>
      <dgm:spPr/>
      <dgm:t>
        <a:bodyPr/>
        <a:lstStyle/>
        <a:p>
          <a:endParaRPr lang="uk-UA" sz="2400"/>
        </a:p>
      </dgm:t>
    </dgm:pt>
    <dgm:pt modelId="{3A91C160-5B21-4517-9E7A-E599B7375463}">
      <dgm:prSet phldrT="[Текст]" custT="1"/>
      <dgm:spPr/>
      <dgm:t>
        <a:bodyPr/>
        <a:lstStyle/>
        <a:p>
          <a:r>
            <a:rPr lang="uk-UA" sz="2400" dirty="0" smtClean="0"/>
            <a:t>Сприяння соціальній </a:t>
          </a:r>
          <a:r>
            <a:rPr lang="uk-UA" sz="2400" b="1" dirty="0" smtClean="0"/>
            <a:t>інтеграції</a:t>
          </a:r>
          <a:endParaRPr lang="uk-UA" sz="2400" b="1" noProof="0" dirty="0"/>
        </a:p>
      </dgm:t>
    </dgm:pt>
    <dgm:pt modelId="{AECA4AF0-8D38-47ED-9824-8F388401C73A}" type="parTrans" cxnId="{F2132565-C8F7-4CD7-9420-B44F679B0255}">
      <dgm:prSet/>
      <dgm:spPr/>
      <dgm:t>
        <a:bodyPr/>
        <a:lstStyle/>
        <a:p>
          <a:endParaRPr lang="uk-UA" sz="2400"/>
        </a:p>
      </dgm:t>
    </dgm:pt>
    <dgm:pt modelId="{2820BF46-5887-4BE9-B767-58BA1B358085}" type="sibTrans" cxnId="{F2132565-C8F7-4CD7-9420-B44F679B0255}">
      <dgm:prSet/>
      <dgm:spPr/>
      <dgm:t>
        <a:bodyPr/>
        <a:lstStyle/>
        <a:p>
          <a:endParaRPr lang="uk-UA" sz="2400"/>
        </a:p>
      </dgm:t>
    </dgm:pt>
    <dgm:pt modelId="{1952809E-3EF3-4589-8107-9AB0D2B5E207}">
      <dgm:prSet phldrT="[Текст]" custT="1"/>
      <dgm:spPr/>
      <dgm:t>
        <a:bodyPr/>
        <a:lstStyle/>
        <a:p>
          <a:r>
            <a:rPr lang="uk-UA" sz="2400" noProof="0" dirty="0" smtClean="0"/>
            <a:t>Робота над </a:t>
          </a:r>
          <a:r>
            <a:rPr lang="uk-UA" sz="2400" b="1" noProof="0" dirty="0" smtClean="0"/>
            <a:t>усуненням соціальних проблем </a:t>
          </a:r>
          <a:r>
            <a:rPr lang="uk-UA" sz="2400" noProof="0" dirty="0" smtClean="0"/>
            <a:t>на </a:t>
          </a:r>
          <a:r>
            <a:rPr lang="uk-UA" sz="2400" noProof="0" dirty="0" err="1" smtClean="0"/>
            <a:t>макро</a:t>
          </a:r>
          <a:r>
            <a:rPr lang="uk-UA" sz="2400" noProof="0" dirty="0" smtClean="0"/>
            <a:t>- та мікрорівні</a:t>
          </a:r>
          <a:endParaRPr lang="uk-UA" sz="2400" noProof="0" dirty="0"/>
        </a:p>
      </dgm:t>
    </dgm:pt>
    <dgm:pt modelId="{4FD91C09-D7E6-4612-B0B7-0C5F84582C7F}" type="parTrans" cxnId="{D7D8782F-003D-421B-AC3D-BF0080DDB663}">
      <dgm:prSet/>
      <dgm:spPr/>
      <dgm:t>
        <a:bodyPr/>
        <a:lstStyle/>
        <a:p>
          <a:endParaRPr lang="uk-UA" sz="2400"/>
        </a:p>
      </dgm:t>
    </dgm:pt>
    <dgm:pt modelId="{E45868BC-A341-40FA-BD21-500BB1C9651A}" type="sibTrans" cxnId="{D7D8782F-003D-421B-AC3D-BF0080DDB663}">
      <dgm:prSet/>
      <dgm:spPr/>
      <dgm:t>
        <a:bodyPr/>
        <a:lstStyle/>
        <a:p>
          <a:endParaRPr lang="uk-UA" sz="2400"/>
        </a:p>
      </dgm:t>
    </dgm:pt>
    <dgm:pt modelId="{29A54651-42F4-40EF-B6AA-237553D3F35C}" type="pres">
      <dgm:prSet presAssocID="{F3E06369-F553-40FC-A200-5966A2B556B7}" presName="Name0" presStyleCnt="0">
        <dgm:presLayoutVars>
          <dgm:chMax val="7"/>
          <dgm:chPref val="7"/>
          <dgm:dir/>
        </dgm:presLayoutVars>
      </dgm:prSet>
      <dgm:spPr/>
    </dgm:pt>
    <dgm:pt modelId="{036826D9-269F-451D-9020-8D171911A518}" type="pres">
      <dgm:prSet presAssocID="{F3E06369-F553-40FC-A200-5966A2B556B7}" presName="Name1" presStyleCnt="0"/>
      <dgm:spPr/>
    </dgm:pt>
    <dgm:pt modelId="{75F7C04F-197A-489A-A40B-18EF7546C729}" type="pres">
      <dgm:prSet presAssocID="{F3E06369-F553-40FC-A200-5966A2B556B7}" presName="cycle" presStyleCnt="0"/>
      <dgm:spPr/>
    </dgm:pt>
    <dgm:pt modelId="{159DC321-7069-4619-82F4-F859E60C5A51}" type="pres">
      <dgm:prSet presAssocID="{F3E06369-F553-40FC-A200-5966A2B556B7}" presName="srcNode" presStyleLbl="node1" presStyleIdx="0" presStyleCnt="4"/>
      <dgm:spPr/>
    </dgm:pt>
    <dgm:pt modelId="{923CFFAA-E218-4B02-B91D-763BD6007836}" type="pres">
      <dgm:prSet presAssocID="{F3E06369-F553-40FC-A200-5966A2B556B7}" presName="conn" presStyleLbl="parChTrans1D2" presStyleIdx="0" presStyleCnt="1"/>
      <dgm:spPr/>
    </dgm:pt>
    <dgm:pt modelId="{41E6A7C4-4D11-4ADF-A9AD-3C364C356783}" type="pres">
      <dgm:prSet presAssocID="{F3E06369-F553-40FC-A200-5966A2B556B7}" presName="extraNode" presStyleLbl="node1" presStyleIdx="0" presStyleCnt="4"/>
      <dgm:spPr/>
    </dgm:pt>
    <dgm:pt modelId="{CAE7C6B0-35F9-4966-8198-B4A7C4112D3C}" type="pres">
      <dgm:prSet presAssocID="{F3E06369-F553-40FC-A200-5966A2B556B7}" presName="dstNode" presStyleLbl="node1" presStyleIdx="0" presStyleCnt="4"/>
      <dgm:spPr/>
    </dgm:pt>
    <dgm:pt modelId="{E9ADD6DF-EE8D-44D5-9C13-1CE8F2F22C7C}" type="pres">
      <dgm:prSet presAssocID="{D762BD24-54D0-4F11-B4DF-384311EF0FD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DFC43D-3C5F-43EB-9EE8-2AAB3BF6E1C4}" type="pres">
      <dgm:prSet presAssocID="{D762BD24-54D0-4F11-B4DF-384311EF0FDF}" presName="accent_1" presStyleCnt="0"/>
      <dgm:spPr/>
    </dgm:pt>
    <dgm:pt modelId="{8A09AB07-D7E8-4EE1-A01B-95975A74A3B9}" type="pres">
      <dgm:prSet presAssocID="{D762BD24-54D0-4F11-B4DF-384311EF0FDF}" presName="accentRepeatNode" presStyleLbl="solidFgAcc1" presStyleIdx="0" presStyleCnt="4"/>
      <dgm:spPr/>
    </dgm:pt>
    <dgm:pt modelId="{C7EC0D4D-440F-43DC-9046-1DC49F18282B}" type="pres">
      <dgm:prSet presAssocID="{3A91C160-5B21-4517-9E7A-E599B7375463}" presName="text_2" presStyleLbl="node1" presStyleIdx="1" presStyleCnt="4">
        <dgm:presLayoutVars>
          <dgm:bulletEnabled val="1"/>
        </dgm:presLayoutVars>
      </dgm:prSet>
      <dgm:spPr/>
    </dgm:pt>
    <dgm:pt modelId="{695F1FE8-795E-407F-943E-CEE16D2F9DBF}" type="pres">
      <dgm:prSet presAssocID="{3A91C160-5B21-4517-9E7A-E599B7375463}" presName="accent_2" presStyleCnt="0"/>
      <dgm:spPr/>
    </dgm:pt>
    <dgm:pt modelId="{D8B43700-C93E-486F-B349-9FDF1C06C6E1}" type="pres">
      <dgm:prSet presAssocID="{3A91C160-5B21-4517-9E7A-E599B7375463}" presName="accentRepeatNode" presStyleLbl="solidFgAcc1" presStyleIdx="1" presStyleCnt="4"/>
      <dgm:spPr/>
    </dgm:pt>
    <dgm:pt modelId="{39EFCD2B-8C1E-4336-8ECF-E74E7CE03F34}" type="pres">
      <dgm:prSet presAssocID="{0569144D-701A-4F0E-B1C7-92F351B58EF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B79417-1739-451B-825F-462D812E234B}" type="pres">
      <dgm:prSet presAssocID="{0569144D-701A-4F0E-B1C7-92F351B58EF2}" presName="accent_3" presStyleCnt="0"/>
      <dgm:spPr/>
    </dgm:pt>
    <dgm:pt modelId="{DAC49F7B-EED3-47F7-B25B-F22D475A5ECE}" type="pres">
      <dgm:prSet presAssocID="{0569144D-701A-4F0E-B1C7-92F351B58EF2}" presName="accentRepeatNode" presStyleLbl="solidFgAcc1" presStyleIdx="2" presStyleCnt="4"/>
      <dgm:spPr/>
    </dgm:pt>
    <dgm:pt modelId="{6A4A9D97-3A9B-450C-9881-5748ACE5CBE7}" type="pres">
      <dgm:prSet presAssocID="{1952809E-3EF3-4589-8107-9AB0D2B5E20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E4A56B-836B-426F-BA1A-EC2C8DA93715}" type="pres">
      <dgm:prSet presAssocID="{1952809E-3EF3-4589-8107-9AB0D2B5E207}" presName="accent_4" presStyleCnt="0"/>
      <dgm:spPr/>
    </dgm:pt>
    <dgm:pt modelId="{173A653D-2965-47FE-BBDD-55CF09A60A2F}" type="pres">
      <dgm:prSet presAssocID="{1952809E-3EF3-4589-8107-9AB0D2B5E207}" presName="accentRepeatNode" presStyleLbl="solidFgAcc1" presStyleIdx="3" presStyleCnt="4"/>
      <dgm:spPr/>
    </dgm:pt>
  </dgm:ptLst>
  <dgm:cxnLst>
    <dgm:cxn modelId="{3C1F1C9E-B995-4660-BEBD-9B8C5249D349}" type="presOf" srcId="{D762BD24-54D0-4F11-B4DF-384311EF0FDF}" destId="{E9ADD6DF-EE8D-44D5-9C13-1CE8F2F22C7C}" srcOrd="0" destOrd="0" presId="urn:microsoft.com/office/officeart/2008/layout/VerticalCurvedList"/>
    <dgm:cxn modelId="{84AFF14A-223B-47B5-8402-3AB5078BB22B}" type="presOf" srcId="{F3E06369-F553-40FC-A200-5966A2B556B7}" destId="{29A54651-42F4-40EF-B6AA-237553D3F35C}" srcOrd="0" destOrd="0" presId="urn:microsoft.com/office/officeart/2008/layout/VerticalCurvedList"/>
    <dgm:cxn modelId="{74872C0D-8ED3-4AE1-82AF-8710C0090AFA}" type="presOf" srcId="{1952809E-3EF3-4589-8107-9AB0D2B5E207}" destId="{6A4A9D97-3A9B-450C-9881-5748ACE5CBE7}" srcOrd="0" destOrd="0" presId="urn:microsoft.com/office/officeart/2008/layout/VerticalCurvedList"/>
    <dgm:cxn modelId="{17B8AFC4-0822-428D-8DE2-64F752DB972F}" type="presOf" srcId="{0569144D-701A-4F0E-B1C7-92F351B58EF2}" destId="{39EFCD2B-8C1E-4336-8ECF-E74E7CE03F34}" srcOrd="0" destOrd="0" presId="urn:microsoft.com/office/officeart/2008/layout/VerticalCurvedList"/>
    <dgm:cxn modelId="{DEBABA11-2A3E-4314-88B1-C7CFC0303557}" type="presOf" srcId="{3A91C160-5B21-4517-9E7A-E599B7375463}" destId="{C7EC0D4D-440F-43DC-9046-1DC49F18282B}" srcOrd="0" destOrd="0" presId="urn:microsoft.com/office/officeart/2008/layout/VerticalCurvedList"/>
    <dgm:cxn modelId="{897F8AFB-9DF9-4516-AD3E-DAEFA973E840}" srcId="{F3E06369-F553-40FC-A200-5966A2B556B7}" destId="{0569144D-701A-4F0E-B1C7-92F351B58EF2}" srcOrd="2" destOrd="0" parTransId="{2D89C764-AE58-4131-A3C8-7142C860EDA0}" sibTransId="{B7115728-4293-4291-90AC-B2ACAF129DB2}"/>
    <dgm:cxn modelId="{D7D8782F-003D-421B-AC3D-BF0080DDB663}" srcId="{F3E06369-F553-40FC-A200-5966A2B556B7}" destId="{1952809E-3EF3-4589-8107-9AB0D2B5E207}" srcOrd="3" destOrd="0" parTransId="{4FD91C09-D7E6-4612-B0B7-0C5F84582C7F}" sibTransId="{E45868BC-A341-40FA-BD21-500BB1C9651A}"/>
    <dgm:cxn modelId="{F2132565-C8F7-4CD7-9420-B44F679B0255}" srcId="{F3E06369-F553-40FC-A200-5966A2B556B7}" destId="{3A91C160-5B21-4517-9E7A-E599B7375463}" srcOrd="1" destOrd="0" parTransId="{AECA4AF0-8D38-47ED-9824-8F388401C73A}" sibTransId="{2820BF46-5887-4BE9-B767-58BA1B358085}"/>
    <dgm:cxn modelId="{0FFE9382-D12F-48A6-B984-A3AC0E84632F}" type="presOf" srcId="{AD609A1A-DC12-42C7-8731-B9A5B1E59DD5}" destId="{923CFFAA-E218-4B02-B91D-763BD6007836}" srcOrd="0" destOrd="0" presId="urn:microsoft.com/office/officeart/2008/layout/VerticalCurvedList"/>
    <dgm:cxn modelId="{A1485622-EE8B-47B3-8FD7-0E5CF978F645}" srcId="{F3E06369-F553-40FC-A200-5966A2B556B7}" destId="{D762BD24-54D0-4F11-B4DF-384311EF0FDF}" srcOrd="0" destOrd="0" parTransId="{B2409F84-36D9-4E3D-A65E-FAC781F1AB26}" sibTransId="{AD609A1A-DC12-42C7-8731-B9A5B1E59DD5}"/>
    <dgm:cxn modelId="{F96FFBA3-1AA9-4654-92E4-776B8338BA7D}" type="presParOf" srcId="{29A54651-42F4-40EF-B6AA-237553D3F35C}" destId="{036826D9-269F-451D-9020-8D171911A518}" srcOrd="0" destOrd="0" presId="urn:microsoft.com/office/officeart/2008/layout/VerticalCurvedList"/>
    <dgm:cxn modelId="{29D86680-AB7D-4D75-A467-22E167D8D3B1}" type="presParOf" srcId="{036826D9-269F-451D-9020-8D171911A518}" destId="{75F7C04F-197A-489A-A40B-18EF7546C729}" srcOrd="0" destOrd="0" presId="urn:microsoft.com/office/officeart/2008/layout/VerticalCurvedList"/>
    <dgm:cxn modelId="{34521841-5D93-4BCE-AA4B-D879E14AA4BB}" type="presParOf" srcId="{75F7C04F-197A-489A-A40B-18EF7546C729}" destId="{159DC321-7069-4619-82F4-F859E60C5A51}" srcOrd="0" destOrd="0" presId="urn:microsoft.com/office/officeart/2008/layout/VerticalCurvedList"/>
    <dgm:cxn modelId="{89866507-84AE-483E-976E-708DA1D97A58}" type="presParOf" srcId="{75F7C04F-197A-489A-A40B-18EF7546C729}" destId="{923CFFAA-E218-4B02-B91D-763BD6007836}" srcOrd="1" destOrd="0" presId="urn:microsoft.com/office/officeart/2008/layout/VerticalCurvedList"/>
    <dgm:cxn modelId="{35AC0048-FC71-4074-9B6E-6DF38D4497FF}" type="presParOf" srcId="{75F7C04F-197A-489A-A40B-18EF7546C729}" destId="{41E6A7C4-4D11-4ADF-A9AD-3C364C356783}" srcOrd="2" destOrd="0" presId="urn:microsoft.com/office/officeart/2008/layout/VerticalCurvedList"/>
    <dgm:cxn modelId="{40B340ED-3672-4C2F-A2C9-EB548139573A}" type="presParOf" srcId="{75F7C04F-197A-489A-A40B-18EF7546C729}" destId="{CAE7C6B0-35F9-4966-8198-B4A7C4112D3C}" srcOrd="3" destOrd="0" presId="urn:microsoft.com/office/officeart/2008/layout/VerticalCurvedList"/>
    <dgm:cxn modelId="{19772098-E8EB-47CC-89FA-11D8ABEF8557}" type="presParOf" srcId="{036826D9-269F-451D-9020-8D171911A518}" destId="{E9ADD6DF-EE8D-44D5-9C13-1CE8F2F22C7C}" srcOrd="1" destOrd="0" presId="urn:microsoft.com/office/officeart/2008/layout/VerticalCurvedList"/>
    <dgm:cxn modelId="{26427D72-AAD7-41F2-AE94-DCC69EEF11E8}" type="presParOf" srcId="{036826D9-269F-451D-9020-8D171911A518}" destId="{72DFC43D-3C5F-43EB-9EE8-2AAB3BF6E1C4}" srcOrd="2" destOrd="0" presId="urn:microsoft.com/office/officeart/2008/layout/VerticalCurvedList"/>
    <dgm:cxn modelId="{8267D036-88AD-41BF-B511-E4CE3879B915}" type="presParOf" srcId="{72DFC43D-3C5F-43EB-9EE8-2AAB3BF6E1C4}" destId="{8A09AB07-D7E8-4EE1-A01B-95975A74A3B9}" srcOrd="0" destOrd="0" presId="urn:microsoft.com/office/officeart/2008/layout/VerticalCurvedList"/>
    <dgm:cxn modelId="{EFDD03F7-4D6B-419D-8694-D700AB37A446}" type="presParOf" srcId="{036826D9-269F-451D-9020-8D171911A518}" destId="{C7EC0D4D-440F-43DC-9046-1DC49F18282B}" srcOrd="3" destOrd="0" presId="urn:microsoft.com/office/officeart/2008/layout/VerticalCurvedList"/>
    <dgm:cxn modelId="{C51DFB02-30ED-44F1-BCC5-FE337D94E58B}" type="presParOf" srcId="{036826D9-269F-451D-9020-8D171911A518}" destId="{695F1FE8-795E-407F-943E-CEE16D2F9DBF}" srcOrd="4" destOrd="0" presId="urn:microsoft.com/office/officeart/2008/layout/VerticalCurvedList"/>
    <dgm:cxn modelId="{3359A17E-E99B-4D34-977F-A29F3C13BEB0}" type="presParOf" srcId="{695F1FE8-795E-407F-943E-CEE16D2F9DBF}" destId="{D8B43700-C93E-486F-B349-9FDF1C06C6E1}" srcOrd="0" destOrd="0" presId="urn:microsoft.com/office/officeart/2008/layout/VerticalCurvedList"/>
    <dgm:cxn modelId="{E0BC7667-A8DA-40BA-859C-06EE36DD58C5}" type="presParOf" srcId="{036826D9-269F-451D-9020-8D171911A518}" destId="{39EFCD2B-8C1E-4336-8ECF-E74E7CE03F34}" srcOrd="5" destOrd="0" presId="urn:microsoft.com/office/officeart/2008/layout/VerticalCurvedList"/>
    <dgm:cxn modelId="{AF3AA8A1-151E-4955-84A1-17FCE8E339DB}" type="presParOf" srcId="{036826D9-269F-451D-9020-8D171911A518}" destId="{A5B79417-1739-451B-825F-462D812E234B}" srcOrd="6" destOrd="0" presId="urn:microsoft.com/office/officeart/2008/layout/VerticalCurvedList"/>
    <dgm:cxn modelId="{46FD9B1E-54AD-4CD2-9C7D-504C613FD3A4}" type="presParOf" srcId="{A5B79417-1739-451B-825F-462D812E234B}" destId="{DAC49F7B-EED3-47F7-B25B-F22D475A5ECE}" srcOrd="0" destOrd="0" presId="urn:microsoft.com/office/officeart/2008/layout/VerticalCurvedList"/>
    <dgm:cxn modelId="{63F42296-DC05-4564-B4D2-A7E3EB84FA28}" type="presParOf" srcId="{036826D9-269F-451D-9020-8D171911A518}" destId="{6A4A9D97-3A9B-450C-9881-5748ACE5CBE7}" srcOrd="7" destOrd="0" presId="urn:microsoft.com/office/officeart/2008/layout/VerticalCurvedList"/>
    <dgm:cxn modelId="{04AA96D6-3C14-400A-988A-959A39F0474C}" type="presParOf" srcId="{036826D9-269F-451D-9020-8D171911A518}" destId="{0AE4A56B-836B-426F-BA1A-EC2C8DA93715}" srcOrd="8" destOrd="0" presId="urn:microsoft.com/office/officeart/2008/layout/VerticalCurvedList"/>
    <dgm:cxn modelId="{DCA63600-C953-4CF8-A54A-D76BF4808038}" type="presParOf" srcId="{0AE4A56B-836B-426F-BA1A-EC2C8DA93715}" destId="{173A653D-2965-47FE-BBDD-55CF09A60A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F79B71-863D-4C07-A85C-BFA578AEC602}" type="doc">
      <dgm:prSet loTypeId="urn:microsoft.com/office/officeart/2005/8/layout/cycle4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5F10A75-4811-4520-9F34-0AAAE5880F7F}">
      <dgm:prSet phldrT="[Текст]"/>
      <dgm:spPr/>
      <dgm:t>
        <a:bodyPr/>
        <a:lstStyle/>
        <a:p>
          <a:r>
            <a:rPr lang="uk-UA" b="1" noProof="0" dirty="0" smtClean="0"/>
            <a:t>Допомога в усвідомленні потреб змін, у </a:t>
          </a:r>
          <a:r>
            <a:rPr lang="uk-UA" b="1" dirty="0" smtClean="0"/>
            <a:t>вирішенні життєвих криз</a:t>
          </a:r>
          <a:endParaRPr lang="uk-UA" b="1" noProof="0" dirty="0"/>
        </a:p>
      </dgm:t>
    </dgm:pt>
    <dgm:pt modelId="{E6AC16AC-581C-4BE3-9570-3D04A7706C3F}" type="parTrans" cxnId="{3EE68F10-1D85-455A-932B-321B2FD2B2B9}">
      <dgm:prSet/>
      <dgm:spPr/>
      <dgm:t>
        <a:bodyPr/>
        <a:lstStyle/>
        <a:p>
          <a:endParaRPr lang="uk-UA"/>
        </a:p>
      </dgm:t>
    </dgm:pt>
    <dgm:pt modelId="{AA6680E5-C8D4-4FE5-85A0-AD63B7D572B3}" type="sibTrans" cxnId="{3EE68F10-1D85-455A-932B-321B2FD2B2B9}">
      <dgm:prSet/>
      <dgm:spPr/>
      <dgm:t>
        <a:bodyPr/>
        <a:lstStyle/>
        <a:p>
          <a:endParaRPr lang="uk-UA"/>
        </a:p>
      </dgm:t>
    </dgm:pt>
    <dgm:pt modelId="{4E7730E9-988E-4EF6-A103-F4BC6F281705}">
      <dgm:prSet phldrT="[Текст]" custT="1"/>
      <dgm:spPr/>
      <dgm:t>
        <a:bodyPr/>
        <a:lstStyle/>
        <a:p>
          <a:r>
            <a:rPr lang="uk-UA" sz="1500" noProof="0" dirty="0" smtClean="0"/>
            <a:t>вихід з кризи, адаптація до нових </a:t>
          </a:r>
          <a:r>
            <a:rPr lang="ru-RU" sz="1500" dirty="0" smtClean="0"/>
            <a:t>умов</a:t>
          </a:r>
          <a:endParaRPr lang="uk-UA" sz="1500" dirty="0"/>
        </a:p>
      </dgm:t>
    </dgm:pt>
    <dgm:pt modelId="{68A122AB-0175-4663-83A9-58B77D7FF269}" type="parTrans" cxnId="{9625BF50-9B6B-44A6-A198-07AED571C32C}">
      <dgm:prSet/>
      <dgm:spPr/>
      <dgm:t>
        <a:bodyPr/>
        <a:lstStyle/>
        <a:p>
          <a:endParaRPr lang="uk-UA"/>
        </a:p>
      </dgm:t>
    </dgm:pt>
    <dgm:pt modelId="{B3412B3C-6047-40FC-AFBE-78019EFE794E}" type="sibTrans" cxnId="{9625BF50-9B6B-44A6-A198-07AED571C32C}">
      <dgm:prSet/>
      <dgm:spPr/>
      <dgm:t>
        <a:bodyPr/>
        <a:lstStyle/>
        <a:p>
          <a:endParaRPr lang="uk-UA"/>
        </a:p>
      </dgm:t>
    </dgm:pt>
    <dgm:pt modelId="{DB913D2E-8EC3-43C5-AB40-888BA7153C1D}">
      <dgm:prSet phldrT="[Текст]"/>
      <dgm:spPr/>
      <dgm:t>
        <a:bodyPr/>
        <a:lstStyle/>
        <a:p>
          <a:r>
            <a:rPr lang="uk-UA" b="1" noProof="0" dirty="0" smtClean="0"/>
            <a:t>Підтримка мотивації до змін </a:t>
          </a:r>
          <a:endParaRPr lang="uk-UA" b="1" noProof="0" dirty="0"/>
        </a:p>
      </dgm:t>
    </dgm:pt>
    <dgm:pt modelId="{DEE4D69B-8997-4FC6-894C-F8D5C2DB72F1}" type="parTrans" cxnId="{153735AF-6FA7-4A64-B8B7-6DD93E5442A2}">
      <dgm:prSet/>
      <dgm:spPr/>
      <dgm:t>
        <a:bodyPr/>
        <a:lstStyle/>
        <a:p>
          <a:endParaRPr lang="uk-UA"/>
        </a:p>
      </dgm:t>
    </dgm:pt>
    <dgm:pt modelId="{53C1F53D-C03D-434D-8D1E-BA55AB017CFB}" type="sibTrans" cxnId="{153735AF-6FA7-4A64-B8B7-6DD93E5442A2}">
      <dgm:prSet/>
      <dgm:spPr/>
      <dgm:t>
        <a:bodyPr/>
        <a:lstStyle/>
        <a:p>
          <a:endParaRPr lang="uk-UA"/>
        </a:p>
      </dgm:t>
    </dgm:pt>
    <dgm:pt modelId="{AC3C9CF3-9D6F-4B4C-97CC-04ABD601528D}">
      <dgm:prSet phldrT="[Текст]" custT="1"/>
      <dgm:spPr/>
      <dgm:t>
        <a:bodyPr/>
        <a:lstStyle/>
        <a:p>
          <a:r>
            <a:rPr lang="uk-UA" sz="1400" noProof="0" dirty="0" smtClean="0"/>
            <a:t>мотивування клієнта на здобуття нових соціальних навичок, боротьба зі </a:t>
          </a:r>
          <a:r>
            <a:rPr lang="uk-UA" sz="1400" noProof="0" dirty="0" err="1" smtClean="0"/>
            <a:t>залежностями</a:t>
          </a:r>
          <a:r>
            <a:rPr lang="uk-UA" sz="1400" noProof="0" dirty="0" smtClean="0"/>
            <a:t>, пошук роботи тощо</a:t>
          </a:r>
          <a:endParaRPr lang="uk-UA" sz="1400" noProof="0" dirty="0"/>
        </a:p>
      </dgm:t>
    </dgm:pt>
    <dgm:pt modelId="{53D4A4A5-0C17-4BA6-8B84-DD1EB4DB047B}" type="parTrans" cxnId="{90A5DCAB-28FD-413F-917C-06FD62329AF2}">
      <dgm:prSet/>
      <dgm:spPr/>
      <dgm:t>
        <a:bodyPr/>
        <a:lstStyle/>
        <a:p>
          <a:endParaRPr lang="uk-UA"/>
        </a:p>
      </dgm:t>
    </dgm:pt>
    <dgm:pt modelId="{A91E1024-836A-4454-A6CE-81547C5C11B2}" type="sibTrans" cxnId="{90A5DCAB-28FD-413F-917C-06FD62329AF2}">
      <dgm:prSet/>
      <dgm:spPr/>
      <dgm:t>
        <a:bodyPr/>
        <a:lstStyle/>
        <a:p>
          <a:endParaRPr lang="uk-UA"/>
        </a:p>
      </dgm:t>
    </dgm:pt>
    <dgm:pt modelId="{990FFC58-68F7-4B85-9ADA-5A529D610F59}">
      <dgm:prSet phldrT="[Текст]"/>
      <dgm:spPr/>
      <dgm:t>
        <a:bodyPr/>
        <a:lstStyle/>
        <a:p>
          <a:r>
            <a:rPr lang="uk-UA" b="1" noProof="0" dirty="0" smtClean="0"/>
            <a:t>Надання психологічної та соціальної підтримки.</a:t>
          </a:r>
          <a:endParaRPr lang="uk-UA" b="1" noProof="0" dirty="0"/>
        </a:p>
      </dgm:t>
    </dgm:pt>
    <dgm:pt modelId="{AE13589D-B162-41D1-B02E-BF137C410751}" type="parTrans" cxnId="{ED9C93C3-9783-4639-BEF7-F6B337D79A9E}">
      <dgm:prSet/>
      <dgm:spPr/>
      <dgm:t>
        <a:bodyPr/>
        <a:lstStyle/>
        <a:p>
          <a:endParaRPr lang="uk-UA"/>
        </a:p>
      </dgm:t>
    </dgm:pt>
    <dgm:pt modelId="{7C56400F-A4C3-42CA-A23C-F80EE452E253}" type="sibTrans" cxnId="{ED9C93C3-9783-4639-BEF7-F6B337D79A9E}">
      <dgm:prSet/>
      <dgm:spPr/>
      <dgm:t>
        <a:bodyPr/>
        <a:lstStyle/>
        <a:p>
          <a:endParaRPr lang="uk-UA"/>
        </a:p>
      </dgm:t>
    </dgm:pt>
    <dgm:pt modelId="{6817D754-3589-4CC8-9B8D-89DC1980D9EA}">
      <dgm:prSet phldrT="[Текст]" custT="1"/>
      <dgm:spPr/>
      <dgm:t>
        <a:bodyPr/>
        <a:lstStyle/>
        <a:p>
          <a:r>
            <a:rPr lang="uk-UA" sz="1600" dirty="0" smtClean="0"/>
            <a:t>Психологічне консультування</a:t>
          </a:r>
          <a:endParaRPr lang="uk-UA" sz="1600" dirty="0"/>
        </a:p>
      </dgm:t>
    </dgm:pt>
    <dgm:pt modelId="{4F8E3902-C752-4DBF-A78B-77F370927F05}" type="parTrans" cxnId="{174031FC-BE3E-4CD8-A163-F883F3F0CCD5}">
      <dgm:prSet/>
      <dgm:spPr/>
      <dgm:t>
        <a:bodyPr/>
        <a:lstStyle/>
        <a:p>
          <a:endParaRPr lang="uk-UA"/>
        </a:p>
      </dgm:t>
    </dgm:pt>
    <dgm:pt modelId="{B9D6F59A-E4C4-45A2-B3C8-B2E47A036573}" type="sibTrans" cxnId="{174031FC-BE3E-4CD8-A163-F883F3F0CCD5}">
      <dgm:prSet/>
      <dgm:spPr/>
      <dgm:t>
        <a:bodyPr/>
        <a:lstStyle/>
        <a:p>
          <a:endParaRPr lang="uk-UA"/>
        </a:p>
      </dgm:t>
    </dgm:pt>
    <dgm:pt modelId="{A93CFEF5-3AA1-4F50-8EBE-EAA50A1C5F5D}">
      <dgm:prSet phldrT="[Текст]"/>
      <dgm:spPr/>
      <dgm:t>
        <a:bodyPr/>
        <a:lstStyle/>
        <a:p>
          <a:r>
            <a:rPr lang="uk-UA" b="1" i="0" noProof="0" dirty="0" smtClean="0"/>
            <a:t>Навчання та розвиток навичок самостійності</a:t>
          </a:r>
          <a:endParaRPr lang="uk-UA" b="1" i="0" noProof="0" dirty="0"/>
        </a:p>
      </dgm:t>
    </dgm:pt>
    <dgm:pt modelId="{BE901869-1546-4B13-8D11-6C40E1927289}" type="parTrans" cxnId="{DD22F21E-279A-4137-BAC7-608DF236B264}">
      <dgm:prSet/>
      <dgm:spPr/>
      <dgm:t>
        <a:bodyPr/>
        <a:lstStyle/>
        <a:p>
          <a:endParaRPr lang="uk-UA"/>
        </a:p>
      </dgm:t>
    </dgm:pt>
    <dgm:pt modelId="{3DEC99CE-1EAD-42B2-83D4-4DB30194AED7}" type="sibTrans" cxnId="{DD22F21E-279A-4137-BAC7-608DF236B264}">
      <dgm:prSet/>
      <dgm:spPr/>
      <dgm:t>
        <a:bodyPr/>
        <a:lstStyle/>
        <a:p>
          <a:endParaRPr lang="uk-UA"/>
        </a:p>
      </dgm:t>
    </dgm:pt>
    <dgm:pt modelId="{3036A37C-C4E3-4472-B0D8-4369EC9AC7ED}">
      <dgm:prSet phldrT="[Текст]" custT="1"/>
      <dgm:spPr/>
      <dgm:t>
        <a:bodyPr/>
        <a:lstStyle/>
        <a:p>
          <a:endParaRPr lang="uk-UA" sz="1500" dirty="0"/>
        </a:p>
      </dgm:t>
    </dgm:pt>
    <dgm:pt modelId="{09DD080F-6C38-4D90-8E50-CFFEE46EC7E7}" type="parTrans" cxnId="{849D969D-A482-41E4-B046-39612C85B5E1}">
      <dgm:prSet/>
      <dgm:spPr/>
      <dgm:t>
        <a:bodyPr/>
        <a:lstStyle/>
        <a:p>
          <a:endParaRPr lang="uk-UA"/>
        </a:p>
      </dgm:t>
    </dgm:pt>
    <dgm:pt modelId="{C56D63C8-98D8-4E52-9A47-CA79F59078D0}" type="sibTrans" cxnId="{849D969D-A482-41E4-B046-39612C85B5E1}">
      <dgm:prSet/>
      <dgm:spPr/>
      <dgm:t>
        <a:bodyPr/>
        <a:lstStyle/>
        <a:p>
          <a:endParaRPr lang="uk-UA"/>
        </a:p>
      </dgm:t>
    </dgm:pt>
    <dgm:pt modelId="{577C8BDB-1EB1-42D9-9D18-B440F514A3F1}">
      <dgm:prSet custT="1"/>
      <dgm:spPr/>
      <dgm:t>
        <a:bodyPr/>
        <a:lstStyle/>
        <a:p>
          <a:r>
            <a:rPr lang="ru-RU" sz="1500" dirty="0" smtClean="0"/>
            <a:t> </a:t>
          </a:r>
          <a:r>
            <a:rPr lang="uk-UA" sz="1500" noProof="0" dirty="0" smtClean="0"/>
            <a:t>Програмне навчання та розвиток особистих компетенцій</a:t>
          </a:r>
          <a:endParaRPr lang="uk-UA" sz="1500" noProof="0" dirty="0"/>
        </a:p>
      </dgm:t>
    </dgm:pt>
    <dgm:pt modelId="{B66CD457-919D-4C74-824F-419B78CA9A08}" type="parTrans" cxnId="{9D48E259-404F-49D1-A9C6-3F8B08E504BD}">
      <dgm:prSet/>
      <dgm:spPr/>
      <dgm:t>
        <a:bodyPr/>
        <a:lstStyle/>
        <a:p>
          <a:endParaRPr lang="uk-UA"/>
        </a:p>
      </dgm:t>
    </dgm:pt>
    <dgm:pt modelId="{17E81E25-E7FE-4BEA-8B5D-3CEE7C8345B1}" type="sibTrans" cxnId="{9D48E259-404F-49D1-A9C6-3F8B08E504BD}">
      <dgm:prSet/>
      <dgm:spPr/>
      <dgm:t>
        <a:bodyPr/>
        <a:lstStyle/>
        <a:p>
          <a:endParaRPr lang="uk-UA"/>
        </a:p>
      </dgm:t>
    </dgm:pt>
    <dgm:pt modelId="{2910B769-5CEF-4668-B54C-FD8851722486}">
      <dgm:prSet phldrT="[Текст]" custT="1"/>
      <dgm:spPr/>
      <dgm:t>
        <a:bodyPr/>
        <a:lstStyle/>
        <a:p>
          <a:r>
            <a:rPr lang="uk-UA" sz="1500" dirty="0" smtClean="0"/>
            <a:t>Підтримка та наставництво</a:t>
          </a:r>
          <a:endParaRPr lang="uk-UA" sz="1500" dirty="0"/>
        </a:p>
      </dgm:t>
    </dgm:pt>
    <dgm:pt modelId="{FAE26EFF-F3E5-4E8D-8DBF-58BAAAF83481}" type="parTrans" cxnId="{6FE90E4A-3A42-4422-8C36-0893473848F8}">
      <dgm:prSet/>
      <dgm:spPr/>
      <dgm:t>
        <a:bodyPr/>
        <a:lstStyle/>
        <a:p>
          <a:endParaRPr lang="uk-UA"/>
        </a:p>
      </dgm:t>
    </dgm:pt>
    <dgm:pt modelId="{0A2A9DD8-A6CB-4A24-BA94-4B8236CA1E8F}" type="sibTrans" cxnId="{6FE90E4A-3A42-4422-8C36-0893473848F8}">
      <dgm:prSet/>
      <dgm:spPr/>
      <dgm:t>
        <a:bodyPr/>
        <a:lstStyle/>
        <a:p>
          <a:endParaRPr lang="uk-UA"/>
        </a:p>
      </dgm:t>
    </dgm:pt>
    <dgm:pt modelId="{F555BF7C-3712-4055-B3E8-E0C1702B8C7C}" type="pres">
      <dgm:prSet presAssocID="{14F79B71-863D-4C07-A85C-BFA578AEC6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1E25F71-1438-414A-B5C5-BCF2609243D2}" type="pres">
      <dgm:prSet presAssocID="{14F79B71-863D-4C07-A85C-BFA578AEC602}" presName="children" presStyleCnt="0"/>
      <dgm:spPr/>
    </dgm:pt>
    <dgm:pt modelId="{500CE561-DE85-4E6E-B48C-774472AE06A2}" type="pres">
      <dgm:prSet presAssocID="{14F79B71-863D-4C07-A85C-BFA578AEC602}" presName="child1group" presStyleCnt="0"/>
      <dgm:spPr/>
    </dgm:pt>
    <dgm:pt modelId="{34933FCD-F732-4F42-B88A-AADA68E41586}" type="pres">
      <dgm:prSet presAssocID="{14F79B71-863D-4C07-A85C-BFA578AEC602}" presName="child1" presStyleLbl="bgAcc1" presStyleIdx="0" presStyleCnt="4"/>
      <dgm:spPr/>
      <dgm:t>
        <a:bodyPr/>
        <a:lstStyle/>
        <a:p>
          <a:endParaRPr lang="uk-UA"/>
        </a:p>
      </dgm:t>
    </dgm:pt>
    <dgm:pt modelId="{07967321-9841-4ECA-8EB5-C7304398B651}" type="pres">
      <dgm:prSet presAssocID="{14F79B71-863D-4C07-A85C-BFA578AEC60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3FCDE8-D451-4D02-8860-5C9FB83A6969}" type="pres">
      <dgm:prSet presAssocID="{14F79B71-863D-4C07-A85C-BFA578AEC602}" presName="child2group" presStyleCnt="0"/>
      <dgm:spPr/>
    </dgm:pt>
    <dgm:pt modelId="{41AE5F85-F65A-490A-90A1-9AFDEA670B6B}" type="pres">
      <dgm:prSet presAssocID="{14F79B71-863D-4C07-A85C-BFA578AEC602}" presName="child2" presStyleLbl="bgAcc1" presStyleIdx="1" presStyleCnt="4"/>
      <dgm:spPr/>
      <dgm:t>
        <a:bodyPr/>
        <a:lstStyle/>
        <a:p>
          <a:endParaRPr lang="uk-UA"/>
        </a:p>
      </dgm:t>
    </dgm:pt>
    <dgm:pt modelId="{D73226E9-6D34-4FBE-8EAE-604850D15F8A}" type="pres">
      <dgm:prSet presAssocID="{14F79B71-863D-4C07-A85C-BFA578AEC60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BA9885-83C6-4DE5-821F-0BBFE95C54B1}" type="pres">
      <dgm:prSet presAssocID="{14F79B71-863D-4C07-A85C-BFA578AEC602}" presName="child3group" presStyleCnt="0"/>
      <dgm:spPr/>
    </dgm:pt>
    <dgm:pt modelId="{F01AD0A3-C28C-4163-9769-6114165B95EE}" type="pres">
      <dgm:prSet presAssocID="{14F79B71-863D-4C07-A85C-BFA578AEC602}" presName="child3" presStyleLbl="bgAcc1" presStyleIdx="2" presStyleCnt="4"/>
      <dgm:spPr/>
      <dgm:t>
        <a:bodyPr/>
        <a:lstStyle/>
        <a:p>
          <a:endParaRPr lang="uk-UA"/>
        </a:p>
      </dgm:t>
    </dgm:pt>
    <dgm:pt modelId="{53F554D1-B424-4DE5-8590-BC611769484D}" type="pres">
      <dgm:prSet presAssocID="{14F79B71-863D-4C07-A85C-BFA578AEC60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3D48F5-A660-4338-9544-4A5F1E80AE7F}" type="pres">
      <dgm:prSet presAssocID="{14F79B71-863D-4C07-A85C-BFA578AEC602}" presName="child4group" presStyleCnt="0"/>
      <dgm:spPr/>
    </dgm:pt>
    <dgm:pt modelId="{9A92D03C-C988-4F6A-93CC-40B374BDA264}" type="pres">
      <dgm:prSet presAssocID="{14F79B71-863D-4C07-A85C-BFA578AEC602}" presName="child4" presStyleLbl="bgAcc1" presStyleIdx="3" presStyleCnt="4" custScaleY="108351" custLinFactNeighborX="1278" custLinFactNeighborY="-17320"/>
      <dgm:spPr/>
      <dgm:t>
        <a:bodyPr/>
        <a:lstStyle/>
        <a:p>
          <a:endParaRPr lang="uk-UA"/>
        </a:p>
      </dgm:t>
    </dgm:pt>
    <dgm:pt modelId="{71218432-63BB-4254-BF4C-D78A131A952A}" type="pres">
      <dgm:prSet presAssocID="{14F79B71-863D-4C07-A85C-BFA578AEC60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DE8360-395B-416C-BE08-DD1506690DCF}" type="pres">
      <dgm:prSet presAssocID="{14F79B71-863D-4C07-A85C-BFA578AEC602}" presName="childPlaceholder" presStyleCnt="0"/>
      <dgm:spPr/>
    </dgm:pt>
    <dgm:pt modelId="{5651DF03-4509-4B35-9ACC-FB924E3EAD21}" type="pres">
      <dgm:prSet presAssocID="{14F79B71-863D-4C07-A85C-BFA578AEC602}" presName="circle" presStyleCnt="0"/>
      <dgm:spPr/>
    </dgm:pt>
    <dgm:pt modelId="{2D9123A4-2F4A-43CA-9E0A-E7577D936F6F}" type="pres">
      <dgm:prSet presAssocID="{14F79B71-863D-4C07-A85C-BFA578AEC60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17409E-2C31-4E17-9F7D-FE9705126C60}" type="pres">
      <dgm:prSet presAssocID="{14F79B71-863D-4C07-A85C-BFA578AEC60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BA718B-B04C-4594-A5A3-C53B4A51BFF4}" type="pres">
      <dgm:prSet presAssocID="{14F79B71-863D-4C07-A85C-BFA578AEC60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9FAA06-CFBD-47C9-A8AB-59420AEA10A3}" type="pres">
      <dgm:prSet presAssocID="{14F79B71-863D-4C07-A85C-BFA578AEC60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4B0983-3CD5-4E2F-94AD-485C0C301F1D}" type="pres">
      <dgm:prSet presAssocID="{14F79B71-863D-4C07-A85C-BFA578AEC602}" presName="quadrantPlaceholder" presStyleCnt="0"/>
      <dgm:spPr/>
    </dgm:pt>
    <dgm:pt modelId="{C4836A5D-0074-4C23-B3A1-BA10C4801CCD}" type="pres">
      <dgm:prSet presAssocID="{14F79B71-863D-4C07-A85C-BFA578AEC602}" presName="center1" presStyleLbl="fgShp" presStyleIdx="0" presStyleCnt="2"/>
      <dgm:spPr/>
    </dgm:pt>
    <dgm:pt modelId="{424E59D9-3360-4B79-BCB9-7332EF1BE7DC}" type="pres">
      <dgm:prSet presAssocID="{14F79B71-863D-4C07-A85C-BFA578AEC602}" presName="center2" presStyleLbl="fgShp" presStyleIdx="1" presStyleCnt="2"/>
      <dgm:spPr/>
    </dgm:pt>
  </dgm:ptLst>
  <dgm:cxnLst>
    <dgm:cxn modelId="{153735AF-6FA7-4A64-B8B7-6DD93E5442A2}" srcId="{14F79B71-863D-4C07-A85C-BFA578AEC602}" destId="{DB913D2E-8EC3-43C5-AB40-888BA7153C1D}" srcOrd="1" destOrd="0" parTransId="{DEE4D69B-8997-4FC6-894C-F8D5C2DB72F1}" sibTransId="{53C1F53D-C03D-434D-8D1E-BA55AB017CFB}"/>
    <dgm:cxn modelId="{6FE90E4A-3A42-4422-8C36-0893473848F8}" srcId="{85F10A75-4811-4520-9F34-0AAAE5880F7F}" destId="{2910B769-5CEF-4668-B54C-FD8851722486}" srcOrd="1" destOrd="0" parTransId="{FAE26EFF-F3E5-4E8D-8DBF-58BAAAF83481}" sibTransId="{0A2A9DD8-A6CB-4A24-BA94-4B8236CA1E8F}"/>
    <dgm:cxn modelId="{2F7DA833-0CFD-4579-9139-06E201806041}" type="presOf" srcId="{DB913D2E-8EC3-43C5-AB40-888BA7153C1D}" destId="{DD17409E-2C31-4E17-9F7D-FE9705126C60}" srcOrd="0" destOrd="0" presId="urn:microsoft.com/office/officeart/2005/8/layout/cycle4"/>
    <dgm:cxn modelId="{3EE68F10-1D85-455A-932B-321B2FD2B2B9}" srcId="{14F79B71-863D-4C07-A85C-BFA578AEC602}" destId="{85F10A75-4811-4520-9F34-0AAAE5880F7F}" srcOrd="0" destOrd="0" parTransId="{E6AC16AC-581C-4BE3-9570-3D04A7706C3F}" sibTransId="{AA6680E5-C8D4-4FE5-85A0-AD63B7D572B3}"/>
    <dgm:cxn modelId="{90A5DCAB-28FD-413F-917C-06FD62329AF2}" srcId="{DB913D2E-8EC3-43C5-AB40-888BA7153C1D}" destId="{AC3C9CF3-9D6F-4B4C-97CC-04ABD601528D}" srcOrd="0" destOrd="0" parTransId="{53D4A4A5-0C17-4BA6-8B84-DD1EB4DB047B}" sibTransId="{A91E1024-836A-4454-A6CE-81547C5C11B2}"/>
    <dgm:cxn modelId="{41A91B7A-E00F-4CAF-84E6-5665D48229DB}" type="presOf" srcId="{3036A37C-C4E3-4472-B0D8-4369EC9AC7ED}" destId="{9A92D03C-C988-4F6A-93CC-40B374BDA264}" srcOrd="0" destOrd="0" presId="urn:microsoft.com/office/officeart/2005/8/layout/cycle4"/>
    <dgm:cxn modelId="{1E9D5ABD-16D6-436E-86FD-C22BD3676382}" type="presOf" srcId="{990FFC58-68F7-4B85-9ADA-5A529D610F59}" destId="{1DBA718B-B04C-4594-A5A3-C53B4A51BFF4}" srcOrd="0" destOrd="0" presId="urn:microsoft.com/office/officeart/2005/8/layout/cycle4"/>
    <dgm:cxn modelId="{2712CFF1-5246-41FF-BF40-7D84E0A0E919}" type="presOf" srcId="{85F10A75-4811-4520-9F34-0AAAE5880F7F}" destId="{2D9123A4-2F4A-43CA-9E0A-E7577D936F6F}" srcOrd="0" destOrd="0" presId="urn:microsoft.com/office/officeart/2005/8/layout/cycle4"/>
    <dgm:cxn modelId="{DFDFD03B-E2A1-4286-B87E-C79658147DB5}" type="presOf" srcId="{577C8BDB-1EB1-42D9-9D18-B440F514A3F1}" destId="{9A92D03C-C988-4F6A-93CC-40B374BDA264}" srcOrd="0" destOrd="1" presId="urn:microsoft.com/office/officeart/2005/8/layout/cycle4"/>
    <dgm:cxn modelId="{9102723A-BEDD-4B0B-B1D6-9D7DFE5E3883}" type="presOf" srcId="{2910B769-5CEF-4668-B54C-FD8851722486}" destId="{34933FCD-F732-4F42-B88A-AADA68E41586}" srcOrd="0" destOrd="1" presId="urn:microsoft.com/office/officeart/2005/8/layout/cycle4"/>
    <dgm:cxn modelId="{9D48E259-404F-49D1-A9C6-3F8B08E504BD}" srcId="{A93CFEF5-3AA1-4F50-8EBE-EAA50A1C5F5D}" destId="{577C8BDB-1EB1-42D9-9D18-B440F514A3F1}" srcOrd="1" destOrd="0" parTransId="{B66CD457-919D-4C74-824F-419B78CA9A08}" sibTransId="{17E81E25-E7FE-4BEA-8B5D-3CEE7C8345B1}"/>
    <dgm:cxn modelId="{F9D3C53A-F61B-44C5-B42C-D7D3474BB95A}" type="presOf" srcId="{577C8BDB-1EB1-42D9-9D18-B440F514A3F1}" destId="{71218432-63BB-4254-BF4C-D78A131A952A}" srcOrd="1" destOrd="1" presId="urn:microsoft.com/office/officeart/2005/8/layout/cycle4"/>
    <dgm:cxn modelId="{D91AF461-C017-4B98-9213-96ED6026AACE}" type="presOf" srcId="{A93CFEF5-3AA1-4F50-8EBE-EAA50A1C5F5D}" destId="{199FAA06-CFBD-47C9-A8AB-59420AEA10A3}" srcOrd="0" destOrd="0" presId="urn:microsoft.com/office/officeart/2005/8/layout/cycle4"/>
    <dgm:cxn modelId="{849D969D-A482-41E4-B046-39612C85B5E1}" srcId="{A93CFEF5-3AA1-4F50-8EBE-EAA50A1C5F5D}" destId="{3036A37C-C4E3-4472-B0D8-4369EC9AC7ED}" srcOrd="0" destOrd="0" parTransId="{09DD080F-6C38-4D90-8E50-CFFEE46EC7E7}" sibTransId="{C56D63C8-98D8-4E52-9A47-CA79F59078D0}"/>
    <dgm:cxn modelId="{0E17DBB8-38B0-4B3A-B9DA-7DAB4145B1B8}" type="presOf" srcId="{4E7730E9-988E-4EF6-A103-F4BC6F281705}" destId="{34933FCD-F732-4F42-B88A-AADA68E41586}" srcOrd="0" destOrd="0" presId="urn:microsoft.com/office/officeart/2005/8/layout/cycle4"/>
    <dgm:cxn modelId="{5A8169DE-9F23-4E1F-B5C7-ADAC1806AAE2}" type="presOf" srcId="{AC3C9CF3-9D6F-4B4C-97CC-04ABD601528D}" destId="{D73226E9-6D34-4FBE-8EAE-604850D15F8A}" srcOrd="1" destOrd="0" presId="urn:microsoft.com/office/officeart/2005/8/layout/cycle4"/>
    <dgm:cxn modelId="{174031FC-BE3E-4CD8-A163-F883F3F0CCD5}" srcId="{990FFC58-68F7-4B85-9ADA-5A529D610F59}" destId="{6817D754-3589-4CC8-9B8D-89DC1980D9EA}" srcOrd="0" destOrd="0" parTransId="{4F8E3902-C752-4DBF-A78B-77F370927F05}" sibTransId="{B9D6F59A-E4C4-45A2-B3C8-B2E47A036573}"/>
    <dgm:cxn modelId="{4F2B1A74-3D0A-4074-9FB5-4438641E1AFF}" type="presOf" srcId="{AC3C9CF3-9D6F-4B4C-97CC-04ABD601528D}" destId="{41AE5F85-F65A-490A-90A1-9AFDEA670B6B}" srcOrd="0" destOrd="0" presId="urn:microsoft.com/office/officeart/2005/8/layout/cycle4"/>
    <dgm:cxn modelId="{AF9075CD-BFF4-4554-8D49-AEE1944966A2}" type="presOf" srcId="{4E7730E9-988E-4EF6-A103-F4BC6F281705}" destId="{07967321-9841-4ECA-8EB5-C7304398B651}" srcOrd="1" destOrd="0" presId="urn:microsoft.com/office/officeart/2005/8/layout/cycle4"/>
    <dgm:cxn modelId="{8A73DAE7-2753-42B8-B110-3208AC9EDC75}" type="presOf" srcId="{6817D754-3589-4CC8-9B8D-89DC1980D9EA}" destId="{53F554D1-B424-4DE5-8590-BC611769484D}" srcOrd="1" destOrd="0" presId="urn:microsoft.com/office/officeart/2005/8/layout/cycle4"/>
    <dgm:cxn modelId="{9625BF50-9B6B-44A6-A198-07AED571C32C}" srcId="{85F10A75-4811-4520-9F34-0AAAE5880F7F}" destId="{4E7730E9-988E-4EF6-A103-F4BC6F281705}" srcOrd="0" destOrd="0" parTransId="{68A122AB-0175-4663-83A9-58B77D7FF269}" sibTransId="{B3412B3C-6047-40FC-AFBE-78019EFE794E}"/>
    <dgm:cxn modelId="{BA2EBA1B-2431-4BF6-AAB6-CEC26D15225E}" type="presOf" srcId="{3036A37C-C4E3-4472-B0D8-4369EC9AC7ED}" destId="{71218432-63BB-4254-BF4C-D78A131A952A}" srcOrd="1" destOrd="0" presId="urn:microsoft.com/office/officeart/2005/8/layout/cycle4"/>
    <dgm:cxn modelId="{BD1D3D19-927E-4641-82A1-7E0A883E9262}" type="presOf" srcId="{2910B769-5CEF-4668-B54C-FD8851722486}" destId="{07967321-9841-4ECA-8EB5-C7304398B651}" srcOrd="1" destOrd="1" presId="urn:microsoft.com/office/officeart/2005/8/layout/cycle4"/>
    <dgm:cxn modelId="{3D192AFF-7DDE-4510-AA1F-F8C51328C6ED}" type="presOf" srcId="{6817D754-3589-4CC8-9B8D-89DC1980D9EA}" destId="{F01AD0A3-C28C-4163-9769-6114165B95EE}" srcOrd="0" destOrd="0" presId="urn:microsoft.com/office/officeart/2005/8/layout/cycle4"/>
    <dgm:cxn modelId="{124B5A70-3D73-4F90-B3E5-F16E381EBEBD}" type="presOf" srcId="{14F79B71-863D-4C07-A85C-BFA578AEC602}" destId="{F555BF7C-3712-4055-B3E8-E0C1702B8C7C}" srcOrd="0" destOrd="0" presId="urn:microsoft.com/office/officeart/2005/8/layout/cycle4"/>
    <dgm:cxn modelId="{DD22F21E-279A-4137-BAC7-608DF236B264}" srcId="{14F79B71-863D-4C07-A85C-BFA578AEC602}" destId="{A93CFEF5-3AA1-4F50-8EBE-EAA50A1C5F5D}" srcOrd="3" destOrd="0" parTransId="{BE901869-1546-4B13-8D11-6C40E1927289}" sibTransId="{3DEC99CE-1EAD-42B2-83D4-4DB30194AED7}"/>
    <dgm:cxn modelId="{ED9C93C3-9783-4639-BEF7-F6B337D79A9E}" srcId="{14F79B71-863D-4C07-A85C-BFA578AEC602}" destId="{990FFC58-68F7-4B85-9ADA-5A529D610F59}" srcOrd="2" destOrd="0" parTransId="{AE13589D-B162-41D1-B02E-BF137C410751}" sibTransId="{7C56400F-A4C3-42CA-A23C-F80EE452E253}"/>
    <dgm:cxn modelId="{49AE7946-F2AA-43DA-8C98-857B79040326}" type="presParOf" srcId="{F555BF7C-3712-4055-B3E8-E0C1702B8C7C}" destId="{C1E25F71-1438-414A-B5C5-BCF2609243D2}" srcOrd="0" destOrd="0" presId="urn:microsoft.com/office/officeart/2005/8/layout/cycle4"/>
    <dgm:cxn modelId="{EEE25FBF-25A7-4D2C-9D93-43ADEDE50688}" type="presParOf" srcId="{C1E25F71-1438-414A-B5C5-BCF2609243D2}" destId="{500CE561-DE85-4E6E-B48C-774472AE06A2}" srcOrd="0" destOrd="0" presId="urn:microsoft.com/office/officeart/2005/8/layout/cycle4"/>
    <dgm:cxn modelId="{A4A71DC5-53FC-4C55-A2B7-73688A7023EE}" type="presParOf" srcId="{500CE561-DE85-4E6E-B48C-774472AE06A2}" destId="{34933FCD-F732-4F42-B88A-AADA68E41586}" srcOrd="0" destOrd="0" presId="urn:microsoft.com/office/officeart/2005/8/layout/cycle4"/>
    <dgm:cxn modelId="{D7270200-E985-4972-89D5-454C783A02E1}" type="presParOf" srcId="{500CE561-DE85-4E6E-B48C-774472AE06A2}" destId="{07967321-9841-4ECA-8EB5-C7304398B651}" srcOrd="1" destOrd="0" presId="urn:microsoft.com/office/officeart/2005/8/layout/cycle4"/>
    <dgm:cxn modelId="{FCFCF95E-A109-4B21-B6C5-C9194057C2D8}" type="presParOf" srcId="{C1E25F71-1438-414A-B5C5-BCF2609243D2}" destId="{7C3FCDE8-D451-4D02-8860-5C9FB83A6969}" srcOrd="1" destOrd="0" presId="urn:microsoft.com/office/officeart/2005/8/layout/cycle4"/>
    <dgm:cxn modelId="{21C174A5-E828-495C-871F-93E3E9D12DE9}" type="presParOf" srcId="{7C3FCDE8-D451-4D02-8860-5C9FB83A6969}" destId="{41AE5F85-F65A-490A-90A1-9AFDEA670B6B}" srcOrd="0" destOrd="0" presId="urn:microsoft.com/office/officeart/2005/8/layout/cycle4"/>
    <dgm:cxn modelId="{8E2389D9-9451-4BB6-9B40-54C4E692F068}" type="presParOf" srcId="{7C3FCDE8-D451-4D02-8860-5C9FB83A6969}" destId="{D73226E9-6D34-4FBE-8EAE-604850D15F8A}" srcOrd="1" destOrd="0" presId="urn:microsoft.com/office/officeart/2005/8/layout/cycle4"/>
    <dgm:cxn modelId="{BD6CB874-BDF7-449B-8A90-BC25F037F670}" type="presParOf" srcId="{C1E25F71-1438-414A-B5C5-BCF2609243D2}" destId="{86BA9885-83C6-4DE5-821F-0BBFE95C54B1}" srcOrd="2" destOrd="0" presId="urn:microsoft.com/office/officeart/2005/8/layout/cycle4"/>
    <dgm:cxn modelId="{04291581-BDBB-4633-82BC-E925378D3C8D}" type="presParOf" srcId="{86BA9885-83C6-4DE5-821F-0BBFE95C54B1}" destId="{F01AD0A3-C28C-4163-9769-6114165B95EE}" srcOrd="0" destOrd="0" presId="urn:microsoft.com/office/officeart/2005/8/layout/cycle4"/>
    <dgm:cxn modelId="{F6790756-600A-4A15-8E28-404B9E3D3508}" type="presParOf" srcId="{86BA9885-83C6-4DE5-821F-0BBFE95C54B1}" destId="{53F554D1-B424-4DE5-8590-BC611769484D}" srcOrd="1" destOrd="0" presId="urn:microsoft.com/office/officeart/2005/8/layout/cycle4"/>
    <dgm:cxn modelId="{B56D7F73-E40F-42BC-97E1-701C036A66E2}" type="presParOf" srcId="{C1E25F71-1438-414A-B5C5-BCF2609243D2}" destId="{043D48F5-A660-4338-9544-4A5F1E80AE7F}" srcOrd="3" destOrd="0" presId="urn:microsoft.com/office/officeart/2005/8/layout/cycle4"/>
    <dgm:cxn modelId="{EFEEF8EA-2C15-4711-A879-492526B21D47}" type="presParOf" srcId="{043D48F5-A660-4338-9544-4A5F1E80AE7F}" destId="{9A92D03C-C988-4F6A-93CC-40B374BDA264}" srcOrd="0" destOrd="0" presId="urn:microsoft.com/office/officeart/2005/8/layout/cycle4"/>
    <dgm:cxn modelId="{6F8F2A29-5F39-4E77-8DD5-9263C96E0DD8}" type="presParOf" srcId="{043D48F5-A660-4338-9544-4A5F1E80AE7F}" destId="{71218432-63BB-4254-BF4C-D78A131A952A}" srcOrd="1" destOrd="0" presId="urn:microsoft.com/office/officeart/2005/8/layout/cycle4"/>
    <dgm:cxn modelId="{CBB2709A-2B08-4162-9326-AB5FFC8CB746}" type="presParOf" srcId="{C1E25F71-1438-414A-B5C5-BCF2609243D2}" destId="{9CDE8360-395B-416C-BE08-DD1506690DCF}" srcOrd="4" destOrd="0" presId="urn:microsoft.com/office/officeart/2005/8/layout/cycle4"/>
    <dgm:cxn modelId="{131C4DC5-0E0F-46DF-93FA-B4DE3353F78F}" type="presParOf" srcId="{F555BF7C-3712-4055-B3E8-E0C1702B8C7C}" destId="{5651DF03-4509-4B35-9ACC-FB924E3EAD21}" srcOrd="1" destOrd="0" presId="urn:microsoft.com/office/officeart/2005/8/layout/cycle4"/>
    <dgm:cxn modelId="{2C263BB2-2B9B-45B5-B4F2-108ACB20C5C2}" type="presParOf" srcId="{5651DF03-4509-4B35-9ACC-FB924E3EAD21}" destId="{2D9123A4-2F4A-43CA-9E0A-E7577D936F6F}" srcOrd="0" destOrd="0" presId="urn:microsoft.com/office/officeart/2005/8/layout/cycle4"/>
    <dgm:cxn modelId="{C2BE9D7B-5EAD-437C-A44B-E8CCDDA8DF52}" type="presParOf" srcId="{5651DF03-4509-4B35-9ACC-FB924E3EAD21}" destId="{DD17409E-2C31-4E17-9F7D-FE9705126C60}" srcOrd="1" destOrd="0" presId="urn:microsoft.com/office/officeart/2005/8/layout/cycle4"/>
    <dgm:cxn modelId="{CCD1A6CC-0C60-4D61-90F9-7C4C9E4AB393}" type="presParOf" srcId="{5651DF03-4509-4B35-9ACC-FB924E3EAD21}" destId="{1DBA718B-B04C-4594-A5A3-C53B4A51BFF4}" srcOrd="2" destOrd="0" presId="urn:microsoft.com/office/officeart/2005/8/layout/cycle4"/>
    <dgm:cxn modelId="{DE175396-2204-4166-8315-C8FDF7FCFDFB}" type="presParOf" srcId="{5651DF03-4509-4B35-9ACC-FB924E3EAD21}" destId="{199FAA06-CFBD-47C9-A8AB-59420AEA10A3}" srcOrd="3" destOrd="0" presId="urn:microsoft.com/office/officeart/2005/8/layout/cycle4"/>
    <dgm:cxn modelId="{4E8F01E1-8E09-4605-B749-7DCD1FA09920}" type="presParOf" srcId="{5651DF03-4509-4B35-9ACC-FB924E3EAD21}" destId="{F44B0983-3CD5-4E2F-94AD-485C0C301F1D}" srcOrd="4" destOrd="0" presId="urn:microsoft.com/office/officeart/2005/8/layout/cycle4"/>
    <dgm:cxn modelId="{A8C369C1-45A6-498D-97EF-C2A1DCE74939}" type="presParOf" srcId="{F555BF7C-3712-4055-B3E8-E0C1702B8C7C}" destId="{C4836A5D-0074-4C23-B3A1-BA10C4801CCD}" srcOrd="2" destOrd="0" presId="urn:microsoft.com/office/officeart/2005/8/layout/cycle4"/>
    <dgm:cxn modelId="{0FE7B96A-8C8F-4869-913B-2BCB60D42C51}" type="presParOf" srcId="{F555BF7C-3712-4055-B3E8-E0C1702B8C7C}" destId="{424E59D9-3360-4B79-BCB9-7332EF1BE7D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F79B71-863D-4C07-A85C-BFA578AEC602}" type="doc">
      <dgm:prSet loTypeId="urn:microsoft.com/office/officeart/2005/8/layout/cycle4" loCatId="matrix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uk-UA"/>
        </a:p>
      </dgm:t>
    </dgm:pt>
    <dgm:pt modelId="{85F10A75-4811-4520-9F34-0AAAE5880F7F}">
      <dgm:prSet phldrT="[Текст]"/>
      <dgm:spPr/>
      <dgm:t>
        <a:bodyPr/>
        <a:lstStyle/>
        <a:p>
          <a:r>
            <a:rPr lang="uk-UA" b="1" noProof="0" dirty="0" smtClean="0"/>
            <a:t>Виявлення соціальних проблем на рівні громади</a:t>
          </a:r>
          <a:endParaRPr lang="uk-UA" b="1" noProof="0" dirty="0"/>
        </a:p>
      </dgm:t>
    </dgm:pt>
    <dgm:pt modelId="{E6AC16AC-581C-4BE3-9570-3D04A7706C3F}" type="parTrans" cxnId="{3EE68F10-1D85-455A-932B-321B2FD2B2B9}">
      <dgm:prSet/>
      <dgm:spPr/>
      <dgm:t>
        <a:bodyPr/>
        <a:lstStyle/>
        <a:p>
          <a:endParaRPr lang="uk-UA"/>
        </a:p>
      </dgm:t>
    </dgm:pt>
    <dgm:pt modelId="{AA6680E5-C8D4-4FE5-85A0-AD63B7D572B3}" type="sibTrans" cxnId="{3EE68F10-1D85-455A-932B-321B2FD2B2B9}">
      <dgm:prSet/>
      <dgm:spPr/>
      <dgm:t>
        <a:bodyPr/>
        <a:lstStyle/>
        <a:p>
          <a:endParaRPr lang="uk-UA"/>
        </a:p>
      </dgm:t>
    </dgm:pt>
    <dgm:pt modelId="{4E7730E9-988E-4EF6-A103-F4BC6F281705}">
      <dgm:prSet phldrT="[Текст]" custT="1"/>
      <dgm:spPr/>
      <dgm:t>
        <a:bodyPr/>
        <a:lstStyle/>
        <a:p>
          <a:r>
            <a:rPr lang="uk-UA" sz="1500" noProof="0" dirty="0" smtClean="0"/>
            <a:t>бідність, безробіття, насильство, соціальна ізоляція</a:t>
          </a:r>
          <a:endParaRPr lang="uk-UA" sz="1500" noProof="0" dirty="0"/>
        </a:p>
      </dgm:t>
    </dgm:pt>
    <dgm:pt modelId="{68A122AB-0175-4663-83A9-58B77D7FF269}" type="parTrans" cxnId="{9625BF50-9B6B-44A6-A198-07AED571C32C}">
      <dgm:prSet/>
      <dgm:spPr/>
      <dgm:t>
        <a:bodyPr/>
        <a:lstStyle/>
        <a:p>
          <a:endParaRPr lang="uk-UA"/>
        </a:p>
      </dgm:t>
    </dgm:pt>
    <dgm:pt modelId="{B3412B3C-6047-40FC-AFBE-78019EFE794E}" type="sibTrans" cxnId="{9625BF50-9B6B-44A6-A198-07AED571C32C}">
      <dgm:prSet/>
      <dgm:spPr/>
      <dgm:t>
        <a:bodyPr/>
        <a:lstStyle/>
        <a:p>
          <a:endParaRPr lang="uk-UA"/>
        </a:p>
      </dgm:t>
    </dgm:pt>
    <dgm:pt modelId="{DB913D2E-8EC3-43C5-AB40-888BA7153C1D}">
      <dgm:prSet phldrT="[Текст]"/>
      <dgm:spPr/>
      <dgm:t>
        <a:bodyPr/>
        <a:lstStyle/>
        <a:p>
          <a:r>
            <a:rPr lang="uk-UA" b="1" noProof="0" dirty="0" smtClean="0"/>
            <a:t>Розробка та впровадження програм підтримки </a:t>
          </a:r>
          <a:endParaRPr lang="uk-UA" b="1" noProof="0" dirty="0"/>
        </a:p>
      </dgm:t>
    </dgm:pt>
    <dgm:pt modelId="{DEE4D69B-8997-4FC6-894C-F8D5C2DB72F1}" type="parTrans" cxnId="{153735AF-6FA7-4A64-B8B7-6DD93E5442A2}">
      <dgm:prSet/>
      <dgm:spPr/>
      <dgm:t>
        <a:bodyPr/>
        <a:lstStyle/>
        <a:p>
          <a:endParaRPr lang="uk-UA"/>
        </a:p>
      </dgm:t>
    </dgm:pt>
    <dgm:pt modelId="{53C1F53D-C03D-434D-8D1E-BA55AB017CFB}" type="sibTrans" cxnId="{153735AF-6FA7-4A64-B8B7-6DD93E5442A2}">
      <dgm:prSet/>
      <dgm:spPr/>
      <dgm:t>
        <a:bodyPr/>
        <a:lstStyle/>
        <a:p>
          <a:endParaRPr lang="uk-UA"/>
        </a:p>
      </dgm:t>
    </dgm:pt>
    <dgm:pt modelId="{AC3C9CF3-9D6F-4B4C-97CC-04ABD601528D}">
      <dgm:prSet phldrT="[Текст]" custT="1"/>
      <dgm:spPr/>
      <dgm:t>
        <a:bodyPr/>
        <a:lstStyle/>
        <a:p>
          <a:r>
            <a:rPr lang="uk-UA" sz="1500" noProof="0" dirty="0" smtClean="0"/>
            <a:t>освітні, культурні, медичні, правові</a:t>
          </a:r>
          <a:endParaRPr lang="uk-UA" sz="1500" noProof="0" dirty="0"/>
        </a:p>
      </dgm:t>
    </dgm:pt>
    <dgm:pt modelId="{53D4A4A5-0C17-4BA6-8B84-DD1EB4DB047B}" type="parTrans" cxnId="{90A5DCAB-28FD-413F-917C-06FD62329AF2}">
      <dgm:prSet/>
      <dgm:spPr/>
      <dgm:t>
        <a:bodyPr/>
        <a:lstStyle/>
        <a:p>
          <a:endParaRPr lang="uk-UA"/>
        </a:p>
      </dgm:t>
    </dgm:pt>
    <dgm:pt modelId="{A91E1024-836A-4454-A6CE-81547C5C11B2}" type="sibTrans" cxnId="{90A5DCAB-28FD-413F-917C-06FD62329AF2}">
      <dgm:prSet/>
      <dgm:spPr/>
      <dgm:t>
        <a:bodyPr/>
        <a:lstStyle/>
        <a:p>
          <a:endParaRPr lang="uk-UA"/>
        </a:p>
      </dgm:t>
    </dgm:pt>
    <dgm:pt modelId="{990FFC58-68F7-4B85-9ADA-5A529D610F59}">
      <dgm:prSet phldrT="[Текст]"/>
      <dgm:spPr/>
      <dgm:t>
        <a:bodyPr/>
        <a:lstStyle/>
        <a:p>
          <a:r>
            <a:rPr lang="uk-UA" b="1" noProof="0" dirty="0" smtClean="0"/>
            <a:t>Формування громадської думки та адвокація.</a:t>
          </a:r>
          <a:endParaRPr lang="uk-UA" b="1" noProof="0" dirty="0"/>
        </a:p>
      </dgm:t>
    </dgm:pt>
    <dgm:pt modelId="{AE13589D-B162-41D1-B02E-BF137C410751}" type="parTrans" cxnId="{ED9C93C3-9783-4639-BEF7-F6B337D79A9E}">
      <dgm:prSet/>
      <dgm:spPr/>
      <dgm:t>
        <a:bodyPr/>
        <a:lstStyle/>
        <a:p>
          <a:endParaRPr lang="uk-UA"/>
        </a:p>
      </dgm:t>
    </dgm:pt>
    <dgm:pt modelId="{7C56400F-A4C3-42CA-A23C-F80EE452E253}" type="sibTrans" cxnId="{ED9C93C3-9783-4639-BEF7-F6B337D79A9E}">
      <dgm:prSet/>
      <dgm:spPr/>
      <dgm:t>
        <a:bodyPr/>
        <a:lstStyle/>
        <a:p>
          <a:endParaRPr lang="uk-UA"/>
        </a:p>
      </dgm:t>
    </dgm:pt>
    <dgm:pt modelId="{6817D754-3589-4CC8-9B8D-89DC1980D9EA}">
      <dgm:prSet phldrT="[Текст]" custT="1"/>
      <dgm:spPr/>
      <dgm:t>
        <a:bodyPr/>
        <a:lstStyle/>
        <a:p>
          <a:r>
            <a:rPr lang="uk-UA" sz="1600" noProof="0" dirty="0" smtClean="0"/>
            <a:t>Взаємодія з іншими соціальними інститутами для підтримки соціальних змін</a:t>
          </a:r>
          <a:endParaRPr lang="uk-UA" sz="1600" noProof="0" dirty="0"/>
        </a:p>
      </dgm:t>
    </dgm:pt>
    <dgm:pt modelId="{4F8E3902-C752-4DBF-A78B-77F370927F05}" type="parTrans" cxnId="{174031FC-BE3E-4CD8-A163-F883F3F0CCD5}">
      <dgm:prSet/>
      <dgm:spPr/>
      <dgm:t>
        <a:bodyPr/>
        <a:lstStyle/>
        <a:p>
          <a:endParaRPr lang="uk-UA"/>
        </a:p>
      </dgm:t>
    </dgm:pt>
    <dgm:pt modelId="{B9D6F59A-E4C4-45A2-B3C8-B2E47A036573}" type="sibTrans" cxnId="{174031FC-BE3E-4CD8-A163-F883F3F0CCD5}">
      <dgm:prSet/>
      <dgm:spPr/>
      <dgm:t>
        <a:bodyPr/>
        <a:lstStyle/>
        <a:p>
          <a:endParaRPr lang="uk-UA"/>
        </a:p>
      </dgm:t>
    </dgm:pt>
    <dgm:pt modelId="{A93CFEF5-3AA1-4F50-8EBE-EAA50A1C5F5D}">
      <dgm:prSet phldrT="[Текст]"/>
      <dgm:spPr/>
      <dgm:t>
        <a:bodyPr/>
        <a:lstStyle/>
        <a:p>
          <a:r>
            <a:rPr lang="uk-UA" b="1" i="0" noProof="0" dirty="0" smtClean="0"/>
            <a:t>Створення умов для колективного вирішення проблем через участь у організаціях і об'єднаннях</a:t>
          </a:r>
          <a:endParaRPr lang="uk-UA" b="1" i="0" noProof="0" dirty="0"/>
        </a:p>
      </dgm:t>
    </dgm:pt>
    <dgm:pt modelId="{BE901869-1546-4B13-8D11-6C40E1927289}" type="parTrans" cxnId="{DD22F21E-279A-4137-BAC7-608DF236B264}">
      <dgm:prSet/>
      <dgm:spPr/>
      <dgm:t>
        <a:bodyPr/>
        <a:lstStyle/>
        <a:p>
          <a:endParaRPr lang="uk-UA"/>
        </a:p>
      </dgm:t>
    </dgm:pt>
    <dgm:pt modelId="{3DEC99CE-1EAD-42B2-83D4-4DB30194AED7}" type="sibTrans" cxnId="{DD22F21E-279A-4137-BAC7-608DF236B264}">
      <dgm:prSet/>
      <dgm:spPr/>
      <dgm:t>
        <a:bodyPr/>
        <a:lstStyle/>
        <a:p>
          <a:endParaRPr lang="uk-UA"/>
        </a:p>
      </dgm:t>
    </dgm:pt>
    <dgm:pt modelId="{3036A37C-C4E3-4472-B0D8-4369EC9AC7ED}">
      <dgm:prSet phldrT="[Текст]" custT="1"/>
      <dgm:spPr/>
      <dgm:t>
        <a:bodyPr/>
        <a:lstStyle/>
        <a:p>
          <a:endParaRPr lang="uk-UA" sz="1500" dirty="0"/>
        </a:p>
      </dgm:t>
    </dgm:pt>
    <dgm:pt modelId="{09DD080F-6C38-4D90-8E50-CFFEE46EC7E7}" type="parTrans" cxnId="{849D969D-A482-41E4-B046-39612C85B5E1}">
      <dgm:prSet/>
      <dgm:spPr/>
      <dgm:t>
        <a:bodyPr/>
        <a:lstStyle/>
        <a:p>
          <a:endParaRPr lang="uk-UA"/>
        </a:p>
      </dgm:t>
    </dgm:pt>
    <dgm:pt modelId="{C56D63C8-98D8-4E52-9A47-CA79F59078D0}" type="sibTrans" cxnId="{849D969D-A482-41E4-B046-39612C85B5E1}">
      <dgm:prSet/>
      <dgm:spPr/>
      <dgm:t>
        <a:bodyPr/>
        <a:lstStyle/>
        <a:p>
          <a:endParaRPr lang="uk-UA"/>
        </a:p>
      </dgm:t>
    </dgm:pt>
    <dgm:pt modelId="{577C8BDB-1EB1-42D9-9D18-B440F514A3F1}">
      <dgm:prSet custT="1"/>
      <dgm:spPr/>
      <dgm:t>
        <a:bodyPr/>
        <a:lstStyle/>
        <a:p>
          <a:r>
            <a:rPr lang="ru-RU" sz="1500" dirty="0" smtClean="0"/>
            <a:t> </a:t>
          </a:r>
          <a:r>
            <a:rPr lang="uk-UA" sz="1500" dirty="0" smtClean="0"/>
            <a:t>громадські організації, </a:t>
          </a:r>
          <a:endParaRPr lang="uk-UA" sz="1500" noProof="0" dirty="0"/>
        </a:p>
      </dgm:t>
    </dgm:pt>
    <dgm:pt modelId="{B66CD457-919D-4C74-824F-419B78CA9A08}" type="parTrans" cxnId="{9D48E259-404F-49D1-A9C6-3F8B08E504BD}">
      <dgm:prSet/>
      <dgm:spPr/>
      <dgm:t>
        <a:bodyPr/>
        <a:lstStyle/>
        <a:p>
          <a:endParaRPr lang="uk-UA"/>
        </a:p>
      </dgm:t>
    </dgm:pt>
    <dgm:pt modelId="{17E81E25-E7FE-4BEA-8B5D-3CEE7C8345B1}" type="sibTrans" cxnId="{9D48E259-404F-49D1-A9C6-3F8B08E504BD}">
      <dgm:prSet/>
      <dgm:spPr/>
      <dgm:t>
        <a:bodyPr/>
        <a:lstStyle/>
        <a:p>
          <a:endParaRPr lang="uk-UA"/>
        </a:p>
      </dgm:t>
    </dgm:pt>
    <dgm:pt modelId="{9D1894C8-93C0-4339-87FC-98B9CB4C1AB4}">
      <dgm:prSet custT="1"/>
      <dgm:spPr/>
      <dgm:t>
        <a:bodyPr/>
        <a:lstStyle/>
        <a:p>
          <a:r>
            <a:rPr lang="uk-UA" sz="1500" dirty="0" smtClean="0"/>
            <a:t>ініціативні групи</a:t>
          </a:r>
          <a:endParaRPr lang="uk-UA" sz="1500" noProof="0" dirty="0"/>
        </a:p>
      </dgm:t>
    </dgm:pt>
    <dgm:pt modelId="{72C820B6-8CD8-4646-9F23-185BE65DCD06}" type="parTrans" cxnId="{7E0908D3-00AA-488A-B99F-605F675662CF}">
      <dgm:prSet/>
      <dgm:spPr/>
      <dgm:t>
        <a:bodyPr/>
        <a:lstStyle/>
        <a:p>
          <a:endParaRPr lang="uk-UA"/>
        </a:p>
      </dgm:t>
    </dgm:pt>
    <dgm:pt modelId="{B767051A-FAD6-44A6-9A5A-D340C72E1268}" type="sibTrans" cxnId="{7E0908D3-00AA-488A-B99F-605F675662CF}">
      <dgm:prSet/>
      <dgm:spPr/>
      <dgm:t>
        <a:bodyPr/>
        <a:lstStyle/>
        <a:p>
          <a:endParaRPr lang="uk-UA"/>
        </a:p>
      </dgm:t>
    </dgm:pt>
    <dgm:pt modelId="{F555BF7C-3712-4055-B3E8-E0C1702B8C7C}" type="pres">
      <dgm:prSet presAssocID="{14F79B71-863D-4C07-A85C-BFA578AEC6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1E25F71-1438-414A-B5C5-BCF2609243D2}" type="pres">
      <dgm:prSet presAssocID="{14F79B71-863D-4C07-A85C-BFA578AEC602}" presName="children" presStyleCnt="0"/>
      <dgm:spPr/>
    </dgm:pt>
    <dgm:pt modelId="{500CE561-DE85-4E6E-B48C-774472AE06A2}" type="pres">
      <dgm:prSet presAssocID="{14F79B71-863D-4C07-A85C-BFA578AEC602}" presName="child1group" presStyleCnt="0"/>
      <dgm:spPr/>
    </dgm:pt>
    <dgm:pt modelId="{34933FCD-F732-4F42-B88A-AADA68E41586}" type="pres">
      <dgm:prSet presAssocID="{14F79B71-863D-4C07-A85C-BFA578AEC602}" presName="child1" presStyleLbl="bgAcc1" presStyleIdx="0" presStyleCnt="4" custLinFactNeighborX="-7109" custLinFactNeighborY="22549"/>
      <dgm:spPr/>
      <dgm:t>
        <a:bodyPr/>
        <a:lstStyle/>
        <a:p>
          <a:endParaRPr lang="uk-UA"/>
        </a:p>
      </dgm:t>
    </dgm:pt>
    <dgm:pt modelId="{07967321-9841-4ECA-8EB5-C7304398B651}" type="pres">
      <dgm:prSet presAssocID="{14F79B71-863D-4C07-A85C-BFA578AEC60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3FCDE8-D451-4D02-8860-5C9FB83A6969}" type="pres">
      <dgm:prSet presAssocID="{14F79B71-863D-4C07-A85C-BFA578AEC602}" presName="child2group" presStyleCnt="0"/>
      <dgm:spPr/>
    </dgm:pt>
    <dgm:pt modelId="{41AE5F85-F65A-490A-90A1-9AFDEA670B6B}" type="pres">
      <dgm:prSet presAssocID="{14F79B71-863D-4C07-A85C-BFA578AEC602}" presName="child2" presStyleLbl="bgAcc1" presStyleIdx="1" presStyleCnt="4" custLinFactNeighborX="-1945" custLinFactNeighborY="22549"/>
      <dgm:spPr/>
      <dgm:t>
        <a:bodyPr/>
        <a:lstStyle/>
        <a:p>
          <a:endParaRPr lang="uk-UA"/>
        </a:p>
      </dgm:t>
    </dgm:pt>
    <dgm:pt modelId="{D73226E9-6D34-4FBE-8EAE-604850D15F8A}" type="pres">
      <dgm:prSet presAssocID="{14F79B71-863D-4C07-A85C-BFA578AEC60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BA9885-83C6-4DE5-821F-0BBFE95C54B1}" type="pres">
      <dgm:prSet presAssocID="{14F79B71-863D-4C07-A85C-BFA578AEC602}" presName="child3group" presStyleCnt="0"/>
      <dgm:spPr/>
    </dgm:pt>
    <dgm:pt modelId="{F01AD0A3-C28C-4163-9769-6114165B95EE}" type="pres">
      <dgm:prSet presAssocID="{14F79B71-863D-4C07-A85C-BFA578AEC602}" presName="child3" presStyleLbl="bgAcc1" presStyleIdx="2" presStyleCnt="4" custLinFactNeighborX="2797" custLinFactNeighborY="-3300"/>
      <dgm:spPr/>
      <dgm:t>
        <a:bodyPr/>
        <a:lstStyle/>
        <a:p>
          <a:endParaRPr lang="uk-UA"/>
        </a:p>
      </dgm:t>
    </dgm:pt>
    <dgm:pt modelId="{53F554D1-B424-4DE5-8590-BC611769484D}" type="pres">
      <dgm:prSet presAssocID="{14F79B71-863D-4C07-A85C-BFA578AEC60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3D48F5-A660-4338-9544-4A5F1E80AE7F}" type="pres">
      <dgm:prSet presAssocID="{14F79B71-863D-4C07-A85C-BFA578AEC602}" presName="child4group" presStyleCnt="0"/>
      <dgm:spPr/>
    </dgm:pt>
    <dgm:pt modelId="{9A92D03C-C988-4F6A-93CC-40B374BDA264}" type="pres">
      <dgm:prSet presAssocID="{14F79B71-863D-4C07-A85C-BFA578AEC602}" presName="child4" presStyleLbl="bgAcc1" presStyleIdx="3" presStyleCnt="4" custScaleY="108351" custLinFactNeighborX="-2367" custLinFactNeighborY="-17424"/>
      <dgm:spPr/>
      <dgm:t>
        <a:bodyPr/>
        <a:lstStyle/>
        <a:p>
          <a:endParaRPr lang="uk-UA"/>
        </a:p>
      </dgm:t>
    </dgm:pt>
    <dgm:pt modelId="{71218432-63BB-4254-BF4C-D78A131A952A}" type="pres">
      <dgm:prSet presAssocID="{14F79B71-863D-4C07-A85C-BFA578AEC60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DE8360-395B-416C-BE08-DD1506690DCF}" type="pres">
      <dgm:prSet presAssocID="{14F79B71-863D-4C07-A85C-BFA578AEC602}" presName="childPlaceholder" presStyleCnt="0"/>
      <dgm:spPr/>
    </dgm:pt>
    <dgm:pt modelId="{5651DF03-4509-4B35-9ACC-FB924E3EAD21}" type="pres">
      <dgm:prSet presAssocID="{14F79B71-863D-4C07-A85C-BFA578AEC602}" presName="circle" presStyleCnt="0"/>
      <dgm:spPr/>
    </dgm:pt>
    <dgm:pt modelId="{2D9123A4-2F4A-43CA-9E0A-E7577D936F6F}" type="pres">
      <dgm:prSet presAssocID="{14F79B71-863D-4C07-A85C-BFA578AEC60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17409E-2C31-4E17-9F7D-FE9705126C60}" type="pres">
      <dgm:prSet presAssocID="{14F79B71-863D-4C07-A85C-BFA578AEC60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BA718B-B04C-4594-A5A3-C53B4A51BFF4}" type="pres">
      <dgm:prSet presAssocID="{14F79B71-863D-4C07-A85C-BFA578AEC60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9FAA06-CFBD-47C9-A8AB-59420AEA10A3}" type="pres">
      <dgm:prSet presAssocID="{14F79B71-863D-4C07-A85C-BFA578AEC60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4B0983-3CD5-4E2F-94AD-485C0C301F1D}" type="pres">
      <dgm:prSet presAssocID="{14F79B71-863D-4C07-A85C-BFA578AEC602}" presName="quadrantPlaceholder" presStyleCnt="0"/>
      <dgm:spPr/>
    </dgm:pt>
    <dgm:pt modelId="{C4836A5D-0074-4C23-B3A1-BA10C4801CCD}" type="pres">
      <dgm:prSet presAssocID="{14F79B71-863D-4C07-A85C-BFA578AEC602}" presName="center1" presStyleLbl="fgShp" presStyleIdx="0" presStyleCnt="2"/>
      <dgm:spPr/>
    </dgm:pt>
    <dgm:pt modelId="{424E59D9-3360-4B79-BCB9-7332EF1BE7DC}" type="pres">
      <dgm:prSet presAssocID="{14F79B71-863D-4C07-A85C-BFA578AEC602}" presName="center2" presStyleLbl="fgShp" presStyleIdx="1" presStyleCnt="2"/>
      <dgm:spPr/>
    </dgm:pt>
  </dgm:ptLst>
  <dgm:cxnLst>
    <dgm:cxn modelId="{153735AF-6FA7-4A64-B8B7-6DD93E5442A2}" srcId="{14F79B71-863D-4C07-A85C-BFA578AEC602}" destId="{DB913D2E-8EC3-43C5-AB40-888BA7153C1D}" srcOrd="1" destOrd="0" parTransId="{DEE4D69B-8997-4FC6-894C-F8D5C2DB72F1}" sibTransId="{53C1F53D-C03D-434D-8D1E-BA55AB017CFB}"/>
    <dgm:cxn modelId="{1559207C-82CB-4D10-99AD-7B3CE76C35B5}" type="presOf" srcId="{577C8BDB-1EB1-42D9-9D18-B440F514A3F1}" destId="{71218432-63BB-4254-BF4C-D78A131A952A}" srcOrd="1" destOrd="1" presId="urn:microsoft.com/office/officeart/2005/8/layout/cycle4"/>
    <dgm:cxn modelId="{7767A339-4049-40B0-A418-34D80F348A74}" type="presOf" srcId="{6817D754-3589-4CC8-9B8D-89DC1980D9EA}" destId="{F01AD0A3-C28C-4163-9769-6114165B95EE}" srcOrd="0" destOrd="0" presId="urn:microsoft.com/office/officeart/2005/8/layout/cycle4"/>
    <dgm:cxn modelId="{167B06A2-F167-4564-98B4-22B03746A708}" type="presOf" srcId="{4E7730E9-988E-4EF6-A103-F4BC6F281705}" destId="{07967321-9841-4ECA-8EB5-C7304398B651}" srcOrd="1" destOrd="0" presId="urn:microsoft.com/office/officeart/2005/8/layout/cycle4"/>
    <dgm:cxn modelId="{E555AF22-91CA-4825-96C8-052224C828FA}" type="presOf" srcId="{DB913D2E-8EC3-43C5-AB40-888BA7153C1D}" destId="{DD17409E-2C31-4E17-9F7D-FE9705126C60}" srcOrd="0" destOrd="0" presId="urn:microsoft.com/office/officeart/2005/8/layout/cycle4"/>
    <dgm:cxn modelId="{7E0908D3-00AA-488A-B99F-605F675662CF}" srcId="{A93CFEF5-3AA1-4F50-8EBE-EAA50A1C5F5D}" destId="{9D1894C8-93C0-4339-87FC-98B9CB4C1AB4}" srcOrd="2" destOrd="0" parTransId="{72C820B6-8CD8-4646-9F23-185BE65DCD06}" sibTransId="{B767051A-FAD6-44A6-9A5A-D340C72E1268}"/>
    <dgm:cxn modelId="{31C52829-D150-49E7-9694-D895924F7A8A}" type="presOf" srcId="{AC3C9CF3-9D6F-4B4C-97CC-04ABD601528D}" destId="{D73226E9-6D34-4FBE-8EAE-604850D15F8A}" srcOrd="1" destOrd="0" presId="urn:microsoft.com/office/officeart/2005/8/layout/cycle4"/>
    <dgm:cxn modelId="{3BE52BE7-494F-47D1-A217-11AF98681459}" type="presOf" srcId="{14F79B71-863D-4C07-A85C-BFA578AEC602}" destId="{F555BF7C-3712-4055-B3E8-E0C1702B8C7C}" srcOrd="0" destOrd="0" presId="urn:microsoft.com/office/officeart/2005/8/layout/cycle4"/>
    <dgm:cxn modelId="{08C71BCC-329B-4CE6-8C3D-60FD6EFDE48D}" type="presOf" srcId="{A93CFEF5-3AA1-4F50-8EBE-EAA50A1C5F5D}" destId="{199FAA06-CFBD-47C9-A8AB-59420AEA10A3}" srcOrd="0" destOrd="0" presId="urn:microsoft.com/office/officeart/2005/8/layout/cycle4"/>
    <dgm:cxn modelId="{3EE68F10-1D85-455A-932B-321B2FD2B2B9}" srcId="{14F79B71-863D-4C07-A85C-BFA578AEC602}" destId="{85F10A75-4811-4520-9F34-0AAAE5880F7F}" srcOrd="0" destOrd="0" parTransId="{E6AC16AC-581C-4BE3-9570-3D04A7706C3F}" sibTransId="{AA6680E5-C8D4-4FE5-85A0-AD63B7D572B3}"/>
    <dgm:cxn modelId="{80A18DAF-C115-45D4-9EE9-542DC163A91D}" type="presOf" srcId="{3036A37C-C4E3-4472-B0D8-4369EC9AC7ED}" destId="{9A92D03C-C988-4F6A-93CC-40B374BDA264}" srcOrd="0" destOrd="0" presId="urn:microsoft.com/office/officeart/2005/8/layout/cycle4"/>
    <dgm:cxn modelId="{90A5DCAB-28FD-413F-917C-06FD62329AF2}" srcId="{DB913D2E-8EC3-43C5-AB40-888BA7153C1D}" destId="{AC3C9CF3-9D6F-4B4C-97CC-04ABD601528D}" srcOrd="0" destOrd="0" parTransId="{53D4A4A5-0C17-4BA6-8B84-DD1EB4DB047B}" sibTransId="{A91E1024-836A-4454-A6CE-81547C5C11B2}"/>
    <dgm:cxn modelId="{94759130-95D7-4454-8289-340D1DB711F5}" type="presOf" srcId="{85F10A75-4811-4520-9F34-0AAAE5880F7F}" destId="{2D9123A4-2F4A-43CA-9E0A-E7577D936F6F}" srcOrd="0" destOrd="0" presId="urn:microsoft.com/office/officeart/2005/8/layout/cycle4"/>
    <dgm:cxn modelId="{9D48E259-404F-49D1-A9C6-3F8B08E504BD}" srcId="{A93CFEF5-3AA1-4F50-8EBE-EAA50A1C5F5D}" destId="{577C8BDB-1EB1-42D9-9D18-B440F514A3F1}" srcOrd="1" destOrd="0" parTransId="{B66CD457-919D-4C74-824F-419B78CA9A08}" sibTransId="{17E81E25-E7FE-4BEA-8B5D-3CEE7C8345B1}"/>
    <dgm:cxn modelId="{190FDC0C-FCBD-4959-B09B-D6743F8F58AD}" type="presOf" srcId="{6817D754-3589-4CC8-9B8D-89DC1980D9EA}" destId="{53F554D1-B424-4DE5-8590-BC611769484D}" srcOrd="1" destOrd="0" presId="urn:microsoft.com/office/officeart/2005/8/layout/cycle4"/>
    <dgm:cxn modelId="{849D969D-A482-41E4-B046-39612C85B5E1}" srcId="{A93CFEF5-3AA1-4F50-8EBE-EAA50A1C5F5D}" destId="{3036A37C-C4E3-4472-B0D8-4369EC9AC7ED}" srcOrd="0" destOrd="0" parTransId="{09DD080F-6C38-4D90-8E50-CFFEE46EC7E7}" sibTransId="{C56D63C8-98D8-4E52-9A47-CA79F59078D0}"/>
    <dgm:cxn modelId="{71BA3014-BDFC-4245-BF0E-C7029F0E338F}" type="presOf" srcId="{9D1894C8-93C0-4339-87FC-98B9CB4C1AB4}" destId="{9A92D03C-C988-4F6A-93CC-40B374BDA264}" srcOrd="0" destOrd="2" presId="urn:microsoft.com/office/officeart/2005/8/layout/cycle4"/>
    <dgm:cxn modelId="{71C9E8A0-B5F8-498D-AD46-96D70AA954B2}" type="presOf" srcId="{9D1894C8-93C0-4339-87FC-98B9CB4C1AB4}" destId="{71218432-63BB-4254-BF4C-D78A131A952A}" srcOrd="1" destOrd="2" presId="urn:microsoft.com/office/officeart/2005/8/layout/cycle4"/>
    <dgm:cxn modelId="{174031FC-BE3E-4CD8-A163-F883F3F0CCD5}" srcId="{990FFC58-68F7-4B85-9ADA-5A529D610F59}" destId="{6817D754-3589-4CC8-9B8D-89DC1980D9EA}" srcOrd="0" destOrd="0" parTransId="{4F8E3902-C752-4DBF-A78B-77F370927F05}" sibTransId="{B9D6F59A-E4C4-45A2-B3C8-B2E47A036573}"/>
    <dgm:cxn modelId="{1653A446-D418-4C1C-84D8-3EE8FAD7E0DA}" type="presOf" srcId="{AC3C9CF3-9D6F-4B4C-97CC-04ABD601528D}" destId="{41AE5F85-F65A-490A-90A1-9AFDEA670B6B}" srcOrd="0" destOrd="0" presId="urn:microsoft.com/office/officeart/2005/8/layout/cycle4"/>
    <dgm:cxn modelId="{C6A10F9A-A5F7-462D-8C4B-44D6677D053C}" type="presOf" srcId="{577C8BDB-1EB1-42D9-9D18-B440F514A3F1}" destId="{9A92D03C-C988-4F6A-93CC-40B374BDA264}" srcOrd="0" destOrd="1" presId="urn:microsoft.com/office/officeart/2005/8/layout/cycle4"/>
    <dgm:cxn modelId="{CF567B71-D10F-4F30-B028-2BF3675BFDAB}" type="presOf" srcId="{3036A37C-C4E3-4472-B0D8-4369EC9AC7ED}" destId="{71218432-63BB-4254-BF4C-D78A131A952A}" srcOrd="1" destOrd="0" presId="urn:microsoft.com/office/officeart/2005/8/layout/cycle4"/>
    <dgm:cxn modelId="{2CBB622E-095A-411A-AA40-D1E39A98E1A9}" type="presOf" srcId="{4E7730E9-988E-4EF6-A103-F4BC6F281705}" destId="{34933FCD-F732-4F42-B88A-AADA68E41586}" srcOrd="0" destOrd="0" presId="urn:microsoft.com/office/officeart/2005/8/layout/cycle4"/>
    <dgm:cxn modelId="{9625BF50-9B6B-44A6-A198-07AED571C32C}" srcId="{85F10A75-4811-4520-9F34-0AAAE5880F7F}" destId="{4E7730E9-988E-4EF6-A103-F4BC6F281705}" srcOrd="0" destOrd="0" parTransId="{68A122AB-0175-4663-83A9-58B77D7FF269}" sibTransId="{B3412B3C-6047-40FC-AFBE-78019EFE794E}"/>
    <dgm:cxn modelId="{225514AE-8694-4680-97D5-07FEAAE3EBDF}" type="presOf" srcId="{990FFC58-68F7-4B85-9ADA-5A529D610F59}" destId="{1DBA718B-B04C-4594-A5A3-C53B4A51BFF4}" srcOrd="0" destOrd="0" presId="urn:microsoft.com/office/officeart/2005/8/layout/cycle4"/>
    <dgm:cxn modelId="{DD22F21E-279A-4137-BAC7-608DF236B264}" srcId="{14F79B71-863D-4C07-A85C-BFA578AEC602}" destId="{A93CFEF5-3AA1-4F50-8EBE-EAA50A1C5F5D}" srcOrd="3" destOrd="0" parTransId="{BE901869-1546-4B13-8D11-6C40E1927289}" sibTransId="{3DEC99CE-1EAD-42B2-83D4-4DB30194AED7}"/>
    <dgm:cxn modelId="{ED9C93C3-9783-4639-BEF7-F6B337D79A9E}" srcId="{14F79B71-863D-4C07-A85C-BFA578AEC602}" destId="{990FFC58-68F7-4B85-9ADA-5A529D610F59}" srcOrd="2" destOrd="0" parTransId="{AE13589D-B162-41D1-B02E-BF137C410751}" sibTransId="{7C56400F-A4C3-42CA-A23C-F80EE452E253}"/>
    <dgm:cxn modelId="{00E08FE5-13E4-4A2F-B845-2BB84DF929BF}" type="presParOf" srcId="{F555BF7C-3712-4055-B3E8-E0C1702B8C7C}" destId="{C1E25F71-1438-414A-B5C5-BCF2609243D2}" srcOrd="0" destOrd="0" presId="urn:microsoft.com/office/officeart/2005/8/layout/cycle4"/>
    <dgm:cxn modelId="{E93E12C1-BB36-41D4-A4FF-807A413140BB}" type="presParOf" srcId="{C1E25F71-1438-414A-B5C5-BCF2609243D2}" destId="{500CE561-DE85-4E6E-B48C-774472AE06A2}" srcOrd="0" destOrd="0" presId="urn:microsoft.com/office/officeart/2005/8/layout/cycle4"/>
    <dgm:cxn modelId="{E54F80CF-7BD8-454E-96B1-44BEB52BCF26}" type="presParOf" srcId="{500CE561-DE85-4E6E-B48C-774472AE06A2}" destId="{34933FCD-F732-4F42-B88A-AADA68E41586}" srcOrd="0" destOrd="0" presId="urn:microsoft.com/office/officeart/2005/8/layout/cycle4"/>
    <dgm:cxn modelId="{B744D338-F956-403E-B317-1428634E1418}" type="presParOf" srcId="{500CE561-DE85-4E6E-B48C-774472AE06A2}" destId="{07967321-9841-4ECA-8EB5-C7304398B651}" srcOrd="1" destOrd="0" presId="urn:microsoft.com/office/officeart/2005/8/layout/cycle4"/>
    <dgm:cxn modelId="{D2541108-82D6-4E67-A1E8-EC8B64BCF6E0}" type="presParOf" srcId="{C1E25F71-1438-414A-B5C5-BCF2609243D2}" destId="{7C3FCDE8-D451-4D02-8860-5C9FB83A6969}" srcOrd="1" destOrd="0" presId="urn:microsoft.com/office/officeart/2005/8/layout/cycle4"/>
    <dgm:cxn modelId="{3A47DE00-184A-4FC3-B85A-A8D1105C0D57}" type="presParOf" srcId="{7C3FCDE8-D451-4D02-8860-5C9FB83A6969}" destId="{41AE5F85-F65A-490A-90A1-9AFDEA670B6B}" srcOrd="0" destOrd="0" presId="urn:microsoft.com/office/officeart/2005/8/layout/cycle4"/>
    <dgm:cxn modelId="{E3D03F77-E526-4E33-8C76-A552BA32AA44}" type="presParOf" srcId="{7C3FCDE8-D451-4D02-8860-5C9FB83A6969}" destId="{D73226E9-6D34-4FBE-8EAE-604850D15F8A}" srcOrd="1" destOrd="0" presId="urn:microsoft.com/office/officeart/2005/8/layout/cycle4"/>
    <dgm:cxn modelId="{BB6DEB00-59C4-496C-B9CA-FB1678CDFA18}" type="presParOf" srcId="{C1E25F71-1438-414A-B5C5-BCF2609243D2}" destId="{86BA9885-83C6-4DE5-821F-0BBFE95C54B1}" srcOrd="2" destOrd="0" presId="urn:microsoft.com/office/officeart/2005/8/layout/cycle4"/>
    <dgm:cxn modelId="{11050790-8EB3-4AFB-9AD1-35AC212CAB5F}" type="presParOf" srcId="{86BA9885-83C6-4DE5-821F-0BBFE95C54B1}" destId="{F01AD0A3-C28C-4163-9769-6114165B95EE}" srcOrd="0" destOrd="0" presId="urn:microsoft.com/office/officeart/2005/8/layout/cycle4"/>
    <dgm:cxn modelId="{34EF0E15-40D5-4DCB-A7A2-443D78252818}" type="presParOf" srcId="{86BA9885-83C6-4DE5-821F-0BBFE95C54B1}" destId="{53F554D1-B424-4DE5-8590-BC611769484D}" srcOrd="1" destOrd="0" presId="urn:microsoft.com/office/officeart/2005/8/layout/cycle4"/>
    <dgm:cxn modelId="{BC16FBF0-45E8-43A1-BEFB-FD3E7B6E3449}" type="presParOf" srcId="{C1E25F71-1438-414A-B5C5-BCF2609243D2}" destId="{043D48F5-A660-4338-9544-4A5F1E80AE7F}" srcOrd="3" destOrd="0" presId="urn:microsoft.com/office/officeart/2005/8/layout/cycle4"/>
    <dgm:cxn modelId="{A54FD7C9-DA93-4D09-BFDF-0A2AFC04697A}" type="presParOf" srcId="{043D48F5-A660-4338-9544-4A5F1E80AE7F}" destId="{9A92D03C-C988-4F6A-93CC-40B374BDA264}" srcOrd="0" destOrd="0" presId="urn:microsoft.com/office/officeart/2005/8/layout/cycle4"/>
    <dgm:cxn modelId="{B2BB99E1-CF13-4995-9F5D-B20528141EDE}" type="presParOf" srcId="{043D48F5-A660-4338-9544-4A5F1E80AE7F}" destId="{71218432-63BB-4254-BF4C-D78A131A952A}" srcOrd="1" destOrd="0" presId="urn:microsoft.com/office/officeart/2005/8/layout/cycle4"/>
    <dgm:cxn modelId="{EDD8A30D-9616-4AED-B555-A1F0519184CC}" type="presParOf" srcId="{C1E25F71-1438-414A-B5C5-BCF2609243D2}" destId="{9CDE8360-395B-416C-BE08-DD1506690DCF}" srcOrd="4" destOrd="0" presId="urn:microsoft.com/office/officeart/2005/8/layout/cycle4"/>
    <dgm:cxn modelId="{311C75EC-35DA-43B1-827F-5F0F3726AF69}" type="presParOf" srcId="{F555BF7C-3712-4055-B3E8-E0C1702B8C7C}" destId="{5651DF03-4509-4B35-9ACC-FB924E3EAD21}" srcOrd="1" destOrd="0" presId="urn:microsoft.com/office/officeart/2005/8/layout/cycle4"/>
    <dgm:cxn modelId="{A6387477-4F87-4DB4-A503-2B7BAC9B8E38}" type="presParOf" srcId="{5651DF03-4509-4B35-9ACC-FB924E3EAD21}" destId="{2D9123A4-2F4A-43CA-9E0A-E7577D936F6F}" srcOrd="0" destOrd="0" presId="urn:microsoft.com/office/officeart/2005/8/layout/cycle4"/>
    <dgm:cxn modelId="{4B3DB8E8-D56D-4C8D-9DED-686551356698}" type="presParOf" srcId="{5651DF03-4509-4B35-9ACC-FB924E3EAD21}" destId="{DD17409E-2C31-4E17-9F7D-FE9705126C60}" srcOrd="1" destOrd="0" presId="urn:microsoft.com/office/officeart/2005/8/layout/cycle4"/>
    <dgm:cxn modelId="{691BE9EB-96E7-4FB7-B841-4AC64497A323}" type="presParOf" srcId="{5651DF03-4509-4B35-9ACC-FB924E3EAD21}" destId="{1DBA718B-B04C-4594-A5A3-C53B4A51BFF4}" srcOrd="2" destOrd="0" presId="urn:microsoft.com/office/officeart/2005/8/layout/cycle4"/>
    <dgm:cxn modelId="{F1AD39A0-DF12-47F6-BD4E-989D4F250062}" type="presParOf" srcId="{5651DF03-4509-4B35-9ACC-FB924E3EAD21}" destId="{199FAA06-CFBD-47C9-A8AB-59420AEA10A3}" srcOrd="3" destOrd="0" presId="urn:microsoft.com/office/officeart/2005/8/layout/cycle4"/>
    <dgm:cxn modelId="{FD6909BC-0A41-46C5-9F61-801E63E6D10F}" type="presParOf" srcId="{5651DF03-4509-4B35-9ACC-FB924E3EAD21}" destId="{F44B0983-3CD5-4E2F-94AD-485C0C301F1D}" srcOrd="4" destOrd="0" presId="urn:microsoft.com/office/officeart/2005/8/layout/cycle4"/>
    <dgm:cxn modelId="{C0AD7798-6D80-4A3E-8A92-79A049D3A9EB}" type="presParOf" srcId="{F555BF7C-3712-4055-B3E8-E0C1702B8C7C}" destId="{C4836A5D-0074-4C23-B3A1-BA10C4801CCD}" srcOrd="2" destOrd="0" presId="urn:microsoft.com/office/officeart/2005/8/layout/cycle4"/>
    <dgm:cxn modelId="{F82D17BF-8C04-43E5-B2D8-A74AEB8F542A}" type="presParOf" srcId="{F555BF7C-3712-4055-B3E8-E0C1702B8C7C}" destId="{424E59D9-3360-4B79-BCB9-7332EF1BE7D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154E45-B5AE-433A-91F8-2C6F0B899870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22A092AF-247C-47A8-8EE1-8C68CDED89A7}">
      <dgm:prSet phldrT="[Текст]" custT="1"/>
      <dgm:spPr/>
      <dgm:t>
        <a:bodyPr/>
        <a:lstStyle/>
        <a:p>
          <a:r>
            <a:rPr lang="uk-UA" sz="1700" b="1" dirty="0" smtClean="0"/>
            <a:t>Індивідуальний підхід</a:t>
          </a:r>
          <a:endParaRPr lang="uk-UA" sz="1700" b="1" dirty="0"/>
        </a:p>
      </dgm:t>
    </dgm:pt>
    <dgm:pt modelId="{985384C1-D490-4E9F-B3AB-1B459421C604}" type="parTrans" cxnId="{DDA8EB63-089B-4793-89F3-5E2433555618}">
      <dgm:prSet/>
      <dgm:spPr/>
      <dgm:t>
        <a:bodyPr/>
        <a:lstStyle/>
        <a:p>
          <a:endParaRPr lang="uk-UA" sz="1700"/>
        </a:p>
      </dgm:t>
    </dgm:pt>
    <dgm:pt modelId="{3898155E-5C84-4E9A-A5DC-8EA28529614D}" type="sibTrans" cxnId="{DDA8EB63-089B-4793-89F3-5E2433555618}">
      <dgm:prSet/>
      <dgm:spPr/>
      <dgm:t>
        <a:bodyPr/>
        <a:lstStyle/>
        <a:p>
          <a:endParaRPr lang="uk-UA" sz="1700"/>
        </a:p>
      </dgm:t>
    </dgm:pt>
    <dgm:pt modelId="{BCA4C69F-F7B4-4AAC-9DBE-9F53CDEC9984}">
      <dgm:prSet phldrT="[Текст]" custT="1"/>
      <dgm:spPr/>
      <dgm:t>
        <a:bodyPr/>
        <a:lstStyle/>
        <a:p>
          <a:r>
            <a:rPr lang="uk-UA" sz="1700" noProof="0" dirty="0" smtClean="0"/>
            <a:t>персоналізовані програми, де кожен клієнт отримує індивідуальну допомогу для змін</a:t>
          </a:r>
          <a:endParaRPr lang="uk-UA" sz="1700" noProof="0" dirty="0"/>
        </a:p>
      </dgm:t>
    </dgm:pt>
    <dgm:pt modelId="{232153B6-5D2C-4286-875B-38CE2B0CF4AE}" type="parTrans" cxnId="{DF59DFFA-A6E1-433E-8943-4AAFAE33F231}">
      <dgm:prSet/>
      <dgm:spPr/>
      <dgm:t>
        <a:bodyPr/>
        <a:lstStyle/>
        <a:p>
          <a:endParaRPr lang="uk-UA" sz="1700"/>
        </a:p>
      </dgm:t>
    </dgm:pt>
    <dgm:pt modelId="{1504B330-EFAA-4EC7-BF26-061713641614}" type="sibTrans" cxnId="{DF59DFFA-A6E1-433E-8943-4AAFAE33F231}">
      <dgm:prSet/>
      <dgm:spPr/>
      <dgm:t>
        <a:bodyPr/>
        <a:lstStyle/>
        <a:p>
          <a:endParaRPr lang="uk-UA" sz="1700"/>
        </a:p>
      </dgm:t>
    </dgm:pt>
    <dgm:pt modelId="{7F455B67-7C41-45CE-890E-EF7C6A64109B}">
      <dgm:prSet phldrT="[Текст]" custT="1"/>
      <dgm:spPr/>
      <dgm:t>
        <a:bodyPr/>
        <a:lstStyle/>
        <a:p>
          <a:r>
            <a:rPr lang="uk-UA" sz="1700" noProof="0" dirty="0" smtClean="0"/>
            <a:t>розв’язання проблем через об’єднання людей в групи для обміну досвідом, підтримки та навчання</a:t>
          </a:r>
          <a:endParaRPr lang="uk-UA" sz="1700" noProof="0" dirty="0"/>
        </a:p>
      </dgm:t>
    </dgm:pt>
    <dgm:pt modelId="{14581830-70CB-46EC-8DD7-9A9F38D3940E}" type="parTrans" cxnId="{404C03E4-7B7F-4CC1-AC2E-500E1BE62E66}">
      <dgm:prSet/>
      <dgm:spPr/>
      <dgm:t>
        <a:bodyPr/>
        <a:lstStyle/>
        <a:p>
          <a:endParaRPr lang="uk-UA" sz="1700"/>
        </a:p>
      </dgm:t>
    </dgm:pt>
    <dgm:pt modelId="{D43E2A18-A3A3-4BF5-935A-3B637DDE970A}" type="sibTrans" cxnId="{404C03E4-7B7F-4CC1-AC2E-500E1BE62E66}">
      <dgm:prSet/>
      <dgm:spPr/>
      <dgm:t>
        <a:bodyPr/>
        <a:lstStyle/>
        <a:p>
          <a:endParaRPr lang="uk-UA" sz="1700"/>
        </a:p>
      </dgm:t>
    </dgm:pt>
    <dgm:pt modelId="{FE6D179F-FF42-4B95-901F-FF280C097FE5}">
      <dgm:prSet phldrT="[Текст]" custT="1"/>
      <dgm:spPr/>
      <dgm:t>
        <a:bodyPr/>
        <a:lstStyle/>
        <a:p>
          <a:r>
            <a:rPr lang="uk-UA" sz="1700" b="1" dirty="0" smtClean="0"/>
            <a:t>Мобілізація громади</a:t>
          </a:r>
          <a:endParaRPr lang="uk-UA" sz="1700" b="1" dirty="0"/>
        </a:p>
      </dgm:t>
    </dgm:pt>
    <dgm:pt modelId="{D0902495-449C-4AFE-9CBD-627A6CAED526}" type="parTrans" cxnId="{5272EE01-BCF9-4573-A484-A0777E4A32AC}">
      <dgm:prSet/>
      <dgm:spPr/>
      <dgm:t>
        <a:bodyPr/>
        <a:lstStyle/>
        <a:p>
          <a:endParaRPr lang="uk-UA" sz="1700"/>
        </a:p>
      </dgm:t>
    </dgm:pt>
    <dgm:pt modelId="{DC45BFAA-1724-40D6-A7F5-02D5FDCA2DDA}" type="sibTrans" cxnId="{5272EE01-BCF9-4573-A484-A0777E4A32AC}">
      <dgm:prSet/>
      <dgm:spPr/>
      <dgm:t>
        <a:bodyPr/>
        <a:lstStyle/>
        <a:p>
          <a:endParaRPr lang="uk-UA" sz="1700"/>
        </a:p>
      </dgm:t>
    </dgm:pt>
    <dgm:pt modelId="{B5760992-4983-4661-9DB6-12266B6BD9C9}">
      <dgm:prSet phldrT="[Текст]" custT="1"/>
      <dgm:spPr/>
      <dgm:t>
        <a:bodyPr/>
        <a:lstStyle/>
        <a:p>
          <a:r>
            <a:rPr lang="uk-UA" sz="1700" noProof="0" dirty="0" smtClean="0"/>
            <a:t>активізація громадянських ініціатив і допомога у створенні соціальних </a:t>
          </a:r>
          <a:r>
            <a:rPr lang="ru-RU" sz="1700" dirty="0" smtClean="0"/>
            <a:t>мереж</a:t>
          </a:r>
          <a:endParaRPr lang="uk-UA" sz="1700" dirty="0"/>
        </a:p>
      </dgm:t>
    </dgm:pt>
    <dgm:pt modelId="{FEFF099D-B6CA-4CBA-8C0D-F7C260410A37}" type="parTrans" cxnId="{90A47B9D-D6B3-4525-95E8-C51D57E3A3FA}">
      <dgm:prSet/>
      <dgm:spPr/>
      <dgm:t>
        <a:bodyPr/>
        <a:lstStyle/>
        <a:p>
          <a:endParaRPr lang="uk-UA" sz="1700"/>
        </a:p>
      </dgm:t>
    </dgm:pt>
    <dgm:pt modelId="{EBBDD367-BB4A-4218-90C7-9C2BBE119544}" type="sibTrans" cxnId="{90A47B9D-D6B3-4525-95E8-C51D57E3A3FA}">
      <dgm:prSet/>
      <dgm:spPr/>
      <dgm:t>
        <a:bodyPr/>
        <a:lstStyle/>
        <a:p>
          <a:endParaRPr lang="uk-UA" sz="1700"/>
        </a:p>
      </dgm:t>
    </dgm:pt>
    <dgm:pt modelId="{F7543486-067B-49E0-B5AB-4497B9DDCB68}">
      <dgm:prSet phldrT="[Текст]" custT="1"/>
      <dgm:spPr/>
      <dgm:t>
        <a:bodyPr/>
        <a:lstStyle/>
        <a:p>
          <a:r>
            <a:rPr lang="uk-UA" sz="1700" b="1" noProof="0" dirty="0" smtClean="0"/>
            <a:t>Зміни на рівні політики</a:t>
          </a:r>
          <a:endParaRPr lang="uk-UA" sz="1700" b="1" noProof="0" dirty="0"/>
        </a:p>
      </dgm:t>
    </dgm:pt>
    <dgm:pt modelId="{8FB3CB4E-E9CD-456D-A7B3-B3940C2679DC}" type="parTrans" cxnId="{CE6E4CA6-FB95-4FDC-8DC4-9D5E2261FDDB}">
      <dgm:prSet/>
      <dgm:spPr/>
      <dgm:t>
        <a:bodyPr/>
        <a:lstStyle/>
        <a:p>
          <a:endParaRPr lang="uk-UA" sz="1700"/>
        </a:p>
      </dgm:t>
    </dgm:pt>
    <dgm:pt modelId="{A8B6E34B-0702-4A54-AB87-C5422BC6C535}" type="sibTrans" cxnId="{CE6E4CA6-FB95-4FDC-8DC4-9D5E2261FDDB}">
      <dgm:prSet/>
      <dgm:spPr/>
      <dgm:t>
        <a:bodyPr/>
        <a:lstStyle/>
        <a:p>
          <a:endParaRPr lang="uk-UA" sz="1700"/>
        </a:p>
      </dgm:t>
    </dgm:pt>
    <dgm:pt modelId="{06E44D02-C585-4B8C-8E59-E9D812DCCD0A}">
      <dgm:prSet phldrT="[Текст]" custT="1"/>
      <dgm:spPr/>
      <dgm:t>
        <a:bodyPr/>
        <a:lstStyle/>
        <a:p>
          <a:r>
            <a:rPr lang="uk-UA" sz="1700" noProof="0" dirty="0" smtClean="0"/>
            <a:t>вплив на соціальні політики через </a:t>
          </a:r>
          <a:r>
            <a:rPr lang="uk-UA" sz="1700" noProof="0" dirty="0" err="1" smtClean="0"/>
            <a:t>адвокацію</a:t>
          </a:r>
          <a:r>
            <a:rPr lang="uk-UA" sz="1700" noProof="0" dirty="0" smtClean="0"/>
            <a:t>, участь в прийнятті рішень на місцевому та національному рівнях</a:t>
          </a:r>
          <a:endParaRPr lang="uk-UA" sz="1700" noProof="0" dirty="0"/>
        </a:p>
      </dgm:t>
    </dgm:pt>
    <dgm:pt modelId="{B3EF194D-D6CE-4280-981C-93C52C3CF226}" type="parTrans" cxnId="{201C48ED-D01F-4D57-A949-C595B78489BF}">
      <dgm:prSet/>
      <dgm:spPr/>
      <dgm:t>
        <a:bodyPr/>
        <a:lstStyle/>
        <a:p>
          <a:endParaRPr lang="uk-UA" sz="1700"/>
        </a:p>
      </dgm:t>
    </dgm:pt>
    <dgm:pt modelId="{5E1375C6-D9F6-470A-A739-98CEA8170478}" type="sibTrans" cxnId="{201C48ED-D01F-4D57-A949-C595B78489BF}">
      <dgm:prSet/>
      <dgm:spPr/>
      <dgm:t>
        <a:bodyPr/>
        <a:lstStyle/>
        <a:p>
          <a:endParaRPr lang="uk-UA" sz="1700"/>
        </a:p>
      </dgm:t>
    </dgm:pt>
    <dgm:pt modelId="{D8CE0B3F-562F-42C0-A5F8-C84EC2A728A5}">
      <dgm:prSet phldrT="[Текст]" custT="1"/>
      <dgm:spPr/>
      <dgm:t>
        <a:bodyPr/>
        <a:lstStyle/>
        <a:p>
          <a:r>
            <a:rPr lang="uk-UA" sz="1700" b="1" dirty="0" smtClean="0"/>
            <a:t>Групова робота</a:t>
          </a:r>
          <a:endParaRPr lang="uk-UA" sz="1700" b="1" dirty="0"/>
        </a:p>
      </dgm:t>
    </dgm:pt>
    <dgm:pt modelId="{58705962-8E8E-4D27-8F8A-06FEA73AC5EC}" type="parTrans" cxnId="{122E8D06-401E-403D-9194-EE79FD8FEF2E}">
      <dgm:prSet/>
      <dgm:spPr/>
      <dgm:t>
        <a:bodyPr/>
        <a:lstStyle/>
        <a:p>
          <a:endParaRPr lang="uk-UA" sz="1700"/>
        </a:p>
      </dgm:t>
    </dgm:pt>
    <dgm:pt modelId="{77109EB1-2265-4917-BC6D-D0C25AFAB2D6}" type="sibTrans" cxnId="{122E8D06-401E-403D-9194-EE79FD8FEF2E}">
      <dgm:prSet/>
      <dgm:spPr/>
      <dgm:t>
        <a:bodyPr/>
        <a:lstStyle/>
        <a:p>
          <a:endParaRPr lang="uk-UA" sz="1700"/>
        </a:p>
      </dgm:t>
    </dgm:pt>
    <dgm:pt modelId="{7AD9581B-4685-4577-A43F-A3ACEAC3813A}">
      <dgm:prSet phldrT="[Текст]" custT="1"/>
      <dgm:spPr/>
      <dgm:t>
        <a:bodyPr/>
        <a:lstStyle/>
        <a:p>
          <a:r>
            <a:rPr lang="uk-UA" sz="1700" noProof="0" dirty="0" smtClean="0"/>
            <a:t>залучення ресурсів для підтримки соціальних ініціатив.</a:t>
          </a:r>
          <a:endParaRPr lang="uk-UA" sz="1700" noProof="0" dirty="0"/>
        </a:p>
      </dgm:t>
    </dgm:pt>
    <dgm:pt modelId="{1042DC2B-D25C-47C2-BEE3-299C7B33EB7C}" type="parTrans" cxnId="{D0240862-3C42-4288-AD41-C43B72A3E36E}">
      <dgm:prSet/>
      <dgm:spPr/>
      <dgm:t>
        <a:bodyPr/>
        <a:lstStyle/>
        <a:p>
          <a:endParaRPr lang="uk-UA" sz="1700"/>
        </a:p>
      </dgm:t>
    </dgm:pt>
    <dgm:pt modelId="{F3A4B219-9BAE-43C7-8C88-841F3129744C}" type="sibTrans" cxnId="{D0240862-3C42-4288-AD41-C43B72A3E36E}">
      <dgm:prSet/>
      <dgm:spPr/>
      <dgm:t>
        <a:bodyPr/>
        <a:lstStyle/>
        <a:p>
          <a:endParaRPr lang="uk-UA" sz="1700"/>
        </a:p>
      </dgm:t>
    </dgm:pt>
    <dgm:pt modelId="{3404CA9D-9BB8-45A3-8E27-866357C1B272}">
      <dgm:prSet phldrT="[Текст]" custT="1"/>
      <dgm:spPr/>
      <dgm:t>
        <a:bodyPr/>
        <a:lstStyle/>
        <a:p>
          <a:r>
            <a:rPr lang="uk-UA" sz="1700" smtClean="0"/>
            <a:t>підвищення обізнаності суспільства про соціальні проблеми.</a:t>
          </a:r>
          <a:endParaRPr lang="uk-UA" sz="1700" dirty="0"/>
        </a:p>
      </dgm:t>
    </dgm:pt>
    <dgm:pt modelId="{6A2ED96E-65F8-43F7-A69A-86DA3CF5C8A0}" type="parTrans" cxnId="{FFD4AED9-7C37-42C3-A64E-AE5F2E70D9EE}">
      <dgm:prSet/>
      <dgm:spPr/>
      <dgm:t>
        <a:bodyPr/>
        <a:lstStyle/>
        <a:p>
          <a:endParaRPr lang="uk-UA" sz="1700"/>
        </a:p>
      </dgm:t>
    </dgm:pt>
    <dgm:pt modelId="{35D6D96B-EC8F-4474-961E-51C770FCAA34}" type="sibTrans" cxnId="{FFD4AED9-7C37-42C3-A64E-AE5F2E70D9EE}">
      <dgm:prSet/>
      <dgm:spPr/>
      <dgm:t>
        <a:bodyPr/>
        <a:lstStyle/>
        <a:p>
          <a:endParaRPr lang="uk-UA" sz="1700"/>
        </a:p>
      </dgm:t>
    </dgm:pt>
    <dgm:pt modelId="{C45759B1-F00F-4571-BD8D-A0EBC9C07511}" type="pres">
      <dgm:prSet presAssocID="{2D154E45-B5AE-433A-91F8-2C6F0B899870}" presName="Name0" presStyleCnt="0">
        <dgm:presLayoutVars>
          <dgm:dir/>
          <dgm:animLvl val="lvl"/>
          <dgm:resizeHandles val="exact"/>
        </dgm:presLayoutVars>
      </dgm:prSet>
      <dgm:spPr/>
    </dgm:pt>
    <dgm:pt modelId="{C0C5C793-2F18-4407-8396-4EC83F47396E}" type="pres">
      <dgm:prSet presAssocID="{22A092AF-247C-47A8-8EE1-8C68CDED89A7}" presName="composite" presStyleCnt="0"/>
      <dgm:spPr/>
    </dgm:pt>
    <dgm:pt modelId="{BFD8792A-1C15-4CAE-8E3B-39F7D0F91C5C}" type="pres">
      <dgm:prSet presAssocID="{22A092AF-247C-47A8-8EE1-8C68CDED89A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D4236E-00D3-4963-B12A-9E4D5157B3C5}" type="pres">
      <dgm:prSet presAssocID="{22A092AF-247C-47A8-8EE1-8C68CDED89A7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6EB290-865E-4AE1-81F6-F8BC2558F6DB}" type="pres">
      <dgm:prSet presAssocID="{3898155E-5C84-4E9A-A5DC-8EA28529614D}" presName="space" presStyleCnt="0"/>
      <dgm:spPr/>
    </dgm:pt>
    <dgm:pt modelId="{33F0CF98-801F-4A15-AF6F-0157751D0508}" type="pres">
      <dgm:prSet presAssocID="{D8CE0B3F-562F-42C0-A5F8-C84EC2A728A5}" presName="composite" presStyleCnt="0"/>
      <dgm:spPr/>
    </dgm:pt>
    <dgm:pt modelId="{E5533142-B702-4F79-AA6C-4A7C4C8F4E7E}" type="pres">
      <dgm:prSet presAssocID="{D8CE0B3F-562F-42C0-A5F8-C84EC2A728A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E01B26-D582-452B-A079-E483C9B204D0}" type="pres">
      <dgm:prSet presAssocID="{D8CE0B3F-562F-42C0-A5F8-C84EC2A728A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CE1424-679F-44D5-BE83-9786DF0B1248}" type="pres">
      <dgm:prSet presAssocID="{77109EB1-2265-4917-BC6D-D0C25AFAB2D6}" presName="space" presStyleCnt="0"/>
      <dgm:spPr/>
    </dgm:pt>
    <dgm:pt modelId="{8595CC3B-D259-46B1-BA7D-67554ED3B6E1}" type="pres">
      <dgm:prSet presAssocID="{FE6D179F-FF42-4B95-901F-FF280C097FE5}" presName="composite" presStyleCnt="0"/>
      <dgm:spPr/>
    </dgm:pt>
    <dgm:pt modelId="{3BE59A3E-FEDD-4D9E-B635-584119DA2067}" type="pres">
      <dgm:prSet presAssocID="{FE6D179F-FF42-4B95-901F-FF280C097FE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58E2C9-95C6-4DE7-8FD6-AC5CA7A370A7}" type="pres">
      <dgm:prSet presAssocID="{FE6D179F-FF42-4B95-901F-FF280C097FE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81D4FD-634A-4DA5-AD8B-B29BED37CEF7}" type="pres">
      <dgm:prSet presAssocID="{DC45BFAA-1724-40D6-A7F5-02D5FDCA2DDA}" presName="space" presStyleCnt="0"/>
      <dgm:spPr/>
    </dgm:pt>
    <dgm:pt modelId="{343AD4AD-4897-4D19-BC53-FC90E2A3ADFC}" type="pres">
      <dgm:prSet presAssocID="{F7543486-067B-49E0-B5AB-4497B9DDCB68}" presName="composite" presStyleCnt="0"/>
      <dgm:spPr/>
    </dgm:pt>
    <dgm:pt modelId="{000A84FD-2232-4D50-9DA8-3DE8FB963C55}" type="pres">
      <dgm:prSet presAssocID="{F7543486-067B-49E0-B5AB-4497B9DDCB6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25567E-0FF4-434A-A942-3107D1F247C9}" type="pres">
      <dgm:prSet presAssocID="{F7543486-067B-49E0-B5AB-4497B9DDCB6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A1AD83E-6CF3-47B8-9BFD-D2AFFF6DBDEA}" type="presOf" srcId="{BCA4C69F-F7B4-4AAC-9DBE-9F53CDEC9984}" destId="{B0D4236E-00D3-4963-B12A-9E4D5157B3C5}" srcOrd="0" destOrd="0" presId="urn:microsoft.com/office/officeart/2005/8/layout/hList1"/>
    <dgm:cxn modelId="{787980DA-E407-4DFA-9C55-D743859169CD}" type="presOf" srcId="{2D154E45-B5AE-433A-91F8-2C6F0B899870}" destId="{C45759B1-F00F-4571-BD8D-A0EBC9C07511}" srcOrd="0" destOrd="0" presId="urn:microsoft.com/office/officeart/2005/8/layout/hList1"/>
    <dgm:cxn modelId="{CB693191-18D5-4BC0-9065-0462F984E142}" type="presOf" srcId="{3404CA9D-9BB8-45A3-8E27-866357C1B272}" destId="{AC58E2C9-95C6-4DE7-8FD6-AC5CA7A370A7}" srcOrd="0" destOrd="1" presId="urn:microsoft.com/office/officeart/2005/8/layout/hList1"/>
    <dgm:cxn modelId="{2B25DE2B-5162-4FA7-AC89-F70B9981BE74}" type="presOf" srcId="{FE6D179F-FF42-4B95-901F-FF280C097FE5}" destId="{3BE59A3E-FEDD-4D9E-B635-584119DA2067}" srcOrd="0" destOrd="0" presId="urn:microsoft.com/office/officeart/2005/8/layout/hList1"/>
    <dgm:cxn modelId="{C1F432CB-1003-45B5-B3B0-7676B5AFC6B7}" type="presOf" srcId="{D8CE0B3F-562F-42C0-A5F8-C84EC2A728A5}" destId="{E5533142-B702-4F79-AA6C-4A7C4C8F4E7E}" srcOrd="0" destOrd="0" presId="urn:microsoft.com/office/officeart/2005/8/layout/hList1"/>
    <dgm:cxn modelId="{CE6E4CA6-FB95-4FDC-8DC4-9D5E2261FDDB}" srcId="{2D154E45-B5AE-433A-91F8-2C6F0B899870}" destId="{F7543486-067B-49E0-B5AB-4497B9DDCB68}" srcOrd="3" destOrd="0" parTransId="{8FB3CB4E-E9CD-456D-A7B3-B3940C2679DC}" sibTransId="{A8B6E34B-0702-4A54-AB87-C5422BC6C535}"/>
    <dgm:cxn modelId="{FFD4AED9-7C37-42C3-A64E-AE5F2E70D9EE}" srcId="{FE6D179F-FF42-4B95-901F-FF280C097FE5}" destId="{3404CA9D-9BB8-45A3-8E27-866357C1B272}" srcOrd="1" destOrd="0" parTransId="{6A2ED96E-65F8-43F7-A69A-86DA3CF5C8A0}" sibTransId="{35D6D96B-EC8F-4474-961E-51C770FCAA34}"/>
    <dgm:cxn modelId="{DF59DFFA-A6E1-433E-8943-4AAFAE33F231}" srcId="{22A092AF-247C-47A8-8EE1-8C68CDED89A7}" destId="{BCA4C69F-F7B4-4AAC-9DBE-9F53CDEC9984}" srcOrd="0" destOrd="0" parTransId="{232153B6-5D2C-4286-875B-38CE2B0CF4AE}" sibTransId="{1504B330-EFAA-4EC7-BF26-061713641614}"/>
    <dgm:cxn modelId="{F2AD25FE-F4EE-4594-A848-43C705715B15}" type="presOf" srcId="{06E44D02-C585-4B8C-8E59-E9D812DCCD0A}" destId="{A925567E-0FF4-434A-A942-3107D1F247C9}" srcOrd="0" destOrd="0" presId="urn:microsoft.com/office/officeart/2005/8/layout/hList1"/>
    <dgm:cxn modelId="{5272EE01-BCF9-4573-A484-A0777E4A32AC}" srcId="{2D154E45-B5AE-433A-91F8-2C6F0B899870}" destId="{FE6D179F-FF42-4B95-901F-FF280C097FE5}" srcOrd="2" destOrd="0" parTransId="{D0902495-449C-4AFE-9CBD-627A6CAED526}" sibTransId="{DC45BFAA-1724-40D6-A7F5-02D5FDCA2DDA}"/>
    <dgm:cxn modelId="{404C03E4-7B7F-4CC1-AC2E-500E1BE62E66}" srcId="{D8CE0B3F-562F-42C0-A5F8-C84EC2A728A5}" destId="{7F455B67-7C41-45CE-890E-EF7C6A64109B}" srcOrd="0" destOrd="0" parTransId="{14581830-70CB-46EC-8DD7-9A9F38D3940E}" sibTransId="{D43E2A18-A3A3-4BF5-935A-3B637DDE970A}"/>
    <dgm:cxn modelId="{90A47B9D-D6B3-4525-95E8-C51D57E3A3FA}" srcId="{FE6D179F-FF42-4B95-901F-FF280C097FE5}" destId="{B5760992-4983-4661-9DB6-12266B6BD9C9}" srcOrd="0" destOrd="0" parTransId="{FEFF099D-B6CA-4CBA-8C0D-F7C260410A37}" sibTransId="{EBBDD367-BB4A-4218-90C7-9C2BBE119544}"/>
    <dgm:cxn modelId="{CEDE85E4-0204-45C8-8764-A09E6AB1446E}" type="presOf" srcId="{22A092AF-247C-47A8-8EE1-8C68CDED89A7}" destId="{BFD8792A-1C15-4CAE-8E3B-39F7D0F91C5C}" srcOrd="0" destOrd="0" presId="urn:microsoft.com/office/officeart/2005/8/layout/hList1"/>
    <dgm:cxn modelId="{5FE138D1-2891-4DE9-AA78-0A29D8493120}" type="presOf" srcId="{B5760992-4983-4661-9DB6-12266B6BD9C9}" destId="{AC58E2C9-95C6-4DE7-8FD6-AC5CA7A370A7}" srcOrd="0" destOrd="0" presId="urn:microsoft.com/office/officeart/2005/8/layout/hList1"/>
    <dgm:cxn modelId="{122E8D06-401E-403D-9194-EE79FD8FEF2E}" srcId="{2D154E45-B5AE-433A-91F8-2C6F0B899870}" destId="{D8CE0B3F-562F-42C0-A5F8-C84EC2A728A5}" srcOrd="1" destOrd="0" parTransId="{58705962-8E8E-4D27-8F8A-06FEA73AC5EC}" sibTransId="{77109EB1-2265-4917-BC6D-D0C25AFAB2D6}"/>
    <dgm:cxn modelId="{D0240862-3C42-4288-AD41-C43B72A3E36E}" srcId="{F7543486-067B-49E0-B5AB-4497B9DDCB68}" destId="{7AD9581B-4685-4577-A43F-A3ACEAC3813A}" srcOrd="1" destOrd="0" parTransId="{1042DC2B-D25C-47C2-BEE3-299C7B33EB7C}" sibTransId="{F3A4B219-9BAE-43C7-8C88-841F3129744C}"/>
    <dgm:cxn modelId="{0BE92DAE-786F-4274-8EFA-0AFB3C680E01}" type="presOf" srcId="{7AD9581B-4685-4577-A43F-A3ACEAC3813A}" destId="{A925567E-0FF4-434A-A942-3107D1F247C9}" srcOrd="0" destOrd="1" presId="urn:microsoft.com/office/officeart/2005/8/layout/hList1"/>
    <dgm:cxn modelId="{D1C76C2D-968C-49F9-BE82-CB42246BA269}" type="presOf" srcId="{F7543486-067B-49E0-B5AB-4497B9DDCB68}" destId="{000A84FD-2232-4D50-9DA8-3DE8FB963C55}" srcOrd="0" destOrd="0" presId="urn:microsoft.com/office/officeart/2005/8/layout/hList1"/>
    <dgm:cxn modelId="{201C48ED-D01F-4D57-A949-C595B78489BF}" srcId="{F7543486-067B-49E0-B5AB-4497B9DDCB68}" destId="{06E44D02-C585-4B8C-8E59-E9D812DCCD0A}" srcOrd="0" destOrd="0" parTransId="{B3EF194D-D6CE-4280-981C-93C52C3CF226}" sibTransId="{5E1375C6-D9F6-470A-A739-98CEA8170478}"/>
    <dgm:cxn modelId="{DDA8EB63-089B-4793-89F3-5E2433555618}" srcId="{2D154E45-B5AE-433A-91F8-2C6F0B899870}" destId="{22A092AF-247C-47A8-8EE1-8C68CDED89A7}" srcOrd="0" destOrd="0" parTransId="{985384C1-D490-4E9F-B3AB-1B459421C604}" sibTransId="{3898155E-5C84-4E9A-A5DC-8EA28529614D}"/>
    <dgm:cxn modelId="{40800C13-B0A8-4083-A3FC-C912A156377F}" type="presOf" srcId="{7F455B67-7C41-45CE-890E-EF7C6A64109B}" destId="{E6E01B26-D582-452B-A079-E483C9B204D0}" srcOrd="0" destOrd="0" presId="urn:microsoft.com/office/officeart/2005/8/layout/hList1"/>
    <dgm:cxn modelId="{821D5805-278A-4163-9E48-550B4A350AEB}" type="presParOf" srcId="{C45759B1-F00F-4571-BD8D-A0EBC9C07511}" destId="{C0C5C793-2F18-4407-8396-4EC83F47396E}" srcOrd="0" destOrd="0" presId="urn:microsoft.com/office/officeart/2005/8/layout/hList1"/>
    <dgm:cxn modelId="{C8633603-3E83-4FFC-8AA2-FFC48E2D6198}" type="presParOf" srcId="{C0C5C793-2F18-4407-8396-4EC83F47396E}" destId="{BFD8792A-1C15-4CAE-8E3B-39F7D0F91C5C}" srcOrd="0" destOrd="0" presId="urn:microsoft.com/office/officeart/2005/8/layout/hList1"/>
    <dgm:cxn modelId="{8C773705-6B7A-41F9-877A-7655D53BB193}" type="presParOf" srcId="{C0C5C793-2F18-4407-8396-4EC83F47396E}" destId="{B0D4236E-00D3-4963-B12A-9E4D5157B3C5}" srcOrd="1" destOrd="0" presId="urn:microsoft.com/office/officeart/2005/8/layout/hList1"/>
    <dgm:cxn modelId="{D9E43E00-21A7-48CF-A8B1-8F769313189B}" type="presParOf" srcId="{C45759B1-F00F-4571-BD8D-A0EBC9C07511}" destId="{FB6EB290-865E-4AE1-81F6-F8BC2558F6DB}" srcOrd="1" destOrd="0" presId="urn:microsoft.com/office/officeart/2005/8/layout/hList1"/>
    <dgm:cxn modelId="{18D61FCB-CCF2-4EB4-9727-C15ADD9C3F90}" type="presParOf" srcId="{C45759B1-F00F-4571-BD8D-A0EBC9C07511}" destId="{33F0CF98-801F-4A15-AF6F-0157751D0508}" srcOrd="2" destOrd="0" presId="urn:microsoft.com/office/officeart/2005/8/layout/hList1"/>
    <dgm:cxn modelId="{832B6879-CC1B-4487-A4DC-07C0C0CA0129}" type="presParOf" srcId="{33F0CF98-801F-4A15-AF6F-0157751D0508}" destId="{E5533142-B702-4F79-AA6C-4A7C4C8F4E7E}" srcOrd="0" destOrd="0" presId="urn:microsoft.com/office/officeart/2005/8/layout/hList1"/>
    <dgm:cxn modelId="{ABEB6113-6A71-480B-95A2-F4D54A1E425C}" type="presParOf" srcId="{33F0CF98-801F-4A15-AF6F-0157751D0508}" destId="{E6E01B26-D582-452B-A079-E483C9B204D0}" srcOrd="1" destOrd="0" presId="urn:microsoft.com/office/officeart/2005/8/layout/hList1"/>
    <dgm:cxn modelId="{5E53C62A-0B3D-4E29-BC84-5D26D90456F1}" type="presParOf" srcId="{C45759B1-F00F-4571-BD8D-A0EBC9C07511}" destId="{F3CE1424-679F-44D5-BE83-9786DF0B1248}" srcOrd="3" destOrd="0" presId="urn:microsoft.com/office/officeart/2005/8/layout/hList1"/>
    <dgm:cxn modelId="{DC4C21CC-D0BC-4334-BDDA-D3AE7489318D}" type="presParOf" srcId="{C45759B1-F00F-4571-BD8D-A0EBC9C07511}" destId="{8595CC3B-D259-46B1-BA7D-67554ED3B6E1}" srcOrd="4" destOrd="0" presId="urn:microsoft.com/office/officeart/2005/8/layout/hList1"/>
    <dgm:cxn modelId="{09BB7E93-8DCE-4457-917A-5D1EAC00DF55}" type="presParOf" srcId="{8595CC3B-D259-46B1-BA7D-67554ED3B6E1}" destId="{3BE59A3E-FEDD-4D9E-B635-584119DA2067}" srcOrd="0" destOrd="0" presId="urn:microsoft.com/office/officeart/2005/8/layout/hList1"/>
    <dgm:cxn modelId="{8A34A017-C7E5-4D67-AB0C-AB7FC1DC64F7}" type="presParOf" srcId="{8595CC3B-D259-46B1-BA7D-67554ED3B6E1}" destId="{AC58E2C9-95C6-4DE7-8FD6-AC5CA7A370A7}" srcOrd="1" destOrd="0" presId="urn:microsoft.com/office/officeart/2005/8/layout/hList1"/>
    <dgm:cxn modelId="{CB9A0532-3B6B-444D-AE95-32FDC672A29A}" type="presParOf" srcId="{C45759B1-F00F-4571-BD8D-A0EBC9C07511}" destId="{1381D4FD-634A-4DA5-AD8B-B29BED37CEF7}" srcOrd="5" destOrd="0" presId="urn:microsoft.com/office/officeart/2005/8/layout/hList1"/>
    <dgm:cxn modelId="{E7917D74-AC89-48FA-B531-E53E4229EF3E}" type="presParOf" srcId="{C45759B1-F00F-4571-BD8D-A0EBC9C07511}" destId="{343AD4AD-4897-4D19-BC53-FC90E2A3ADFC}" srcOrd="6" destOrd="0" presId="urn:microsoft.com/office/officeart/2005/8/layout/hList1"/>
    <dgm:cxn modelId="{FA6C0420-FCDA-45AE-815B-CB30CF8DC5DE}" type="presParOf" srcId="{343AD4AD-4897-4D19-BC53-FC90E2A3ADFC}" destId="{000A84FD-2232-4D50-9DA8-3DE8FB963C55}" srcOrd="0" destOrd="0" presId="urn:microsoft.com/office/officeart/2005/8/layout/hList1"/>
    <dgm:cxn modelId="{B73B7F7E-049B-4E1E-9AAE-B4B6943DC1EB}" type="presParOf" srcId="{343AD4AD-4897-4D19-BC53-FC90E2A3ADFC}" destId="{A925567E-0FF4-434A-A942-3107D1F247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B150C5-ABD8-4ADA-8000-516CED22494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E2CE141-49AE-41D7-ACB8-821804F93EF5}">
      <dgm:prSet phldrT="[Текст]" custT="1"/>
      <dgm:spPr/>
      <dgm:t>
        <a:bodyPr/>
        <a:lstStyle/>
        <a:p>
          <a:r>
            <a:rPr lang="uk-UA" sz="2200" b="0" dirty="0" smtClean="0"/>
            <a:t>Брак фінансування та ресурсів.</a:t>
          </a:r>
          <a:endParaRPr lang="uk-UA" sz="2200" b="0" dirty="0"/>
        </a:p>
      </dgm:t>
    </dgm:pt>
    <dgm:pt modelId="{DF5E498A-A90C-446E-B6C7-4F1331F8E3F2}" type="parTrans" cxnId="{56E2B5CA-C37E-40D3-A486-093F6E77E58F}">
      <dgm:prSet/>
      <dgm:spPr/>
      <dgm:t>
        <a:bodyPr/>
        <a:lstStyle/>
        <a:p>
          <a:endParaRPr lang="uk-UA" sz="2200" b="0"/>
        </a:p>
      </dgm:t>
    </dgm:pt>
    <dgm:pt modelId="{7EAD0EFB-1FEF-4B7B-AD93-60596899E269}" type="sibTrans" cxnId="{56E2B5CA-C37E-40D3-A486-093F6E77E58F}">
      <dgm:prSet/>
      <dgm:spPr/>
      <dgm:t>
        <a:bodyPr/>
        <a:lstStyle/>
        <a:p>
          <a:endParaRPr lang="uk-UA" sz="2200" b="0"/>
        </a:p>
      </dgm:t>
    </dgm:pt>
    <dgm:pt modelId="{F4775F81-967C-4765-92F0-36D5A071CB66}">
      <dgm:prSet phldrT="[Текст]" custT="1"/>
      <dgm:spPr/>
      <dgm:t>
        <a:bodyPr/>
        <a:lstStyle/>
        <a:p>
          <a:r>
            <a:rPr lang="uk-UA" sz="2200" b="0" noProof="0" dirty="0" smtClean="0"/>
            <a:t>Опір змінам з боку суспільства або організацій</a:t>
          </a:r>
          <a:endParaRPr lang="uk-UA" sz="2200" b="0" noProof="0" dirty="0"/>
        </a:p>
      </dgm:t>
    </dgm:pt>
    <dgm:pt modelId="{617BE075-45BC-46D9-92D0-3042E06819EB}" type="parTrans" cxnId="{82ACA091-4781-423A-AAAF-1678625CFF9F}">
      <dgm:prSet/>
      <dgm:spPr/>
      <dgm:t>
        <a:bodyPr/>
        <a:lstStyle/>
        <a:p>
          <a:endParaRPr lang="uk-UA" sz="2200" b="0"/>
        </a:p>
      </dgm:t>
    </dgm:pt>
    <dgm:pt modelId="{EAB42C4E-8876-4750-913D-19869EF49A39}" type="sibTrans" cxnId="{82ACA091-4781-423A-AAAF-1678625CFF9F}">
      <dgm:prSet/>
      <dgm:spPr/>
      <dgm:t>
        <a:bodyPr/>
        <a:lstStyle/>
        <a:p>
          <a:endParaRPr lang="uk-UA" sz="2200" b="0"/>
        </a:p>
      </dgm:t>
    </dgm:pt>
    <dgm:pt modelId="{D2D0DC9E-D08E-414F-B476-E4D06D4CBC4C}">
      <dgm:prSet phldrT="[Текст]" custT="1"/>
      <dgm:spPr/>
      <dgm:t>
        <a:bodyPr/>
        <a:lstStyle/>
        <a:p>
          <a:r>
            <a:rPr lang="uk-UA" sz="2200" b="0" noProof="0" dirty="0" smtClean="0"/>
            <a:t>Високе емоційне навантаження та професійне вигорання.</a:t>
          </a:r>
          <a:endParaRPr lang="uk-UA" sz="2200" b="0" noProof="0" dirty="0"/>
        </a:p>
      </dgm:t>
    </dgm:pt>
    <dgm:pt modelId="{5A9969CF-6374-4565-AEF3-8363FC00633D}" type="parTrans" cxnId="{00D2290B-A3B2-4E64-AF80-85AAF9F3A716}">
      <dgm:prSet/>
      <dgm:spPr/>
      <dgm:t>
        <a:bodyPr/>
        <a:lstStyle/>
        <a:p>
          <a:endParaRPr lang="uk-UA" sz="2200" b="0"/>
        </a:p>
      </dgm:t>
    </dgm:pt>
    <dgm:pt modelId="{58199B06-1D23-41B0-9B91-47329BF3CD39}" type="sibTrans" cxnId="{00D2290B-A3B2-4E64-AF80-85AAF9F3A716}">
      <dgm:prSet/>
      <dgm:spPr/>
      <dgm:t>
        <a:bodyPr/>
        <a:lstStyle/>
        <a:p>
          <a:endParaRPr lang="uk-UA" sz="2200" b="0"/>
        </a:p>
      </dgm:t>
    </dgm:pt>
    <dgm:pt modelId="{6717DEB0-3DBC-407F-8C7F-CF799E9EF6FC}">
      <dgm:prSet phldrT="[Текст]" custT="1"/>
      <dgm:spPr/>
      <dgm:t>
        <a:bodyPr/>
        <a:lstStyle/>
        <a:p>
          <a:r>
            <a:rPr lang="uk-UA" sz="2200" b="0" noProof="0" dirty="0" smtClean="0"/>
            <a:t>Виклики, пов'язані з життям в умовах війни</a:t>
          </a:r>
          <a:endParaRPr lang="uk-UA" sz="2200" b="0" noProof="0" dirty="0"/>
        </a:p>
      </dgm:t>
    </dgm:pt>
    <dgm:pt modelId="{147BD52B-932E-4EF5-BEF4-4E539A05CFCA}" type="parTrans" cxnId="{0822382E-44CC-4AE1-9EAA-DEE103DBB75F}">
      <dgm:prSet/>
      <dgm:spPr/>
      <dgm:t>
        <a:bodyPr/>
        <a:lstStyle/>
        <a:p>
          <a:endParaRPr lang="uk-UA" sz="2200" b="0"/>
        </a:p>
      </dgm:t>
    </dgm:pt>
    <dgm:pt modelId="{6F7BC7EE-4419-482E-9B71-6F256BB11372}" type="sibTrans" cxnId="{0822382E-44CC-4AE1-9EAA-DEE103DBB75F}">
      <dgm:prSet/>
      <dgm:spPr/>
      <dgm:t>
        <a:bodyPr/>
        <a:lstStyle/>
        <a:p>
          <a:endParaRPr lang="uk-UA" sz="2200" b="0"/>
        </a:p>
      </dgm:t>
    </dgm:pt>
    <dgm:pt modelId="{FEBAF224-A75A-4EF4-8665-7E54202AAD10}" type="pres">
      <dgm:prSet presAssocID="{80B150C5-ABD8-4ADA-8000-516CED22494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AC57A84-B038-4206-B2AD-BA09287BB03F}" type="pres">
      <dgm:prSet presAssocID="{DE2CE141-49AE-41D7-ACB8-821804F93EF5}" presName="parentLin" presStyleCnt="0"/>
      <dgm:spPr/>
    </dgm:pt>
    <dgm:pt modelId="{934865EF-2A4F-40A8-86D3-BBBEFA89FB1A}" type="pres">
      <dgm:prSet presAssocID="{DE2CE141-49AE-41D7-ACB8-821804F93EF5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DB1AFB5C-CF3A-474F-91E5-DB5A55B48157}" type="pres">
      <dgm:prSet presAssocID="{DE2CE141-49AE-41D7-ACB8-821804F93EF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349675-0B8A-496C-9D12-344709E7836D}" type="pres">
      <dgm:prSet presAssocID="{DE2CE141-49AE-41D7-ACB8-821804F93EF5}" presName="negativeSpace" presStyleCnt="0"/>
      <dgm:spPr/>
    </dgm:pt>
    <dgm:pt modelId="{76AD2176-6FA0-4CC8-AD1C-FBF7263EC196}" type="pres">
      <dgm:prSet presAssocID="{DE2CE141-49AE-41D7-ACB8-821804F93EF5}" presName="childText" presStyleLbl="conFgAcc1" presStyleIdx="0" presStyleCnt="4">
        <dgm:presLayoutVars>
          <dgm:bulletEnabled val="1"/>
        </dgm:presLayoutVars>
      </dgm:prSet>
      <dgm:spPr/>
    </dgm:pt>
    <dgm:pt modelId="{C50DB07D-60B7-4C17-A984-3385BFA2A339}" type="pres">
      <dgm:prSet presAssocID="{7EAD0EFB-1FEF-4B7B-AD93-60596899E269}" presName="spaceBetweenRectangles" presStyleCnt="0"/>
      <dgm:spPr/>
    </dgm:pt>
    <dgm:pt modelId="{0B8E14EB-FDFB-4A1C-B87D-EA6B7A38442A}" type="pres">
      <dgm:prSet presAssocID="{F4775F81-967C-4765-92F0-36D5A071CB66}" presName="parentLin" presStyleCnt="0"/>
      <dgm:spPr/>
    </dgm:pt>
    <dgm:pt modelId="{E05BB28F-191E-418D-89B7-C267943219DD}" type="pres">
      <dgm:prSet presAssocID="{F4775F81-967C-4765-92F0-36D5A071CB66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8D94E09B-E89F-446C-B343-3F28C85C2F6D}" type="pres">
      <dgm:prSet presAssocID="{F4775F81-967C-4765-92F0-36D5A071CB6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C482CE-F310-4F5A-AD07-07773427DF7E}" type="pres">
      <dgm:prSet presAssocID="{F4775F81-967C-4765-92F0-36D5A071CB66}" presName="negativeSpace" presStyleCnt="0"/>
      <dgm:spPr/>
    </dgm:pt>
    <dgm:pt modelId="{D8FC5731-5293-46A2-A2C0-4CC0CCB91B3B}" type="pres">
      <dgm:prSet presAssocID="{F4775F81-967C-4765-92F0-36D5A071CB66}" presName="childText" presStyleLbl="conFgAcc1" presStyleIdx="1" presStyleCnt="4">
        <dgm:presLayoutVars>
          <dgm:bulletEnabled val="1"/>
        </dgm:presLayoutVars>
      </dgm:prSet>
      <dgm:spPr/>
    </dgm:pt>
    <dgm:pt modelId="{DF67E4E2-B584-4993-8F8C-408CBDED00D2}" type="pres">
      <dgm:prSet presAssocID="{EAB42C4E-8876-4750-913D-19869EF49A39}" presName="spaceBetweenRectangles" presStyleCnt="0"/>
      <dgm:spPr/>
    </dgm:pt>
    <dgm:pt modelId="{6E202ECA-5196-4868-88A7-FEF1DC78A357}" type="pres">
      <dgm:prSet presAssocID="{D2D0DC9E-D08E-414F-B476-E4D06D4CBC4C}" presName="parentLin" presStyleCnt="0"/>
      <dgm:spPr/>
    </dgm:pt>
    <dgm:pt modelId="{75ACE3FA-B109-48B8-999E-2BED41B81CF0}" type="pres">
      <dgm:prSet presAssocID="{D2D0DC9E-D08E-414F-B476-E4D06D4CBC4C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FC620268-E90B-4664-8F25-F759A4DA95B4}" type="pres">
      <dgm:prSet presAssocID="{D2D0DC9E-D08E-414F-B476-E4D06D4CBC4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E2463C-80D6-425F-8DFA-648E066BF3F2}" type="pres">
      <dgm:prSet presAssocID="{D2D0DC9E-D08E-414F-B476-E4D06D4CBC4C}" presName="negativeSpace" presStyleCnt="0"/>
      <dgm:spPr/>
    </dgm:pt>
    <dgm:pt modelId="{5C77646F-70A2-4D4A-9147-F1576E3F0B17}" type="pres">
      <dgm:prSet presAssocID="{D2D0DC9E-D08E-414F-B476-E4D06D4CBC4C}" presName="childText" presStyleLbl="conFgAcc1" presStyleIdx="2" presStyleCnt="4">
        <dgm:presLayoutVars>
          <dgm:bulletEnabled val="1"/>
        </dgm:presLayoutVars>
      </dgm:prSet>
      <dgm:spPr/>
    </dgm:pt>
    <dgm:pt modelId="{488C6047-385B-42F6-B6F7-B4808CFA3189}" type="pres">
      <dgm:prSet presAssocID="{58199B06-1D23-41B0-9B91-47329BF3CD39}" presName="spaceBetweenRectangles" presStyleCnt="0"/>
      <dgm:spPr/>
    </dgm:pt>
    <dgm:pt modelId="{37339077-4E2D-4399-A268-FC0C3A7BE73C}" type="pres">
      <dgm:prSet presAssocID="{6717DEB0-3DBC-407F-8C7F-CF799E9EF6FC}" presName="parentLin" presStyleCnt="0"/>
      <dgm:spPr/>
    </dgm:pt>
    <dgm:pt modelId="{9F7ABD10-C095-469D-828D-3CBF2555481B}" type="pres">
      <dgm:prSet presAssocID="{6717DEB0-3DBC-407F-8C7F-CF799E9EF6FC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C8BC76D4-D51F-4972-8A43-F51D090BDDC5}" type="pres">
      <dgm:prSet presAssocID="{6717DEB0-3DBC-407F-8C7F-CF799E9EF6F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DD609B-DD3F-43C5-A32A-03DED4B7611B}" type="pres">
      <dgm:prSet presAssocID="{6717DEB0-3DBC-407F-8C7F-CF799E9EF6FC}" presName="negativeSpace" presStyleCnt="0"/>
      <dgm:spPr/>
    </dgm:pt>
    <dgm:pt modelId="{CF16D744-3EB7-413F-829D-3A4371D71F40}" type="pres">
      <dgm:prSet presAssocID="{6717DEB0-3DBC-407F-8C7F-CF799E9EF6F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811D8AC-EF73-4CC1-8B01-83535A53A803}" type="presOf" srcId="{6717DEB0-3DBC-407F-8C7F-CF799E9EF6FC}" destId="{9F7ABD10-C095-469D-828D-3CBF2555481B}" srcOrd="0" destOrd="0" presId="urn:microsoft.com/office/officeart/2005/8/layout/list1"/>
    <dgm:cxn modelId="{56E2B5CA-C37E-40D3-A486-093F6E77E58F}" srcId="{80B150C5-ABD8-4ADA-8000-516CED224947}" destId="{DE2CE141-49AE-41D7-ACB8-821804F93EF5}" srcOrd="0" destOrd="0" parTransId="{DF5E498A-A90C-446E-B6C7-4F1331F8E3F2}" sibTransId="{7EAD0EFB-1FEF-4B7B-AD93-60596899E269}"/>
    <dgm:cxn modelId="{A9526EE1-387F-4EDC-AEBD-49276AAB0D15}" type="presOf" srcId="{DE2CE141-49AE-41D7-ACB8-821804F93EF5}" destId="{934865EF-2A4F-40A8-86D3-BBBEFA89FB1A}" srcOrd="0" destOrd="0" presId="urn:microsoft.com/office/officeart/2005/8/layout/list1"/>
    <dgm:cxn modelId="{82ACA091-4781-423A-AAAF-1678625CFF9F}" srcId="{80B150C5-ABD8-4ADA-8000-516CED224947}" destId="{F4775F81-967C-4765-92F0-36D5A071CB66}" srcOrd="1" destOrd="0" parTransId="{617BE075-45BC-46D9-92D0-3042E06819EB}" sibTransId="{EAB42C4E-8876-4750-913D-19869EF49A39}"/>
    <dgm:cxn modelId="{66AF274D-F382-401E-A3E9-1251332C6E97}" type="presOf" srcId="{D2D0DC9E-D08E-414F-B476-E4D06D4CBC4C}" destId="{FC620268-E90B-4664-8F25-F759A4DA95B4}" srcOrd="1" destOrd="0" presId="urn:microsoft.com/office/officeart/2005/8/layout/list1"/>
    <dgm:cxn modelId="{AFD03836-004E-4B16-86D3-2587A5490088}" type="presOf" srcId="{F4775F81-967C-4765-92F0-36D5A071CB66}" destId="{8D94E09B-E89F-446C-B343-3F28C85C2F6D}" srcOrd="1" destOrd="0" presId="urn:microsoft.com/office/officeart/2005/8/layout/list1"/>
    <dgm:cxn modelId="{0822382E-44CC-4AE1-9EAA-DEE103DBB75F}" srcId="{80B150C5-ABD8-4ADA-8000-516CED224947}" destId="{6717DEB0-3DBC-407F-8C7F-CF799E9EF6FC}" srcOrd="3" destOrd="0" parTransId="{147BD52B-932E-4EF5-BEF4-4E539A05CFCA}" sibTransId="{6F7BC7EE-4419-482E-9B71-6F256BB11372}"/>
    <dgm:cxn modelId="{6EFA45EC-A8DC-42E7-B596-068925EADFCF}" type="presOf" srcId="{F4775F81-967C-4765-92F0-36D5A071CB66}" destId="{E05BB28F-191E-418D-89B7-C267943219DD}" srcOrd="0" destOrd="0" presId="urn:microsoft.com/office/officeart/2005/8/layout/list1"/>
    <dgm:cxn modelId="{E02584E9-4B79-4107-9DDA-C5D2D671AF4C}" type="presOf" srcId="{6717DEB0-3DBC-407F-8C7F-CF799E9EF6FC}" destId="{C8BC76D4-D51F-4972-8A43-F51D090BDDC5}" srcOrd="1" destOrd="0" presId="urn:microsoft.com/office/officeart/2005/8/layout/list1"/>
    <dgm:cxn modelId="{78654DCB-B24D-415C-B22B-4C7EFCF97CDD}" type="presOf" srcId="{D2D0DC9E-D08E-414F-B476-E4D06D4CBC4C}" destId="{75ACE3FA-B109-48B8-999E-2BED41B81CF0}" srcOrd="0" destOrd="0" presId="urn:microsoft.com/office/officeart/2005/8/layout/list1"/>
    <dgm:cxn modelId="{00D2290B-A3B2-4E64-AF80-85AAF9F3A716}" srcId="{80B150C5-ABD8-4ADA-8000-516CED224947}" destId="{D2D0DC9E-D08E-414F-B476-E4D06D4CBC4C}" srcOrd="2" destOrd="0" parTransId="{5A9969CF-6374-4565-AEF3-8363FC00633D}" sibTransId="{58199B06-1D23-41B0-9B91-47329BF3CD39}"/>
    <dgm:cxn modelId="{F81BCF39-C6AB-4EC5-B921-E7FB682E574A}" type="presOf" srcId="{80B150C5-ABD8-4ADA-8000-516CED224947}" destId="{FEBAF224-A75A-4EF4-8665-7E54202AAD10}" srcOrd="0" destOrd="0" presId="urn:microsoft.com/office/officeart/2005/8/layout/list1"/>
    <dgm:cxn modelId="{550F7CC2-C0D4-4202-9463-D7471ED077E1}" type="presOf" srcId="{DE2CE141-49AE-41D7-ACB8-821804F93EF5}" destId="{DB1AFB5C-CF3A-474F-91E5-DB5A55B48157}" srcOrd="1" destOrd="0" presId="urn:microsoft.com/office/officeart/2005/8/layout/list1"/>
    <dgm:cxn modelId="{B325C336-C44C-4F04-AFEF-97315ED6E614}" type="presParOf" srcId="{FEBAF224-A75A-4EF4-8665-7E54202AAD10}" destId="{8AC57A84-B038-4206-B2AD-BA09287BB03F}" srcOrd="0" destOrd="0" presId="urn:microsoft.com/office/officeart/2005/8/layout/list1"/>
    <dgm:cxn modelId="{1E83D446-4350-48BC-9227-FFD672EF35C7}" type="presParOf" srcId="{8AC57A84-B038-4206-B2AD-BA09287BB03F}" destId="{934865EF-2A4F-40A8-86D3-BBBEFA89FB1A}" srcOrd="0" destOrd="0" presId="urn:microsoft.com/office/officeart/2005/8/layout/list1"/>
    <dgm:cxn modelId="{3E20A401-0508-4CE0-B2CF-58B3DF6D6431}" type="presParOf" srcId="{8AC57A84-B038-4206-B2AD-BA09287BB03F}" destId="{DB1AFB5C-CF3A-474F-91E5-DB5A55B48157}" srcOrd="1" destOrd="0" presId="urn:microsoft.com/office/officeart/2005/8/layout/list1"/>
    <dgm:cxn modelId="{7A033DE2-3098-4873-A362-BED8F02A9D32}" type="presParOf" srcId="{FEBAF224-A75A-4EF4-8665-7E54202AAD10}" destId="{DB349675-0B8A-496C-9D12-344709E7836D}" srcOrd="1" destOrd="0" presId="urn:microsoft.com/office/officeart/2005/8/layout/list1"/>
    <dgm:cxn modelId="{6EAB8352-6E0C-4FAD-9C32-4AED8004E5EF}" type="presParOf" srcId="{FEBAF224-A75A-4EF4-8665-7E54202AAD10}" destId="{76AD2176-6FA0-4CC8-AD1C-FBF7263EC196}" srcOrd="2" destOrd="0" presId="urn:microsoft.com/office/officeart/2005/8/layout/list1"/>
    <dgm:cxn modelId="{6FBDF5C1-598A-4134-B8CE-5E8EBD0FF2BF}" type="presParOf" srcId="{FEBAF224-A75A-4EF4-8665-7E54202AAD10}" destId="{C50DB07D-60B7-4C17-A984-3385BFA2A339}" srcOrd="3" destOrd="0" presId="urn:microsoft.com/office/officeart/2005/8/layout/list1"/>
    <dgm:cxn modelId="{5C3A582A-1BB0-4E45-B0FF-C208824A221D}" type="presParOf" srcId="{FEBAF224-A75A-4EF4-8665-7E54202AAD10}" destId="{0B8E14EB-FDFB-4A1C-B87D-EA6B7A38442A}" srcOrd="4" destOrd="0" presId="urn:microsoft.com/office/officeart/2005/8/layout/list1"/>
    <dgm:cxn modelId="{4C353E2F-F8E2-429E-ACD7-CFC83A9973AD}" type="presParOf" srcId="{0B8E14EB-FDFB-4A1C-B87D-EA6B7A38442A}" destId="{E05BB28F-191E-418D-89B7-C267943219DD}" srcOrd="0" destOrd="0" presId="urn:microsoft.com/office/officeart/2005/8/layout/list1"/>
    <dgm:cxn modelId="{8DC0D5C1-B4CB-4E52-A40D-546C830F73A0}" type="presParOf" srcId="{0B8E14EB-FDFB-4A1C-B87D-EA6B7A38442A}" destId="{8D94E09B-E89F-446C-B343-3F28C85C2F6D}" srcOrd="1" destOrd="0" presId="urn:microsoft.com/office/officeart/2005/8/layout/list1"/>
    <dgm:cxn modelId="{353EB26F-B9EA-4F9C-A378-E075DDFD0D5D}" type="presParOf" srcId="{FEBAF224-A75A-4EF4-8665-7E54202AAD10}" destId="{9DC482CE-F310-4F5A-AD07-07773427DF7E}" srcOrd="5" destOrd="0" presId="urn:microsoft.com/office/officeart/2005/8/layout/list1"/>
    <dgm:cxn modelId="{9AA1BB46-6FC5-410B-A716-8DAB014FB438}" type="presParOf" srcId="{FEBAF224-A75A-4EF4-8665-7E54202AAD10}" destId="{D8FC5731-5293-46A2-A2C0-4CC0CCB91B3B}" srcOrd="6" destOrd="0" presId="urn:microsoft.com/office/officeart/2005/8/layout/list1"/>
    <dgm:cxn modelId="{5C6CC34D-78DE-4FA0-8F34-C222639574B0}" type="presParOf" srcId="{FEBAF224-A75A-4EF4-8665-7E54202AAD10}" destId="{DF67E4E2-B584-4993-8F8C-408CBDED00D2}" srcOrd="7" destOrd="0" presId="urn:microsoft.com/office/officeart/2005/8/layout/list1"/>
    <dgm:cxn modelId="{D6B445A8-4EE5-4E05-A0B5-0A9504A62DD4}" type="presParOf" srcId="{FEBAF224-A75A-4EF4-8665-7E54202AAD10}" destId="{6E202ECA-5196-4868-88A7-FEF1DC78A357}" srcOrd="8" destOrd="0" presId="urn:microsoft.com/office/officeart/2005/8/layout/list1"/>
    <dgm:cxn modelId="{CAAF3574-32EB-4EA3-8031-E3B259D8C251}" type="presParOf" srcId="{6E202ECA-5196-4868-88A7-FEF1DC78A357}" destId="{75ACE3FA-B109-48B8-999E-2BED41B81CF0}" srcOrd="0" destOrd="0" presId="urn:microsoft.com/office/officeart/2005/8/layout/list1"/>
    <dgm:cxn modelId="{DB0B469F-03EA-42DD-AFC6-9198BED1C1BA}" type="presParOf" srcId="{6E202ECA-5196-4868-88A7-FEF1DC78A357}" destId="{FC620268-E90B-4664-8F25-F759A4DA95B4}" srcOrd="1" destOrd="0" presId="urn:microsoft.com/office/officeart/2005/8/layout/list1"/>
    <dgm:cxn modelId="{7CF72D7F-6658-4227-AA96-5FA6D8D03059}" type="presParOf" srcId="{FEBAF224-A75A-4EF4-8665-7E54202AAD10}" destId="{F3E2463C-80D6-425F-8DFA-648E066BF3F2}" srcOrd="9" destOrd="0" presId="urn:microsoft.com/office/officeart/2005/8/layout/list1"/>
    <dgm:cxn modelId="{2E8F05E6-2FFC-4465-A2F4-3CB1B9C25C6C}" type="presParOf" srcId="{FEBAF224-A75A-4EF4-8665-7E54202AAD10}" destId="{5C77646F-70A2-4D4A-9147-F1576E3F0B17}" srcOrd="10" destOrd="0" presId="urn:microsoft.com/office/officeart/2005/8/layout/list1"/>
    <dgm:cxn modelId="{A32C0D5B-DB0E-49CB-A19A-26A267EF5758}" type="presParOf" srcId="{FEBAF224-A75A-4EF4-8665-7E54202AAD10}" destId="{488C6047-385B-42F6-B6F7-B4808CFA3189}" srcOrd="11" destOrd="0" presId="urn:microsoft.com/office/officeart/2005/8/layout/list1"/>
    <dgm:cxn modelId="{C14CB57C-CFFE-477B-8DF6-A2C09A3DACBB}" type="presParOf" srcId="{FEBAF224-A75A-4EF4-8665-7E54202AAD10}" destId="{37339077-4E2D-4399-A268-FC0C3A7BE73C}" srcOrd="12" destOrd="0" presId="urn:microsoft.com/office/officeart/2005/8/layout/list1"/>
    <dgm:cxn modelId="{19B224B7-8241-412C-B3EC-14E929C1F0EB}" type="presParOf" srcId="{37339077-4E2D-4399-A268-FC0C3A7BE73C}" destId="{9F7ABD10-C095-469D-828D-3CBF2555481B}" srcOrd="0" destOrd="0" presId="urn:microsoft.com/office/officeart/2005/8/layout/list1"/>
    <dgm:cxn modelId="{48CE0251-AD8D-4596-A347-6020521507D0}" type="presParOf" srcId="{37339077-4E2D-4399-A268-FC0C3A7BE73C}" destId="{C8BC76D4-D51F-4972-8A43-F51D090BDDC5}" srcOrd="1" destOrd="0" presId="urn:microsoft.com/office/officeart/2005/8/layout/list1"/>
    <dgm:cxn modelId="{5CA30811-A863-43D4-ADC8-506EFEF546E2}" type="presParOf" srcId="{FEBAF224-A75A-4EF4-8665-7E54202AAD10}" destId="{36DD609B-DD3F-43C5-A32A-03DED4B7611B}" srcOrd="13" destOrd="0" presId="urn:microsoft.com/office/officeart/2005/8/layout/list1"/>
    <dgm:cxn modelId="{A2419CE9-22E0-484B-B3ED-87BDC232ACF7}" type="presParOf" srcId="{FEBAF224-A75A-4EF4-8665-7E54202AAD10}" destId="{CF16D744-3EB7-413F-829D-3A4371D71F4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D3DBBF-3AFC-45C9-9ECF-B104FE00ACAE}" type="doc">
      <dgm:prSet loTypeId="urn:microsoft.com/office/officeart/2005/8/layout/gear1" loCatId="relationship" qsTypeId="urn:microsoft.com/office/officeart/2005/8/quickstyle/simple3" qsCatId="simple" csTypeId="urn:microsoft.com/office/officeart/2005/8/colors/accent1_2" csCatId="accent1" phldr="1"/>
      <dgm:spPr/>
    </dgm:pt>
    <dgm:pt modelId="{BE34B1A9-E532-4460-B6EC-601059AC1C44}">
      <dgm:prSet phldrT="[Текст]" custT="1"/>
      <dgm:spPr/>
      <dgm:t>
        <a:bodyPr/>
        <a:lstStyle/>
        <a:p>
          <a:r>
            <a:rPr lang="uk-UA" sz="2200" b="1" noProof="0" dirty="0" smtClean="0"/>
            <a:t>Конфіденційність та повага до прав клієнта</a:t>
          </a:r>
          <a:endParaRPr lang="uk-UA" sz="2200" noProof="0" dirty="0"/>
        </a:p>
      </dgm:t>
    </dgm:pt>
    <dgm:pt modelId="{47EE4136-F049-4EB3-9B39-EDE9522A1B9D}" type="parTrans" cxnId="{FCB20B85-182B-4825-BEF5-FE0161E971FE}">
      <dgm:prSet/>
      <dgm:spPr/>
      <dgm:t>
        <a:bodyPr/>
        <a:lstStyle/>
        <a:p>
          <a:endParaRPr lang="uk-UA"/>
        </a:p>
      </dgm:t>
    </dgm:pt>
    <dgm:pt modelId="{B9E22DD8-9E7D-4828-B8DF-BFEB599360BE}" type="sibTrans" cxnId="{FCB20B85-182B-4825-BEF5-FE0161E971FE}">
      <dgm:prSet/>
      <dgm:spPr/>
      <dgm:t>
        <a:bodyPr/>
        <a:lstStyle/>
        <a:p>
          <a:endParaRPr lang="uk-UA"/>
        </a:p>
      </dgm:t>
    </dgm:pt>
    <dgm:pt modelId="{EB7E9CCC-7638-4A2B-8E7B-2F21F444926B}">
      <dgm:prSet phldrT="[Текст]" custT="1"/>
      <dgm:spPr/>
      <dgm:t>
        <a:bodyPr/>
        <a:lstStyle/>
        <a:p>
          <a:r>
            <a:rPr lang="uk-UA" sz="2200" b="1" noProof="0" dirty="0" smtClean="0"/>
            <a:t>Дотримання</a:t>
          </a:r>
          <a:r>
            <a:rPr lang="uk-UA" sz="1800" noProof="0" dirty="0" smtClean="0"/>
            <a:t> </a:t>
          </a:r>
          <a:r>
            <a:rPr lang="uk-UA" sz="2200" b="1" noProof="0" dirty="0" smtClean="0"/>
            <a:t>професійних</a:t>
          </a:r>
          <a:r>
            <a:rPr lang="uk-UA" sz="1800" noProof="0" dirty="0" smtClean="0"/>
            <a:t> </a:t>
          </a:r>
          <a:r>
            <a:rPr lang="uk-UA" sz="2200" b="1" noProof="0" dirty="0" smtClean="0"/>
            <a:t>стандартів</a:t>
          </a:r>
          <a:endParaRPr lang="uk-UA" sz="2200" b="1" dirty="0"/>
        </a:p>
      </dgm:t>
    </dgm:pt>
    <dgm:pt modelId="{5A1CF05E-F10F-4B3D-A4DD-F0FDA04B7136}" type="parTrans" cxnId="{F53BD2DD-C5BA-44AF-ABCE-D682B03D7F13}">
      <dgm:prSet/>
      <dgm:spPr/>
      <dgm:t>
        <a:bodyPr/>
        <a:lstStyle/>
        <a:p>
          <a:endParaRPr lang="uk-UA"/>
        </a:p>
      </dgm:t>
    </dgm:pt>
    <dgm:pt modelId="{D6D03D1D-97AF-4464-B3B3-B391EEB9724E}" type="sibTrans" cxnId="{F53BD2DD-C5BA-44AF-ABCE-D682B03D7F13}">
      <dgm:prSet/>
      <dgm:spPr/>
      <dgm:t>
        <a:bodyPr/>
        <a:lstStyle/>
        <a:p>
          <a:endParaRPr lang="uk-UA"/>
        </a:p>
      </dgm:t>
    </dgm:pt>
    <dgm:pt modelId="{26AF8008-E8DD-41D0-BB0D-F6FDEF8B3616}">
      <dgm:prSet phldrT="[Текст]" custT="1"/>
      <dgm:spPr/>
      <dgm:t>
        <a:bodyPr/>
        <a:lstStyle/>
        <a:p>
          <a:r>
            <a:rPr lang="uk-UA" sz="2200" b="1" noProof="0" dirty="0" smtClean="0"/>
            <a:t>Запобігання</a:t>
          </a:r>
          <a:r>
            <a:rPr lang="uk-UA" sz="2400" noProof="0" dirty="0" smtClean="0"/>
            <a:t> </a:t>
          </a:r>
          <a:r>
            <a:rPr lang="uk-UA" sz="2200" b="1" noProof="0" dirty="0" smtClean="0"/>
            <a:t>конфлікту</a:t>
          </a:r>
          <a:r>
            <a:rPr lang="uk-UA" sz="2400" noProof="0" dirty="0" smtClean="0"/>
            <a:t> </a:t>
          </a:r>
          <a:r>
            <a:rPr lang="uk-UA" sz="2200" b="1" noProof="0" dirty="0" smtClean="0"/>
            <a:t>інтересів</a:t>
          </a:r>
          <a:endParaRPr lang="uk-UA" sz="2200" b="1" noProof="0" dirty="0"/>
        </a:p>
      </dgm:t>
    </dgm:pt>
    <dgm:pt modelId="{D0CEEEB0-759D-42B3-84E6-C82C1EB3EF83}" type="parTrans" cxnId="{B1AF1759-9BDE-422A-9D1E-730D3C7DD2BC}">
      <dgm:prSet/>
      <dgm:spPr/>
      <dgm:t>
        <a:bodyPr/>
        <a:lstStyle/>
        <a:p>
          <a:endParaRPr lang="uk-UA"/>
        </a:p>
      </dgm:t>
    </dgm:pt>
    <dgm:pt modelId="{0C49C6B6-83D3-48FD-A194-9486BF020F8D}" type="sibTrans" cxnId="{B1AF1759-9BDE-422A-9D1E-730D3C7DD2BC}">
      <dgm:prSet/>
      <dgm:spPr/>
      <dgm:t>
        <a:bodyPr/>
        <a:lstStyle/>
        <a:p>
          <a:endParaRPr lang="uk-UA"/>
        </a:p>
      </dgm:t>
    </dgm:pt>
    <dgm:pt modelId="{0051FBEC-B849-4E9D-B0CD-0FFB7CC6C816}" type="pres">
      <dgm:prSet presAssocID="{F4D3DBBF-3AFC-45C9-9ECF-B104FE00ACA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7F1D01-D8D5-4119-9E83-36B6103EAF95}" type="pres">
      <dgm:prSet presAssocID="{BE34B1A9-E532-4460-B6EC-601059AC1C44}" presName="gear1" presStyleLbl="node1" presStyleIdx="0" presStyleCnt="3" custScaleX="106399" custScaleY="97368" custLinFactNeighborX="30420" custLinFactNeighborY="-1031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B492332-0A2F-483C-A351-264F63CE898E}" type="pres">
      <dgm:prSet presAssocID="{BE34B1A9-E532-4460-B6EC-601059AC1C44}" presName="gear1srcNode" presStyleLbl="node1" presStyleIdx="0" presStyleCnt="3"/>
      <dgm:spPr/>
      <dgm:t>
        <a:bodyPr/>
        <a:lstStyle/>
        <a:p>
          <a:endParaRPr lang="uk-UA"/>
        </a:p>
      </dgm:t>
    </dgm:pt>
    <dgm:pt modelId="{38EB9AFA-13C0-4573-9ED7-14C06BA47B1F}" type="pres">
      <dgm:prSet presAssocID="{BE34B1A9-E532-4460-B6EC-601059AC1C44}" presName="gear1dstNode" presStyleLbl="node1" presStyleIdx="0" presStyleCnt="3"/>
      <dgm:spPr/>
      <dgm:t>
        <a:bodyPr/>
        <a:lstStyle/>
        <a:p>
          <a:endParaRPr lang="uk-UA"/>
        </a:p>
      </dgm:t>
    </dgm:pt>
    <dgm:pt modelId="{FE14FB28-6CED-4C1E-98F1-83A6317A99D3}" type="pres">
      <dgm:prSet presAssocID="{EB7E9CCC-7638-4A2B-8E7B-2F21F444926B}" presName="gear2" presStyleLbl="node1" presStyleIdx="1" presStyleCnt="3" custScaleX="153919" custScaleY="140882" custLinFactNeighborX="10216" custLinFactNeighborY="3447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774FD5-AD03-4DB7-A7F5-7FFFFE2B4E49}" type="pres">
      <dgm:prSet presAssocID="{EB7E9CCC-7638-4A2B-8E7B-2F21F444926B}" presName="gear2srcNode" presStyleLbl="node1" presStyleIdx="1" presStyleCnt="3"/>
      <dgm:spPr/>
      <dgm:t>
        <a:bodyPr/>
        <a:lstStyle/>
        <a:p>
          <a:endParaRPr lang="uk-UA"/>
        </a:p>
      </dgm:t>
    </dgm:pt>
    <dgm:pt modelId="{6B7192BF-635D-4814-AACE-C2B88E0FFCF9}" type="pres">
      <dgm:prSet presAssocID="{EB7E9CCC-7638-4A2B-8E7B-2F21F444926B}" presName="gear2dstNode" presStyleLbl="node1" presStyleIdx="1" presStyleCnt="3"/>
      <dgm:spPr/>
      <dgm:t>
        <a:bodyPr/>
        <a:lstStyle/>
        <a:p>
          <a:endParaRPr lang="uk-UA"/>
        </a:p>
      </dgm:t>
    </dgm:pt>
    <dgm:pt modelId="{5227DE75-6846-487B-B594-1C66570A2B0D}" type="pres">
      <dgm:prSet presAssocID="{26AF8008-E8DD-41D0-BB0D-F6FDEF8B3616}" presName="gear3" presStyleLbl="node1" presStyleIdx="2" presStyleCnt="3" custScaleX="127272" custScaleY="128398" custLinFactNeighborX="11062" custLinFactNeighborY="-3430"/>
      <dgm:spPr/>
      <dgm:t>
        <a:bodyPr/>
        <a:lstStyle/>
        <a:p>
          <a:endParaRPr lang="uk-UA"/>
        </a:p>
      </dgm:t>
    </dgm:pt>
    <dgm:pt modelId="{58F90CB2-37F1-4D8D-9F63-61AB3B203863}" type="pres">
      <dgm:prSet presAssocID="{26AF8008-E8DD-41D0-BB0D-F6FDEF8B361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8A5855-4D01-45F4-8EAD-285F1EF73EF0}" type="pres">
      <dgm:prSet presAssocID="{26AF8008-E8DD-41D0-BB0D-F6FDEF8B3616}" presName="gear3srcNode" presStyleLbl="node1" presStyleIdx="2" presStyleCnt="3"/>
      <dgm:spPr/>
      <dgm:t>
        <a:bodyPr/>
        <a:lstStyle/>
        <a:p>
          <a:endParaRPr lang="uk-UA"/>
        </a:p>
      </dgm:t>
    </dgm:pt>
    <dgm:pt modelId="{43C9C332-0432-463D-9EFC-BE8EF865DD4B}" type="pres">
      <dgm:prSet presAssocID="{26AF8008-E8DD-41D0-BB0D-F6FDEF8B3616}" presName="gear3dstNode" presStyleLbl="node1" presStyleIdx="2" presStyleCnt="3"/>
      <dgm:spPr/>
      <dgm:t>
        <a:bodyPr/>
        <a:lstStyle/>
        <a:p>
          <a:endParaRPr lang="uk-UA"/>
        </a:p>
      </dgm:t>
    </dgm:pt>
    <dgm:pt modelId="{C0799EC1-8F6A-4396-A8F4-8CF0D33008B6}" type="pres">
      <dgm:prSet presAssocID="{B9E22DD8-9E7D-4828-B8DF-BFEB599360BE}" presName="connector1" presStyleLbl="sibTrans2D1" presStyleIdx="0" presStyleCnt="3" custLinFactNeighborX="20935" custLinFactNeighborY="-6470"/>
      <dgm:spPr/>
      <dgm:t>
        <a:bodyPr/>
        <a:lstStyle/>
        <a:p>
          <a:endParaRPr lang="uk-UA"/>
        </a:p>
      </dgm:t>
    </dgm:pt>
    <dgm:pt modelId="{012F8C52-28A0-4494-A17D-512816263725}" type="pres">
      <dgm:prSet presAssocID="{D6D03D1D-97AF-4464-B3B3-B391EEB9724E}" presName="connector2" presStyleLbl="sibTrans2D1" presStyleIdx="1" presStyleCnt="3" custLinFactNeighborX="-13005" custLinFactNeighborY="13929"/>
      <dgm:spPr/>
      <dgm:t>
        <a:bodyPr/>
        <a:lstStyle/>
        <a:p>
          <a:endParaRPr lang="uk-UA"/>
        </a:p>
      </dgm:t>
    </dgm:pt>
    <dgm:pt modelId="{1A1CC686-BF44-43DB-8E28-1590965CF8BA}" type="pres">
      <dgm:prSet presAssocID="{0C49C6B6-83D3-48FD-A194-9486BF020F8D}" presName="connector3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1B3A0316-B938-4361-B2B2-EE43989AB0B3}" type="presOf" srcId="{EB7E9CCC-7638-4A2B-8E7B-2F21F444926B}" destId="{FE14FB28-6CED-4C1E-98F1-83A6317A99D3}" srcOrd="0" destOrd="0" presId="urn:microsoft.com/office/officeart/2005/8/layout/gear1"/>
    <dgm:cxn modelId="{AE6699F4-40AD-4D81-BD46-DF908EA4DE6D}" type="presOf" srcId="{EB7E9CCC-7638-4A2B-8E7B-2F21F444926B}" destId="{6B7192BF-635D-4814-AACE-C2B88E0FFCF9}" srcOrd="2" destOrd="0" presId="urn:microsoft.com/office/officeart/2005/8/layout/gear1"/>
    <dgm:cxn modelId="{70C61915-E827-4482-8545-79809E847F06}" type="presOf" srcId="{B9E22DD8-9E7D-4828-B8DF-BFEB599360BE}" destId="{C0799EC1-8F6A-4396-A8F4-8CF0D33008B6}" srcOrd="0" destOrd="0" presId="urn:microsoft.com/office/officeart/2005/8/layout/gear1"/>
    <dgm:cxn modelId="{BFB2D0F7-373B-4DDD-8F72-431FA0D14CA7}" type="presOf" srcId="{BE34B1A9-E532-4460-B6EC-601059AC1C44}" destId="{0E7F1D01-D8D5-4119-9E83-36B6103EAF95}" srcOrd="0" destOrd="0" presId="urn:microsoft.com/office/officeart/2005/8/layout/gear1"/>
    <dgm:cxn modelId="{B77B5B30-F48F-442E-96BA-2B3F3EA81166}" type="presOf" srcId="{26AF8008-E8DD-41D0-BB0D-F6FDEF8B3616}" destId="{58F90CB2-37F1-4D8D-9F63-61AB3B203863}" srcOrd="1" destOrd="0" presId="urn:microsoft.com/office/officeart/2005/8/layout/gear1"/>
    <dgm:cxn modelId="{86B9BF73-8D84-41E7-BF6E-4A52E18C9A8C}" type="presOf" srcId="{EB7E9CCC-7638-4A2B-8E7B-2F21F444926B}" destId="{9B774FD5-AD03-4DB7-A7F5-7FFFFE2B4E49}" srcOrd="1" destOrd="0" presId="urn:microsoft.com/office/officeart/2005/8/layout/gear1"/>
    <dgm:cxn modelId="{654D2120-21E6-4D0B-8541-5C6A32DADA61}" type="presOf" srcId="{D6D03D1D-97AF-4464-B3B3-B391EEB9724E}" destId="{012F8C52-28A0-4494-A17D-512816263725}" srcOrd="0" destOrd="0" presId="urn:microsoft.com/office/officeart/2005/8/layout/gear1"/>
    <dgm:cxn modelId="{FCB20B85-182B-4825-BEF5-FE0161E971FE}" srcId="{F4D3DBBF-3AFC-45C9-9ECF-B104FE00ACAE}" destId="{BE34B1A9-E532-4460-B6EC-601059AC1C44}" srcOrd="0" destOrd="0" parTransId="{47EE4136-F049-4EB3-9B39-EDE9522A1B9D}" sibTransId="{B9E22DD8-9E7D-4828-B8DF-BFEB599360BE}"/>
    <dgm:cxn modelId="{505FDEED-A575-4BFB-82C5-0C0B06D87D9C}" type="presOf" srcId="{BE34B1A9-E532-4460-B6EC-601059AC1C44}" destId="{EB492332-0A2F-483C-A351-264F63CE898E}" srcOrd="1" destOrd="0" presId="urn:microsoft.com/office/officeart/2005/8/layout/gear1"/>
    <dgm:cxn modelId="{385B6D10-5B00-49EA-B4BA-4D98DBF48EDA}" type="presOf" srcId="{0C49C6B6-83D3-48FD-A194-9486BF020F8D}" destId="{1A1CC686-BF44-43DB-8E28-1590965CF8BA}" srcOrd="0" destOrd="0" presId="urn:microsoft.com/office/officeart/2005/8/layout/gear1"/>
    <dgm:cxn modelId="{B1AF1759-9BDE-422A-9D1E-730D3C7DD2BC}" srcId="{F4D3DBBF-3AFC-45C9-9ECF-B104FE00ACAE}" destId="{26AF8008-E8DD-41D0-BB0D-F6FDEF8B3616}" srcOrd="2" destOrd="0" parTransId="{D0CEEEB0-759D-42B3-84E6-C82C1EB3EF83}" sibTransId="{0C49C6B6-83D3-48FD-A194-9486BF020F8D}"/>
    <dgm:cxn modelId="{A2E2BD8C-26D0-44A9-8A04-13F59EA76699}" type="presOf" srcId="{BE34B1A9-E532-4460-B6EC-601059AC1C44}" destId="{38EB9AFA-13C0-4573-9ED7-14C06BA47B1F}" srcOrd="2" destOrd="0" presId="urn:microsoft.com/office/officeart/2005/8/layout/gear1"/>
    <dgm:cxn modelId="{F53BD2DD-C5BA-44AF-ABCE-D682B03D7F13}" srcId="{F4D3DBBF-3AFC-45C9-9ECF-B104FE00ACAE}" destId="{EB7E9CCC-7638-4A2B-8E7B-2F21F444926B}" srcOrd="1" destOrd="0" parTransId="{5A1CF05E-F10F-4B3D-A4DD-F0FDA04B7136}" sibTransId="{D6D03D1D-97AF-4464-B3B3-B391EEB9724E}"/>
    <dgm:cxn modelId="{80F02F54-FD22-4115-BCC5-11CD0DF4F71B}" type="presOf" srcId="{26AF8008-E8DD-41D0-BB0D-F6FDEF8B3616}" destId="{7A8A5855-4D01-45F4-8EAD-285F1EF73EF0}" srcOrd="2" destOrd="0" presId="urn:microsoft.com/office/officeart/2005/8/layout/gear1"/>
    <dgm:cxn modelId="{C603A6CE-26E9-4869-ACB4-DAECF9F0C63E}" type="presOf" srcId="{F4D3DBBF-3AFC-45C9-9ECF-B104FE00ACAE}" destId="{0051FBEC-B849-4E9D-B0CD-0FFB7CC6C816}" srcOrd="0" destOrd="0" presId="urn:microsoft.com/office/officeart/2005/8/layout/gear1"/>
    <dgm:cxn modelId="{C8997035-8A6E-4422-AC79-2091B8D4E803}" type="presOf" srcId="{26AF8008-E8DD-41D0-BB0D-F6FDEF8B3616}" destId="{5227DE75-6846-487B-B594-1C66570A2B0D}" srcOrd="0" destOrd="0" presId="urn:microsoft.com/office/officeart/2005/8/layout/gear1"/>
    <dgm:cxn modelId="{627E2AED-81B4-4866-AD37-0932579B5C66}" type="presOf" srcId="{26AF8008-E8DD-41D0-BB0D-F6FDEF8B3616}" destId="{43C9C332-0432-463D-9EFC-BE8EF865DD4B}" srcOrd="3" destOrd="0" presId="urn:microsoft.com/office/officeart/2005/8/layout/gear1"/>
    <dgm:cxn modelId="{FA548610-2BCC-44C3-B66D-40B086D05EB7}" type="presParOf" srcId="{0051FBEC-B849-4E9D-B0CD-0FFB7CC6C816}" destId="{0E7F1D01-D8D5-4119-9E83-36B6103EAF95}" srcOrd="0" destOrd="0" presId="urn:microsoft.com/office/officeart/2005/8/layout/gear1"/>
    <dgm:cxn modelId="{9C61DDB5-EAAF-4AA2-9AEE-7EB77369BEA2}" type="presParOf" srcId="{0051FBEC-B849-4E9D-B0CD-0FFB7CC6C816}" destId="{EB492332-0A2F-483C-A351-264F63CE898E}" srcOrd="1" destOrd="0" presId="urn:microsoft.com/office/officeart/2005/8/layout/gear1"/>
    <dgm:cxn modelId="{69168298-99DD-46DE-89D3-B14C59577863}" type="presParOf" srcId="{0051FBEC-B849-4E9D-B0CD-0FFB7CC6C816}" destId="{38EB9AFA-13C0-4573-9ED7-14C06BA47B1F}" srcOrd="2" destOrd="0" presId="urn:microsoft.com/office/officeart/2005/8/layout/gear1"/>
    <dgm:cxn modelId="{01C77448-32D9-47D3-B97D-A4BE7B5F19FE}" type="presParOf" srcId="{0051FBEC-B849-4E9D-B0CD-0FFB7CC6C816}" destId="{FE14FB28-6CED-4C1E-98F1-83A6317A99D3}" srcOrd="3" destOrd="0" presId="urn:microsoft.com/office/officeart/2005/8/layout/gear1"/>
    <dgm:cxn modelId="{F58E8E34-0E03-4AFD-A162-ED7BD9F78579}" type="presParOf" srcId="{0051FBEC-B849-4E9D-B0CD-0FFB7CC6C816}" destId="{9B774FD5-AD03-4DB7-A7F5-7FFFFE2B4E49}" srcOrd="4" destOrd="0" presId="urn:microsoft.com/office/officeart/2005/8/layout/gear1"/>
    <dgm:cxn modelId="{5047103F-F557-49DF-8A49-655530F17DC7}" type="presParOf" srcId="{0051FBEC-B849-4E9D-B0CD-0FFB7CC6C816}" destId="{6B7192BF-635D-4814-AACE-C2B88E0FFCF9}" srcOrd="5" destOrd="0" presId="urn:microsoft.com/office/officeart/2005/8/layout/gear1"/>
    <dgm:cxn modelId="{D646F3A1-B734-44EB-8BD7-095BAC8D5607}" type="presParOf" srcId="{0051FBEC-B849-4E9D-B0CD-0FFB7CC6C816}" destId="{5227DE75-6846-487B-B594-1C66570A2B0D}" srcOrd="6" destOrd="0" presId="urn:microsoft.com/office/officeart/2005/8/layout/gear1"/>
    <dgm:cxn modelId="{5BF9EB34-C95C-44F9-B110-2475D6D6F26C}" type="presParOf" srcId="{0051FBEC-B849-4E9D-B0CD-0FFB7CC6C816}" destId="{58F90CB2-37F1-4D8D-9F63-61AB3B203863}" srcOrd="7" destOrd="0" presId="urn:microsoft.com/office/officeart/2005/8/layout/gear1"/>
    <dgm:cxn modelId="{8A4007DD-C57B-4222-ADB4-0BAF3161A5F8}" type="presParOf" srcId="{0051FBEC-B849-4E9D-B0CD-0FFB7CC6C816}" destId="{7A8A5855-4D01-45F4-8EAD-285F1EF73EF0}" srcOrd="8" destOrd="0" presId="urn:microsoft.com/office/officeart/2005/8/layout/gear1"/>
    <dgm:cxn modelId="{55068596-FC9B-48BA-81E8-3E9644B3444C}" type="presParOf" srcId="{0051FBEC-B849-4E9D-B0CD-0FFB7CC6C816}" destId="{43C9C332-0432-463D-9EFC-BE8EF865DD4B}" srcOrd="9" destOrd="0" presId="urn:microsoft.com/office/officeart/2005/8/layout/gear1"/>
    <dgm:cxn modelId="{2747915D-0B6B-4418-9199-CB3F027BB9E0}" type="presParOf" srcId="{0051FBEC-B849-4E9D-B0CD-0FFB7CC6C816}" destId="{C0799EC1-8F6A-4396-A8F4-8CF0D33008B6}" srcOrd="10" destOrd="0" presId="urn:microsoft.com/office/officeart/2005/8/layout/gear1"/>
    <dgm:cxn modelId="{A69479A5-603A-46C3-9A8B-2AB0FB589A81}" type="presParOf" srcId="{0051FBEC-B849-4E9D-B0CD-0FFB7CC6C816}" destId="{012F8C52-28A0-4494-A17D-512816263725}" srcOrd="11" destOrd="0" presId="urn:microsoft.com/office/officeart/2005/8/layout/gear1"/>
    <dgm:cxn modelId="{17D82C3F-712C-4D4A-AD01-16ADD7B1A313}" type="presParOf" srcId="{0051FBEC-B849-4E9D-B0CD-0FFB7CC6C816}" destId="{1A1CC686-BF44-43DB-8E28-1590965CF8B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48C3E9-9E4A-4AE0-84BF-2A9B7203AA75}" type="doc">
      <dgm:prSet loTypeId="urn:microsoft.com/office/officeart/2005/8/layout/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uk-UA"/>
        </a:p>
      </dgm:t>
    </dgm:pt>
    <dgm:pt modelId="{E1BFA5EE-65D2-4F12-BAFC-0A9C637966FD}">
      <dgm:prSet phldrT="[Текст]" custT="1"/>
      <dgm:spPr/>
      <dgm:t>
        <a:bodyPr/>
        <a:lstStyle/>
        <a:p>
          <a:r>
            <a:rPr lang="uk-UA" sz="2000" noProof="0" dirty="0" smtClean="0"/>
            <a:t>Соціальні зміни є необхідними для забезпечення </a:t>
          </a:r>
          <a:r>
            <a:rPr lang="uk-UA" sz="2000" b="1" noProof="0" dirty="0" smtClean="0"/>
            <a:t>справедливості, розвитку рівних можливостей </a:t>
          </a:r>
          <a:r>
            <a:rPr lang="uk-UA" sz="2000" noProof="0" dirty="0" smtClean="0"/>
            <a:t>і підтримки соціальної згуртованості. </a:t>
          </a:r>
          <a:endParaRPr lang="uk-UA" sz="2000" noProof="0" dirty="0"/>
        </a:p>
      </dgm:t>
    </dgm:pt>
    <dgm:pt modelId="{0E6A51A6-BE16-4448-8436-D27D1691468D}" type="parTrans" cxnId="{C9E92452-E08C-40BD-8C63-F30DA04E76A3}">
      <dgm:prSet/>
      <dgm:spPr/>
      <dgm:t>
        <a:bodyPr/>
        <a:lstStyle/>
        <a:p>
          <a:endParaRPr lang="uk-UA" sz="2300"/>
        </a:p>
      </dgm:t>
    </dgm:pt>
    <dgm:pt modelId="{780EE41E-9572-4FC6-80C8-F32735875B2A}" type="sibTrans" cxnId="{C9E92452-E08C-40BD-8C63-F30DA04E76A3}">
      <dgm:prSet/>
      <dgm:spPr/>
      <dgm:t>
        <a:bodyPr/>
        <a:lstStyle/>
        <a:p>
          <a:endParaRPr lang="uk-UA" sz="2300"/>
        </a:p>
      </dgm:t>
    </dgm:pt>
    <dgm:pt modelId="{0536D1ED-502F-4539-8CF9-F6886711860B}">
      <dgm:prSet phldrT="[Текст]" custT="1"/>
      <dgm:spPr/>
      <dgm:t>
        <a:bodyPr/>
        <a:lstStyle/>
        <a:p>
          <a:r>
            <a:rPr lang="uk-UA" sz="2100" noProof="0" dirty="0" smtClean="0"/>
            <a:t>Соціальні працівники виконують важливу роль у </a:t>
          </a:r>
          <a:r>
            <a:rPr lang="uk-UA" sz="2100" b="1" noProof="0" dirty="0" smtClean="0"/>
            <a:t>впровадженні змін через взаємодію </a:t>
          </a:r>
          <a:r>
            <a:rPr lang="uk-UA" sz="2100" noProof="0" dirty="0" smtClean="0"/>
            <a:t>з людьми та громадами.</a:t>
          </a:r>
          <a:endParaRPr lang="uk-UA" sz="2100" noProof="0" dirty="0"/>
        </a:p>
      </dgm:t>
    </dgm:pt>
    <dgm:pt modelId="{D7E540EF-57AA-42EA-83B1-AE503F306458}" type="parTrans" cxnId="{2F0A9614-393D-4109-9BB3-3849C16399DD}">
      <dgm:prSet/>
      <dgm:spPr/>
      <dgm:t>
        <a:bodyPr/>
        <a:lstStyle/>
        <a:p>
          <a:endParaRPr lang="uk-UA" sz="2300"/>
        </a:p>
      </dgm:t>
    </dgm:pt>
    <dgm:pt modelId="{2FBFEFDD-2449-44E0-9083-249D0068DA81}" type="sibTrans" cxnId="{2F0A9614-393D-4109-9BB3-3849C16399DD}">
      <dgm:prSet/>
      <dgm:spPr/>
      <dgm:t>
        <a:bodyPr/>
        <a:lstStyle/>
        <a:p>
          <a:endParaRPr lang="uk-UA" sz="2300"/>
        </a:p>
      </dgm:t>
    </dgm:pt>
    <dgm:pt modelId="{404255AD-7FE7-4C28-81A7-0BB27971A45A}">
      <dgm:prSet phldrT="[Текст]" custT="1"/>
      <dgm:spPr/>
      <dgm:t>
        <a:bodyPr/>
        <a:lstStyle/>
        <a:p>
          <a:r>
            <a:rPr lang="ru-RU" sz="2200" b="1" noProof="0" dirty="0" smtClean="0"/>
            <a:t>Роль </a:t>
          </a:r>
          <a:r>
            <a:rPr lang="uk-UA" sz="2200" b="1" noProof="0" dirty="0" smtClean="0"/>
            <a:t>соціального працівника в процесах змін не обмежується лише індивідуальною допомогою</a:t>
          </a:r>
          <a:endParaRPr lang="uk-UA" sz="2000" noProof="0" dirty="0"/>
        </a:p>
      </dgm:t>
    </dgm:pt>
    <dgm:pt modelId="{488DBFC6-6568-4258-A377-412EDA6B6CFC}" type="parTrans" cxnId="{8339CA6E-E8B5-4383-9F37-AE650EFEEE7A}">
      <dgm:prSet/>
      <dgm:spPr/>
      <dgm:t>
        <a:bodyPr/>
        <a:lstStyle/>
        <a:p>
          <a:endParaRPr lang="uk-UA" sz="2300"/>
        </a:p>
      </dgm:t>
    </dgm:pt>
    <dgm:pt modelId="{C5B2AAC7-070B-419C-B821-926D54337682}" type="sibTrans" cxnId="{8339CA6E-E8B5-4383-9F37-AE650EFEEE7A}">
      <dgm:prSet/>
      <dgm:spPr/>
      <dgm:t>
        <a:bodyPr/>
        <a:lstStyle/>
        <a:p>
          <a:endParaRPr lang="uk-UA" sz="2300"/>
        </a:p>
      </dgm:t>
    </dgm:pt>
    <dgm:pt modelId="{6F7C3AC8-EA57-40F5-91DE-87EFF36A456B}" type="pres">
      <dgm:prSet presAssocID="{8748C3E9-9E4A-4AE0-84BF-2A9B7203AA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CEAC4BC-1CF4-4A5F-BF44-ABAB62CEDC2D}" type="pres">
      <dgm:prSet presAssocID="{E1BFA5EE-65D2-4F12-BAFC-0A9C637966FD}" presName="parentLin" presStyleCnt="0"/>
      <dgm:spPr/>
    </dgm:pt>
    <dgm:pt modelId="{04AE5AAC-9FD3-4A71-9F1A-103A47022689}" type="pres">
      <dgm:prSet presAssocID="{E1BFA5EE-65D2-4F12-BAFC-0A9C637966FD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5CDF8FBC-7E59-425A-990E-58D13BC3DCAA}" type="pres">
      <dgm:prSet presAssocID="{E1BFA5EE-65D2-4F12-BAFC-0A9C637966FD}" presName="parentText" presStyleLbl="node1" presStyleIdx="0" presStyleCnt="3" custScaleX="118838" custScaleY="15450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72FEEF-92B8-4869-A01D-C8FA23CD7E66}" type="pres">
      <dgm:prSet presAssocID="{E1BFA5EE-65D2-4F12-BAFC-0A9C637966FD}" presName="negativeSpace" presStyleCnt="0"/>
      <dgm:spPr/>
    </dgm:pt>
    <dgm:pt modelId="{070FD1C4-F24F-4D4A-9D49-DD204E538E31}" type="pres">
      <dgm:prSet presAssocID="{E1BFA5EE-65D2-4F12-BAFC-0A9C637966FD}" presName="childText" presStyleLbl="conFgAcc1" presStyleIdx="0" presStyleCnt="3">
        <dgm:presLayoutVars>
          <dgm:bulletEnabled val="1"/>
        </dgm:presLayoutVars>
      </dgm:prSet>
      <dgm:spPr/>
    </dgm:pt>
    <dgm:pt modelId="{2E97E51E-7FA3-46BD-A78A-8A81E89D8129}" type="pres">
      <dgm:prSet presAssocID="{780EE41E-9572-4FC6-80C8-F32735875B2A}" presName="spaceBetweenRectangles" presStyleCnt="0"/>
      <dgm:spPr/>
    </dgm:pt>
    <dgm:pt modelId="{22D60A68-EC35-4540-8946-75559BC778DB}" type="pres">
      <dgm:prSet presAssocID="{0536D1ED-502F-4539-8CF9-F6886711860B}" presName="parentLin" presStyleCnt="0"/>
      <dgm:spPr/>
    </dgm:pt>
    <dgm:pt modelId="{ED4C4538-3BE9-4FDF-AF9F-02784B1CBEF8}" type="pres">
      <dgm:prSet presAssocID="{0536D1ED-502F-4539-8CF9-F6886711860B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D0409816-A57B-4BD3-913E-49EA9DD31691}" type="pres">
      <dgm:prSet presAssocID="{0536D1ED-502F-4539-8CF9-F6886711860B}" presName="parentText" presStyleLbl="node1" presStyleIdx="1" presStyleCnt="3" custScaleX="118053" custScaleY="15086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7BEEE7-870D-41B6-9637-300371656257}" type="pres">
      <dgm:prSet presAssocID="{0536D1ED-502F-4539-8CF9-F6886711860B}" presName="negativeSpace" presStyleCnt="0"/>
      <dgm:spPr/>
    </dgm:pt>
    <dgm:pt modelId="{1956CE1F-2887-40F2-96B2-0753745564A8}" type="pres">
      <dgm:prSet presAssocID="{0536D1ED-502F-4539-8CF9-F6886711860B}" presName="childText" presStyleLbl="conFgAcc1" presStyleIdx="1" presStyleCnt="3">
        <dgm:presLayoutVars>
          <dgm:bulletEnabled val="1"/>
        </dgm:presLayoutVars>
      </dgm:prSet>
      <dgm:spPr/>
    </dgm:pt>
    <dgm:pt modelId="{B21AF915-731E-4743-A3C9-B0E4F1EA1A60}" type="pres">
      <dgm:prSet presAssocID="{2FBFEFDD-2449-44E0-9083-249D0068DA81}" presName="spaceBetweenRectangles" presStyleCnt="0"/>
      <dgm:spPr/>
    </dgm:pt>
    <dgm:pt modelId="{472D44BE-F314-4BFB-A8A9-208439BCC1B1}" type="pres">
      <dgm:prSet presAssocID="{404255AD-7FE7-4C28-81A7-0BB27971A45A}" presName="parentLin" presStyleCnt="0"/>
      <dgm:spPr/>
    </dgm:pt>
    <dgm:pt modelId="{DA8D149C-CF90-4066-AF3D-50C79AF17A8B}" type="pres">
      <dgm:prSet presAssocID="{404255AD-7FE7-4C28-81A7-0BB27971A45A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4062C01F-7DBD-4FCC-B410-8894F7118E96}" type="pres">
      <dgm:prSet presAssocID="{404255AD-7FE7-4C28-81A7-0BB27971A45A}" presName="parentText" presStyleLbl="node1" presStyleIdx="2" presStyleCnt="3" custScaleX="118838" custScaleY="15118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B7595C-90BD-4089-B1B8-FB3FEC7CD633}" type="pres">
      <dgm:prSet presAssocID="{404255AD-7FE7-4C28-81A7-0BB27971A45A}" presName="negativeSpace" presStyleCnt="0"/>
      <dgm:spPr/>
    </dgm:pt>
    <dgm:pt modelId="{1369C09A-2F5C-407F-A836-C1AF5CDA4AFF}" type="pres">
      <dgm:prSet presAssocID="{404255AD-7FE7-4C28-81A7-0BB27971A45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339020E-D12D-4B44-BDD0-213F11F781B3}" type="presOf" srcId="{8748C3E9-9E4A-4AE0-84BF-2A9B7203AA75}" destId="{6F7C3AC8-EA57-40F5-91DE-87EFF36A456B}" srcOrd="0" destOrd="0" presId="urn:microsoft.com/office/officeart/2005/8/layout/list1"/>
    <dgm:cxn modelId="{8339CA6E-E8B5-4383-9F37-AE650EFEEE7A}" srcId="{8748C3E9-9E4A-4AE0-84BF-2A9B7203AA75}" destId="{404255AD-7FE7-4C28-81A7-0BB27971A45A}" srcOrd="2" destOrd="0" parTransId="{488DBFC6-6568-4258-A377-412EDA6B6CFC}" sibTransId="{C5B2AAC7-070B-419C-B821-926D54337682}"/>
    <dgm:cxn modelId="{36DE421F-036F-4ACD-B24D-186BB73F86FC}" type="presOf" srcId="{0536D1ED-502F-4539-8CF9-F6886711860B}" destId="{ED4C4538-3BE9-4FDF-AF9F-02784B1CBEF8}" srcOrd="0" destOrd="0" presId="urn:microsoft.com/office/officeart/2005/8/layout/list1"/>
    <dgm:cxn modelId="{2B5B2BFE-A1D5-4DF8-B477-1D2691CACC5E}" type="presOf" srcId="{404255AD-7FE7-4C28-81A7-0BB27971A45A}" destId="{4062C01F-7DBD-4FCC-B410-8894F7118E96}" srcOrd="1" destOrd="0" presId="urn:microsoft.com/office/officeart/2005/8/layout/list1"/>
    <dgm:cxn modelId="{C9E92452-E08C-40BD-8C63-F30DA04E76A3}" srcId="{8748C3E9-9E4A-4AE0-84BF-2A9B7203AA75}" destId="{E1BFA5EE-65D2-4F12-BAFC-0A9C637966FD}" srcOrd="0" destOrd="0" parTransId="{0E6A51A6-BE16-4448-8436-D27D1691468D}" sibTransId="{780EE41E-9572-4FC6-80C8-F32735875B2A}"/>
    <dgm:cxn modelId="{F2752B73-1438-4658-B9ED-42088A3A27A9}" type="presOf" srcId="{0536D1ED-502F-4539-8CF9-F6886711860B}" destId="{D0409816-A57B-4BD3-913E-49EA9DD31691}" srcOrd="1" destOrd="0" presId="urn:microsoft.com/office/officeart/2005/8/layout/list1"/>
    <dgm:cxn modelId="{983196E3-3C5C-4ECC-8186-6000757FF1FE}" type="presOf" srcId="{404255AD-7FE7-4C28-81A7-0BB27971A45A}" destId="{DA8D149C-CF90-4066-AF3D-50C79AF17A8B}" srcOrd="0" destOrd="0" presId="urn:microsoft.com/office/officeart/2005/8/layout/list1"/>
    <dgm:cxn modelId="{2F0A9614-393D-4109-9BB3-3849C16399DD}" srcId="{8748C3E9-9E4A-4AE0-84BF-2A9B7203AA75}" destId="{0536D1ED-502F-4539-8CF9-F6886711860B}" srcOrd="1" destOrd="0" parTransId="{D7E540EF-57AA-42EA-83B1-AE503F306458}" sibTransId="{2FBFEFDD-2449-44E0-9083-249D0068DA81}"/>
    <dgm:cxn modelId="{99DC3053-8FE1-4E7F-BBF3-0284AD1E0FE8}" type="presOf" srcId="{E1BFA5EE-65D2-4F12-BAFC-0A9C637966FD}" destId="{04AE5AAC-9FD3-4A71-9F1A-103A47022689}" srcOrd="0" destOrd="0" presId="urn:microsoft.com/office/officeart/2005/8/layout/list1"/>
    <dgm:cxn modelId="{F4A04066-5855-443F-9ADC-D1C27AE31F0D}" type="presOf" srcId="{E1BFA5EE-65D2-4F12-BAFC-0A9C637966FD}" destId="{5CDF8FBC-7E59-425A-990E-58D13BC3DCAA}" srcOrd="1" destOrd="0" presId="urn:microsoft.com/office/officeart/2005/8/layout/list1"/>
    <dgm:cxn modelId="{008D927E-F233-4E11-AE93-F236135C8662}" type="presParOf" srcId="{6F7C3AC8-EA57-40F5-91DE-87EFF36A456B}" destId="{CCEAC4BC-1CF4-4A5F-BF44-ABAB62CEDC2D}" srcOrd="0" destOrd="0" presId="urn:microsoft.com/office/officeart/2005/8/layout/list1"/>
    <dgm:cxn modelId="{89C45CF2-97ED-4855-995C-73AD8FE63B54}" type="presParOf" srcId="{CCEAC4BC-1CF4-4A5F-BF44-ABAB62CEDC2D}" destId="{04AE5AAC-9FD3-4A71-9F1A-103A47022689}" srcOrd="0" destOrd="0" presId="urn:microsoft.com/office/officeart/2005/8/layout/list1"/>
    <dgm:cxn modelId="{9852F6FC-DF8C-4675-9844-4DC330BB6150}" type="presParOf" srcId="{CCEAC4BC-1CF4-4A5F-BF44-ABAB62CEDC2D}" destId="{5CDF8FBC-7E59-425A-990E-58D13BC3DCAA}" srcOrd="1" destOrd="0" presId="urn:microsoft.com/office/officeart/2005/8/layout/list1"/>
    <dgm:cxn modelId="{1570A6F2-7721-45B7-A039-6280E4970CDA}" type="presParOf" srcId="{6F7C3AC8-EA57-40F5-91DE-87EFF36A456B}" destId="{B572FEEF-92B8-4869-A01D-C8FA23CD7E66}" srcOrd="1" destOrd="0" presId="urn:microsoft.com/office/officeart/2005/8/layout/list1"/>
    <dgm:cxn modelId="{65D889BA-C01F-4FFB-BC77-0A023BA4EC4C}" type="presParOf" srcId="{6F7C3AC8-EA57-40F5-91DE-87EFF36A456B}" destId="{070FD1C4-F24F-4D4A-9D49-DD204E538E31}" srcOrd="2" destOrd="0" presId="urn:microsoft.com/office/officeart/2005/8/layout/list1"/>
    <dgm:cxn modelId="{9D150051-D888-41E1-9CA2-5D6A633A7332}" type="presParOf" srcId="{6F7C3AC8-EA57-40F5-91DE-87EFF36A456B}" destId="{2E97E51E-7FA3-46BD-A78A-8A81E89D8129}" srcOrd="3" destOrd="0" presId="urn:microsoft.com/office/officeart/2005/8/layout/list1"/>
    <dgm:cxn modelId="{4EC2B891-239E-4326-8580-CF830DC06482}" type="presParOf" srcId="{6F7C3AC8-EA57-40F5-91DE-87EFF36A456B}" destId="{22D60A68-EC35-4540-8946-75559BC778DB}" srcOrd="4" destOrd="0" presId="urn:microsoft.com/office/officeart/2005/8/layout/list1"/>
    <dgm:cxn modelId="{C1E705E5-2B9F-4D70-9A00-82DBBD4FCA86}" type="presParOf" srcId="{22D60A68-EC35-4540-8946-75559BC778DB}" destId="{ED4C4538-3BE9-4FDF-AF9F-02784B1CBEF8}" srcOrd="0" destOrd="0" presId="urn:microsoft.com/office/officeart/2005/8/layout/list1"/>
    <dgm:cxn modelId="{1F8ABE70-0C08-4CA2-9FCA-B965CB72922A}" type="presParOf" srcId="{22D60A68-EC35-4540-8946-75559BC778DB}" destId="{D0409816-A57B-4BD3-913E-49EA9DD31691}" srcOrd="1" destOrd="0" presId="urn:microsoft.com/office/officeart/2005/8/layout/list1"/>
    <dgm:cxn modelId="{761E21AB-F9A8-4DAE-A4EF-87F47942EDC1}" type="presParOf" srcId="{6F7C3AC8-EA57-40F5-91DE-87EFF36A456B}" destId="{887BEEE7-870D-41B6-9637-300371656257}" srcOrd="5" destOrd="0" presId="urn:microsoft.com/office/officeart/2005/8/layout/list1"/>
    <dgm:cxn modelId="{4CA8EFB2-4E53-4AFF-A2F4-7AB6D7748B2E}" type="presParOf" srcId="{6F7C3AC8-EA57-40F5-91DE-87EFF36A456B}" destId="{1956CE1F-2887-40F2-96B2-0753745564A8}" srcOrd="6" destOrd="0" presId="urn:microsoft.com/office/officeart/2005/8/layout/list1"/>
    <dgm:cxn modelId="{5BCAA4B9-BE86-42E2-82F3-148468F746A0}" type="presParOf" srcId="{6F7C3AC8-EA57-40F5-91DE-87EFF36A456B}" destId="{B21AF915-731E-4743-A3C9-B0E4F1EA1A60}" srcOrd="7" destOrd="0" presId="urn:microsoft.com/office/officeart/2005/8/layout/list1"/>
    <dgm:cxn modelId="{CF49DE88-2D78-42D5-95DC-6731AA1AB8E8}" type="presParOf" srcId="{6F7C3AC8-EA57-40F5-91DE-87EFF36A456B}" destId="{472D44BE-F314-4BFB-A8A9-208439BCC1B1}" srcOrd="8" destOrd="0" presId="urn:microsoft.com/office/officeart/2005/8/layout/list1"/>
    <dgm:cxn modelId="{A4315E09-43C2-4437-B65D-9845B37A4423}" type="presParOf" srcId="{472D44BE-F314-4BFB-A8A9-208439BCC1B1}" destId="{DA8D149C-CF90-4066-AF3D-50C79AF17A8B}" srcOrd="0" destOrd="0" presId="urn:microsoft.com/office/officeart/2005/8/layout/list1"/>
    <dgm:cxn modelId="{1601DFCB-AEEE-4039-9EEE-790688DA3D44}" type="presParOf" srcId="{472D44BE-F314-4BFB-A8A9-208439BCC1B1}" destId="{4062C01F-7DBD-4FCC-B410-8894F7118E96}" srcOrd="1" destOrd="0" presId="urn:microsoft.com/office/officeart/2005/8/layout/list1"/>
    <dgm:cxn modelId="{17EC82B1-62C8-4602-B264-C5F0A12DB86C}" type="presParOf" srcId="{6F7C3AC8-EA57-40F5-91DE-87EFF36A456B}" destId="{B2B7595C-90BD-4089-B1B8-FB3FEC7CD633}" srcOrd="9" destOrd="0" presId="urn:microsoft.com/office/officeart/2005/8/layout/list1"/>
    <dgm:cxn modelId="{F95D6FB4-C34B-4BCE-900C-789B4304B4C1}" type="presParOf" srcId="{6F7C3AC8-EA57-40F5-91DE-87EFF36A456B}" destId="{1369C09A-2F5C-407F-A836-C1AF5CDA4AF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CFFAA-E218-4B02-B91D-763BD6007836}">
      <dsp:nvSpPr>
        <dsp:cNvPr id="0" name=""/>
        <dsp:cNvSpPr/>
      </dsp:nvSpPr>
      <dsp:spPr>
        <a:xfrm>
          <a:off x="-5373323" y="-822834"/>
          <a:ext cx="6398197" cy="6398197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DD6DF-EE8D-44D5-9C13-1CE8F2F22C7C}">
      <dsp:nvSpPr>
        <dsp:cNvPr id="0" name=""/>
        <dsp:cNvSpPr/>
      </dsp:nvSpPr>
      <dsp:spPr>
        <a:xfrm>
          <a:off x="536559" y="365374"/>
          <a:ext cx="6310147" cy="73112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03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Допомога та підтримка</a:t>
          </a:r>
          <a:r>
            <a:rPr lang="uk-UA" sz="2400" kern="1200" noProof="0" dirty="0" smtClean="0"/>
            <a:t> вразливих категорій населення</a:t>
          </a:r>
          <a:endParaRPr lang="uk-UA" sz="2400" kern="1200" noProof="0" dirty="0"/>
        </a:p>
      </dsp:txBody>
      <dsp:txXfrm>
        <a:off x="536559" y="365374"/>
        <a:ext cx="6310147" cy="731128"/>
      </dsp:txXfrm>
    </dsp:sp>
    <dsp:sp modelId="{8A09AB07-D7E8-4EE1-A01B-95975A74A3B9}">
      <dsp:nvSpPr>
        <dsp:cNvPr id="0" name=""/>
        <dsp:cNvSpPr/>
      </dsp:nvSpPr>
      <dsp:spPr>
        <a:xfrm>
          <a:off x="79603" y="273983"/>
          <a:ext cx="913911" cy="9139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EC0D4D-440F-43DC-9046-1DC49F18282B}">
      <dsp:nvSpPr>
        <dsp:cNvPr id="0" name=""/>
        <dsp:cNvSpPr/>
      </dsp:nvSpPr>
      <dsp:spPr>
        <a:xfrm>
          <a:off x="955732" y="1462257"/>
          <a:ext cx="5890974" cy="731128"/>
        </a:xfrm>
        <a:prstGeom prst="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03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Сприяння соціальній </a:t>
          </a:r>
          <a:r>
            <a:rPr lang="uk-UA" sz="2400" b="1" kern="1200" dirty="0" smtClean="0"/>
            <a:t>інтеграції</a:t>
          </a:r>
          <a:endParaRPr lang="uk-UA" sz="2400" b="1" kern="1200" noProof="0" dirty="0"/>
        </a:p>
      </dsp:txBody>
      <dsp:txXfrm>
        <a:off x="955732" y="1462257"/>
        <a:ext cx="5890974" cy="731128"/>
      </dsp:txXfrm>
    </dsp:sp>
    <dsp:sp modelId="{D8B43700-C93E-486F-B349-9FDF1C06C6E1}">
      <dsp:nvSpPr>
        <dsp:cNvPr id="0" name=""/>
        <dsp:cNvSpPr/>
      </dsp:nvSpPr>
      <dsp:spPr>
        <a:xfrm>
          <a:off x="498776" y="1370866"/>
          <a:ext cx="913911" cy="9139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9EFCD2B-8C1E-4336-8ECF-E74E7CE03F34}">
      <dsp:nvSpPr>
        <dsp:cNvPr id="0" name=""/>
        <dsp:cNvSpPr/>
      </dsp:nvSpPr>
      <dsp:spPr>
        <a:xfrm>
          <a:off x="955732" y="2559141"/>
          <a:ext cx="5890974" cy="731128"/>
        </a:xfrm>
        <a:prstGeom prst="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03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Адвокація</a:t>
          </a:r>
          <a:r>
            <a:rPr lang="uk-UA" sz="2400" kern="1200" noProof="0" dirty="0" smtClean="0"/>
            <a:t> прав та інтересів клієнтів</a:t>
          </a:r>
          <a:endParaRPr lang="uk-UA" sz="2400" kern="1200" noProof="0" dirty="0"/>
        </a:p>
      </dsp:txBody>
      <dsp:txXfrm>
        <a:off x="955732" y="2559141"/>
        <a:ext cx="5890974" cy="731128"/>
      </dsp:txXfrm>
    </dsp:sp>
    <dsp:sp modelId="{DAC49F7B-EED3-47F7-B25B-F22D475A5ECE}">
      <dsp:nvSpPr>
        <dsp:cNvPr id="0" name=""/>
        <dsp:cNvSpPr/>
      </dsp:nvSpPr>
      <dsp:spPr>
        <a:xfrm>
          <a:off x="498776" y="2467750"/>
          <a:ext cx="913911" cy="9139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A4A9D97-3A9B-450C-9881-5748ACE5CBE7}">
      <dsp:nvSpPr>
        <dsp:cNvPr id="0" name=""/>
        <dsp:cNvSpPr/>
      </dsp:nvSpPr>
      <dsp:spPr>
        <a:xfrm>
          <a:off x="536559" y="3656024"/>
          <a:ext cx="6310147" cy="731128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03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Робота над </a:t>
          </a:r>
          <a:r>
            <a:rPr lang="uk-UA" sz="2400" b="1" kern="1200" noProof="0" dirty="0" smtClean="0"/>
            <a:t>усуненням соціальних проблем </a:t>
          </a:r>
          <a:r>
            <a:rPr lang="uk-UA" sz="2400" kern="1200" noProof="0" dirty="0" smtClean="0"/>
            <a:t>на </a:t>
          </a:r>
          <a:r>
            <a:rPr lang="uk-UA" sz="2400" kern="1200" noProof="0" dirty="0" err="1" smtClean="0"/>
            <a:t>макро</a:t>
          </a:r>
          <a:r>
            <a:rPr lang="uk-UA" sz="2400" kern="1200" noProof="0" dirty="0" smtClean="0"/>
            <a:t>- та мікрорівні</a:t>
          </a:r>
          <a:endParaRPr lang="uk-UA" sz="2400" kern="1200" noProof="0" dirty="0"/>
        </a:p>
      </dsp:txBody>
      <dsp:txXfrm>
        <a:off x="536559" y="3656024"/>
        <a:ext cx="6310147" cy="731128"/>
      </dsp:txXfrm>
    </dsp:sp>
    <dsp:sp modelId="{173A653D-2965-47FE-BBDD-55CF09A60A2F}">
      <dsp:nvSpPr>
        <dsp:cNvPr id="0" name=""/>
        <dsp:cNvSpPr/>
      </dsp:nvSpPr>
      <dsp:spPr>
        <a:xfrm>
          <a:off x="79603" y="3564633"/>
          <a:ext cx="913911" cy="9139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AD0A3-C28C-4163-9769-6114165B95EE}">
      <dsp:nvSpPr>
        <dsp:cNvPr id="0" name=""/>
        <dsp:cNvSpPr/>
      </dsp:nvSpPr>
      <dsp:spPr>
        <a:xfrm>
          <a:off x="4903285" y="3641796"/>
          <a:ext cx="2657736" cy="172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Психологічне консультування</a:t>
          </a:r>
          <a:endParaRPr lang="uk-UA" sz="1600" kern="1200" dirty="0"/>
        </a:p>
      </dsp:txBody>
      <dsp:txXfrm>
        <a:off x="5738424" y="4110017"/>
        <a:ext cx="1784779" cy="1215572"/>
      </dsp:txXfrm>
    </dsp:sp>
    <dsp:sp modelId="{9A92D03C-C988-4F6A-93CC-40B374BDA264}">
      <dsp:nvSpPr>
        <dsp:cNvPr id="0" name=""/>
        <dsp:cNvSpPr/>
      </dsp:nvSpPr>
      <dsp:spPr>
        <a:xfrm>
          <a:off x="600943" y="3271727"/>
          <a:ext cx="2657736" cy="1865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 </a:t>
          </a:r>
          <a:r>
            <a:rPr lang="uk-UA" sz="1500" kern="1200" noProof="0" dirty="0" smtClean="0"/>
            <a:t>Програмне навчання та розвиток особистих компетенцій</a:t>
          </a:r>
          <a:endParaRPr lang="uk-UA" sz="1500" kern="1200" noProof="0" dirty="0"/>
        </a:p>
      </dsp:txBody>
      <dsp:txXfrm>
        <a:off x="641919" y="3779049"/>
        <a:ext cx="1778463" cy="1317084"/>
      </dsp:txXfrm>
    </dsp:sp>
    <dsp:sp modelId="{41AE5F85-F65A-490A-90A1-9AFDEA670B6B}">
      <dsp:nvSpPr>
        <dsp:cNvPr id="0" name=""/>
        <dsp:cNvSpPr/>
      </dsp:nvSpPr>
      <dsp:spPr>
        <a:xfrm>
          <a:off x="4903285" y="-16626"/>
          <a:ext cx="2657736" cy="172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noProof="0" dirty="0" smtClean="0"/>
            <a:t>мотивування клієнта на здобуття нових соціальних навичок, боротьба зі </a:t>
          </a:r>
          <a:r>
            <a:rPr lang="uk-UA" sz="1400" kern="1200" noProof="0" dirty="0" err="1" smtClean="0"/>
            <a:t>залежностями</a:t>
          </a:r>
          <a:r>
            <a:rPr lang="uk-UA" sz="1400" kern="1200" noProof="0" dirty="0" smtClean="0"/>
            <a:t>, пошук роботи тощо</a:t>
          </a:r>
          <a:endParaRPr lang="uk-UA" sz="1400" kern="1200" noProof="0" dirty="0"/>
        </a:p>
      </dsp:txBody>
      <dsp:txXfrm>
        <a:off x="5738424" y="21192"/>
        <a:ext cx="1784779" cy="1215572"/>
      </dsp:txXfrm>
    </dsp:sp>
    <dsp:sp modelId="{34933FCD-F732-4F42-B88A-AADA68E41586}">
      <dsp:nvSpPr>
        <dsp:cNvPr id="0" name=""/>
        <dsp:cNvSpPr/>
      </dsp:nvSpPr>
      <dsp:spPr>
        <a:xfrm>
          <a:off x="566977" y="-16626"/>
          <a:ext cx="2657736" cy="172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noProof="0" dirty="0" smtClean="0"/>
            <a:t>вихід з кризи, адаптація до нових </a:t>
          </a:r>
          <a:r>
            <a:rPr lang="ru-RU" sz="1500" kern="1200" dirty="0" smtClean="0"/>
            <a:t>умов</a:t>
          </a:r>
          <a:endParaRPr lang="uk-UA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Підтримка та наставництво</a:t>
          </a:r>
          <a:endParaRPr lang="uk-UA" sz="1500" kern="1200" dirty="0"/>
        </a:p>
      </dsp:txBody>
      <dsp:txXfrm>
        <a:off x="604795" y="21192"/>
        <a:ext cx="1784779" cy="1215572"/>
      </dsp:txXfrm>
    </dsp:sp>
    <dsp:sp modelId="{2D9123A4-2F4A-43CA-9E0A-E7577D936F6F}">
      <dsp:nvSpPr>
        <dsp:cNvPr id="0" name=""/>
        <dsp:cNvSpPr/>
      </dsp:nvSpPr>
      <dsp:spPr>
        <a:xfrm>
          <a:off x="1680644" y="325978"/>
          <a:ext cx="2329554" cy="232955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Допомога в усвідомленні потреб змін, у </a:t>
          </a:r>
          <a:r>
            <a:rPr lang="uk-UA" sz="1700" b="1" kern="1200" dirty="0" smtClean="0"/>
            <a:t>вирішенні життєвих криз</a:t>
          </a:r>
          <a:endParaRPr lang="uk-UA" sz="1700" b="1" kern="1200" noProof="0" dirty="0"/>
        </a:p>
      </dsp:txBody>
      <dsp:txXfrm>
        <a:off x="2362955" y="1008289"/>
        <a:ext cx="1647243" cy="1647243"/>
      </dsp:txXfrm>
    </dsp:sp>
    <dsp:sp modelId="{DD17409E-2C31-4E17-9F7D-FE9705126C60}">
      <dsp:nvSpPr>
        <dsp:cNvPr id="0" name=""/>
        <dsp:cNvSpPr/>
      </dsp:nvSpPr>
      <dsp:spPr>
        <a:xfrm rot="5400000">
          <a:off x="4117800" y="325978"/>
          <a:ext cx="2329554" cy="232955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Підтримка мотивації до змін </a:t>
          </a:r>
          <a:endParaRPr lang="uk-UA" sz="1700" b="1" kern="1200" noProof="0" dirty="0"/>
        </a:p>
      </dsp:txBody>
      <dsp:txXfrm rot="-5400000">
        <a:off x="4117800" y="1008289"/>
        <a:ext cx="1647243" cy="1647243"/>
      </dsp:txXfrm>
    </dsp:sp>
    <dsp:sp modelId="{1DBA718B-B04C-4594-A5A3-C53B4A51BFF4}">
      <dsp:nvSpPr>
        <dsp:cNvPr id="0" name=""/>
        <dsp:cNvSpPr/>
      </dsp:nvSpPr>
      <dsp:spPr>
        <a:xfrm rot="10800000">
          <a:off x="4117800" y="2763133"/>
          <a:ext cx="2329554" cy="232955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Надання психологічної та соціальної підтримки.</a:t>
          </a:r>
          <a:endParaRPr lang="uk-UA" sz="1700" b="1" kern="1200" noProof="0" dirty="0"/>
        </a:p>
      </dsp:txBody>
      <dsp:txXfrm rot="10800000">
        <a:off x="4117800" y="2763133"/>
        <a:ext cx="1647243" cy="1647243"/>
      </dsp:txXfrm>
    </dsp:sp>
    <dsp:sp modelId="{199FAA06-CFBD-47C9-A8AB-59420AEA10A3}">
      <dsp:nvSpPr>
        <dsp:cNvPr id="0" name=""/>
        <dsp:cNvSpPr/>
      </dsp:nvSpPr>
      <dsp:spPr>
        <a:xfrm rot="16200000">
          <a:off x="1680644" y="2763133"/>
          <a:ext cx="2329554" cy="232955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noProof="0" dirty="0" smtClean="0"/>
            <a:t>Навчання та розвиток навичок самостійності</a:t>
          </a:r>
          <a:endParaRPr lang="uk-UA" sz="1700" b="1" i="0" kern="1200" noProof="0" dirty="0"/>
        </a:p>
      </dsp:txBody>
      <dsp:txXfrm rot="5400000">
        <a:off x="2362955" y="2763133"/>
        <a:ext cx="1647243" cy="1647243"/>
      </dsp:txXfrm>
    </dsp:sp>
    <dsp:sp modelId="{C4836A5D-0074-4C23-B3A1-BA10C4801CCD}">
      <dsp:nvSpPr>
        <dsp:cNvPr id="0" name=""/>
        <dsp:cNvSpPr/>
      </dsp:nvSpPr>
      <dsp:spPr>
        <a:xfrm>
          <a:off x="3661842" y="2225130"/>
          <a:ext cx="804315" cy="69940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424E59D9-3360-4B79-BCB9-7332EF1BE7DC}">
      <dsp:nvSpPr>
        <dsp:cNvPr id="0" name=""/>
        <dsp:cNvSpPr/>
      </dsp:nvSpPr>
      <dsp:spPr>
        <a:xfrm rot="10800000">
          <a:off x="3661842" y="2494132"/>
          <a:ext cx="804315" cy="69940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AD0A3-C28C-4163-9769-6114165B95EE}">
      <dsp:nvSpPr>
        <dsp:cNvPr id="0" name=""/>
        <dsp:cNvSpPr/>
      </dsp:nvSpPr>
      <dsp:spPr>
        <a:xfrm>
          <a:off x="5099526" y="4097074"/>
          <a:ext cx="3037377" cy="1967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Взаємодія з іншими соціальними інститутами для підтримки соціальних змін</a:t>
          </a:r>
          <a:endParaRPr lang="uk-UA" sz="1600" kern="1200" noProof="0" dirty="0"/>
        </a:p>
      </dsp:txBody>
      <dsp:txXfrm>
        <a:off x="6053960" y="4632177"/>
        <a:ext cx="2039723" cy="1389208"/>
      </dsp:txXfrm>
    </dsp:sp>
    <dsp:sp modelId="{9A92D03C-C988-4F6A-93CC-40B374BDA264}">
      <dsp:nvSpPr>
        <dsp:cNvPr id="0" name=""/>
        <dsp:cNvSpPr/>
      </dsp:nvSpPr>
      <dsp:spPr>
        <a:xfrm>
          <a:off x="8" y="3737026"/>
          <a:ext cx="3037377" cy="2131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 </a:t>
          </a:r>
          <a:r>
            <a:rPr lang="uk-UA" sz="1500" kern="1200" dirty="0" smtClean="0"/>
            <a:t>громадські організації, </a:t>
          </a:r>
          <a:endParaRPr lang="uk-UA" sz="150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ініціативні групи</a:t>
          </a:r>
          <a:endParaRPr lang="uk-UA" sz="1500" kern="1200" noProof="0" dirty="0"/>
        </a:p>
      </dsp:txBody>
      <dsp:txXfrm>
        <a:off x="46838" y="4316816"/>
        <a:ext cx="2032503" cy="1505220"/>
      </dsp:txXfrm>
    </dsp:sp>
    <dsp:sp modelId="{41AE5F85-F65A-490A-90A1-9AFDEA670B6B}">
      <dsp:nvSpPr>
        <dsp:cNvPr id="0" name=""/>
        <dsp:cNvSpPr/>
      </dsp:nvSpPr>
      <dsp:spPr>
        <a:xfrm>
          <a:off x="4968546" y="424657"/>
          <a:ext cx="3037377" cy="1967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noProof="0" dirty="0" smtClean="0"/>
            <a:t>освітні, культурні, медичні, правові</a:t>
          </a:r>
          <a:endParaRPr lang="uk-UA" sz="1500" kern="1200" noProof="0" dirty="0"/>
        </a:p>
      </dsp:txBody>
      <dsp:txXfrm>
        <a:off x="5922979" y="467877"/>
        <a:ext cx="2039723" cy="1389208"/>
      </dsp:txXfrm>
    </dsp:sp>
    <dsp:sp modelId="{34933FCD-F732-4F42-B88A-AADA68E41586}">
      <dsp:nvSpPr>
        <dsp:cNvPr id="0" name=""/>
        <dsp:cNvSpPr/>
      </dsp:nvSpPr>
      <dsp:spPr>
        <a:xfrm>
          <a:off x="0" y="424657"/>
          <a:ext cx="3037377" cy="1967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noProof="0" dirty="0" smtClean="0"/>
            <a:t>бідність, безробіття, насильство, соціальна ізоляція</a:t>
          </a:r>
          <a:endParaRPr lang="uk-UA" sz="1500" kern="1200" noProof="0" dirty="0"/>
        </a:p>
      </dsp:txBody>
      <dsp:txXfrm>
        <a:off x="43220" y="467877"/>
        <a:ext cx="2039723" cy="1389208"/>
      </dsp:txXfrm>
    </dsp:sp>
    <dsp:sp modelId="{2D9123A4-2F4A-43CA-9E0A-E7577D936F6F}">
      <dsp:nvSpPr>
        <dsp:cNvPr id="0" name=""/>
        <dsp:cNvSpPr/>
      </dsp:nvSpPr>
      <dsp:spPr>
        <a:xfrm>
          <a:off x="1344650" y="372542"/>
          <a:ext cx="2662316" cy="266231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/>
            <a:t>Виявлення соціальних проблем на рівні громади</a:t>
          </a:r>
          <a:endParaRPr lang="uk-UA" sz="1600" b="1" kern="1200" noProof="0" dirty="0"/>
        </a:p>
      </dsp:txBody>
      <dsp:txXfrm>
        <a:off x="2124424" y="1152316"/>
        <a:ext cx="1882542" cy="1882542"/>
      </dsp:txXfrm>
    </dsp:sp>
    <dsp:sp modelId="{DD17409E-2C31-4E17-9F7D-FE9705126C60}">
      <dsp:nvSpPr>
        <dsp:cNvPr id="0" name=""/>
        <dsp:cNvSpPr/>
      </dsp:nvSpPr>
      <dsp:spPr>
        <a:xfrm rot="5400000">
          <a:off x="4129937" y="372542"/>
          <a:ext cx="2662316" cy="266231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/>
            <a:t>Розробка та впровадження програм підтримки </a:t>
          </a:r>
          <a:endParaRPr lang="uk-UA" sz="1600" b="1" kern="1200" noProof="0" dirty="0"/>
        </a:p>
      </dsp:txBody>
      <dsp:txXfrm rot="-5400000">
        <a:off x="4129937" y="1152316"/>
        <a:ext cx="1882542" cy="1882542"/>
      </dsp:txXfrm>
    </dsp:sp>
    <dsp:sp modelId="{1DBA718B-B04C-4594-A5A3-C53B4A51BFF4}">
      <dsp:nvSpPr>
        <dsp:cNvPr id="0" name=""/>
        <dsp:cNvSpPr/>
      </dsp:nvSpPr>
      <dsp:spPr>
        <a:xfrm rot="10800000">
          <a:off x="4129937" y="3157829"/>
          <a:ext cx="2662316" cy="266231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/>
            <a:t>Формування громадської думки та адвокація.</a:t>
          </a:r>
          <a:endParaRPr lang="uk-UA" sz="1600" b="1" kern="1200" noProof="0" dirty="0"/>
        </a:p>
      </dsp:txBody>
      <dsp:txXfrm rot="10800000">
        <a:off x="4129937" y="3157829"/>
        <a:ext cx="1882542" cy="1882542"/>
      </dsp:txXfrm>
    </dsp:sp>
    <dsp:sp modelId="{199FAA06-CFBD-47C9-A8AB-59420AEA10A3}">
      <dsp:nvSpPr>
        <dsp:cNvPr id="0" name=""/>
        <dsp:cNvSpPr/>
      </dsp:nvSpPr>
      <dsp:spPr>
        <a:xfrm rot="16200000">
          <a:off x="1344650" y="3157829"/>
          <a:ext cx="2662316" cy="266231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noProof="0" dirty="0" smtClean="0"/>
            <a:t>Створення умов для колективного вирішення проблем через участь у організаціях і об'єднаннях</a:t>
          </a:r>
          <a:endParaRPr lang="uk-UA" sz="1600" b="1" i="0" kern="1200" noProof="0" dirty="0"/>
        </a:p>
      </dsp:txBody>
      <dsp:txXfrm rot="5400000">
        <a:off x="2124424" y="3157829"/>
        <a:ext cx="1882542" cy="1882542"/>
      </dsp:txXfrm>
    </dsp:sp>
    <dsp:sp modelId="{C4836A5D-0074-4C23-B3A1-BA10C4801CCD}">
      <dsp:nvSpPr>
        <dsp:cNvPr id="0" name=""/>
        <dsp:cNvSpPr/>
      </dsp:nvSpPr>
      <dsp:spPr>
        <a:xfrm>
          <a:off x="3608848" y="2542975"/>
          <a:ext cx="919206" cy="799309"/>
        </a:xfrm>
        <a:prstGeom prst="circular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424E59D9-3360-4B79-BCB9-7332EF1BE7DC}">
      <dsp:nvSpPr>
        <dsp:cNvPr id="0" name=""/>
        <dsp:cNvSpPr/>
      </dsp:nvSpPr>
      <dsp:spPr>
        <a:xfrm rot="10800000">
          <a:off x="3608848" y="2850402"/>
          <a:ext cx="919206" cy="799309"/>
        </a:xfrm>
        <a:prstGeom prst="circular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8792A-1C15-4CAE-8E3B-39F7D0F91C5C}">
      <dsp:nvSpPr>
        <dsp:cNvPr id="0" name=""/>
        <dsp:cNvSpPr/>
      </dsp:nvSpPr>
      <dsp:spPr>
        <a:xfrm>
          <a:off x="3898" y="155988"/>
          <a:ext cx="2344197" cy="9376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Індивідуальний підхід</a:t>
          </a:r>
          <a:endParaRPr lang="uk-UA" sz="1700" b="1" kern="1200" dirty="0"/>
        </a:p>
      </dsp:txBody>
      <dsp:txXfrm>
        <a:off x="3898" y="155988"/>
        <a:ext cx="2344197" cy="937679"/>
      </dsp:txXfrm>
    </dsp:sp>
    <dsp:sp modelId="{B0D4236E-00D3-4963-B12A-9E4D5157B3C5}">
      <dsp:nvSpPr>
        <dsp:cNvPr id="0" name=""/>
        <dsp:cNvSpPr/>
      </dsp:nvSpPr>
      <dsp:spPr>
        <a:xfrm>
          <a:off x="3898" y="1093667"/>
          <a:ext cx="2344197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персоналізовані програми, де кожен клієнт отримує індивідуальну допомогу для змін</a:t>
          </a:r>
          <a:endParaRPr lang="uk-UA" sz="1700" kern="1200" noProof="0" dirty="0"/>
        </a:p>
      </dsp:txBody>
      <dsp:txXfrm>
        <a:off x="3898" y="1093667"/>
        <a:ext cx="2344197" cy="2854800"/>
      </dsp:txXfrm>
    </dsp:sp>
    <dsp:sp modelId="{E5533142-B702-4F79-AA6C-4A7C4C8F4E7E}">
      <dsp:nvSpPr>
        <dsp:cNvPr id="0" name=""/>
        <dsp:cNvSpPr/>
      </dsp:nvSpPr>
      <dsp:spPr>
        <a:xfrm>
          <a:off x="2676284" y="155988"/>
          <a:ext cx="2344197" cy="937679"/>
        </a:xfrm>
        <a:prstGeom prst="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Групова робота</a:t>
          </a:r>
          <a:endParaRPr lang="uk-UA" sz="1700" b="1" kern="1200" dirty="0"/>
        </a:p>
      </dsp:txBody>
      <dsp:txXfrm>
        <a:off x="2676284" y="155988"/>
        <a:ext cx="2344197" cy="937679"/>
      </dsp:txXfrm>
    </dsp:sp>
    <dsp:sp modelId="{E6E01B26-D582-452B-A079-E483C9B204D0}">
      <dsp:nvSpPr>
        <dsp:cNvPr id="0" name=""/>
        <dsp:cNvSpPr/>
      </dsp:nvSpPr>
      <dsp:spPr>
        <a:xfrm>
          <a:off x="2676284" y="1093667"/>
          <a:ext cx="2344197" cy="2854800"/>
        </a:xfrm>
        <a:prstGeom prst="rect">
          <a:avLst/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розв’язання проблем через об’єднання людей в групи для обміну досвідом, підтримки та навчання</a:t>
          </a:r>
          <a:endParaRPr lang="uk-UA" sz="1700" kern="1200" noProof="0" dirty="0"/>
        </a:p>
      </dsp:txBody>
      <dsp:txXfrm>
        <a:off x="2676284" y="1093667"/>
        <a:ext cx="2344197" cy="2854800"/>
      </dsp:txXfrm>
    </dsp:sp>
    <dsp:sp modelId="{3BE59A3E-FEDD-4D9E-B635-584119DA2067}">
      <dsp:nvSpPr>
        <dsp:cNvPr id="0" name=""/>
        <dsp:cNvSpPr/>
      </dsp:nvSpPr>
      <dsp:spPr>
        <a:xfrm>
          <a:off x="5348669" y="155988"/>
          <a:ext cx="2344197" cy="937679"/>
        </a:xfrm>
        <a:prstGeom prst="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Мобілізація громади</a:t>
          </a:r>
          <a:endParaRPr lang="uk-UA" sz="1700" b="1" kern="1200" dirty="0"/>
        </a:p>
      </dsp:txBody>
      <dsp:txXfrm>
        <a:off x="5348669" y="155988"/>
        <a:ext cx="2344197" cy="937679"/>
      </dsp:txXfrm>
    </dsp:sp>
    <dsp:sp modelId="{AC58E2C9-95C6-4DE7-8FD6-AC5CA7A370A7}">
      <dsp:nvSpPr>
        <dsp:cNvPr id="0" name=""/>
        <dsp:cNvSpPr/>
      </dsp:nvSpPr>
      <dsp:spPr>
        <a:xfrm>
          <a:off x="5348669" y="1093667"/>
          <a:ext cx="2344197" cy="2854800"/>
        </a:xfrm>
        <a:prstGeom prst="rect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активізація громадянських ініціатив і допомога у створенні соціальних </a:t>
          </a:r>
          <a:r>
            <a:rPr lang="ru-RU" sz="1700" kern="1200" dirty="0" smtClean="0"/>
            <a:t>мереж</a:t>
          </a:r>
          <a:endParaRPr lang="uk-U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smtClean="0"/>
            <a:t>підвищення обізнаності суспільства про соціальні проблеми.</a:t>
          </a:r>
          <a:endParaRPr lang="uk-UA" sz="1700" kern="1200" dirty="0"/>
        </a:p>
      </dsp:txBody>
      <dsp:txXfrm>
        <a:off x="5348669" y="1093667"/>
        <a:ext cx="2344197" cy="2854800"/>
      </dsp:txXfrm>
    </dsp:sp>
    <dsp:sp modelId="{000A84FD-2232-4D50-9DA8-3DE8FB963C55}">
      <dsp:nvSpPr>
        <dsp:cNvPr id="0" name=""/>
        <dsp:cNvSpPr/>
      </dsp:nvSpPr>
      <dsp:spPr>
        <a:xfrm>
          <a:off x="8021055" y="155988"/>
          <a:ext cx="2344197" cy="93767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Зміни на рівні політики</a:t>
          </a:r>
          <a:endParaRPr lang="uk-UA" sz="1700" b="1" kern="1200" noProof="0" dirty="0"/>
        </a:p>
      </dsp:txBody>
      <dsp:txXfrm>
        <a:off x="8021055" y="155988"/>
        <a:ext cx="2344197" cy="937679"/>
      </dsp:txXfrm>
    </dsp:sp>
    <dsp:sp modelId="{A925567E-0FF4-434A-A942-3107D1F247C9}">
      <dsp:nvSpPr>
        <dsp:cNvPr id="0" name=""/>
        <dsp:cNvSpPr/>
      </dsp:nvSpPr>
      <dsp:spPr>
        <a:xfrm>
          <a:off x="8021055" y="1093667"/>
          <a:ext cx="2344197" cy="2854800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вплив на соціальні політики через </a:t>
          </a:r>
          <a:r>
            <a:rPr lang="uk-UA" sz="1700" kern="1200" noProof="0" dirty="0" err="1" smtClean="0"/>
            <a:t>адвокацію</a:t>
          </a:r>
          <a:r>
            <a:rPr lang="uk-UA" sz="1700" kern="1200" noProof="0" dirty="0" smtClean="0"/>
            <a:t>, участь в прийнятті рішень на місцевому та національному рівнях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залучення ресурсів для підтримки соціальних ініціатив.</a:t>
          </a:r>
          <a:endParaRPr lang="uk-UA" sz="1700" kern="1200" noProof="0" dirty="0"/>
        </a:p>
      </dsp:txBody>
      <dsp:txXfrm>
        <a:off x="8021055" y="1093667"/>
        <a:ext cx="2344197" cy="2854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D2176-6FA0-4CC8-AD1C-FBF7263EC196}">
      <dsp:nvSpPr>
        <dsp:cNvPr id="0" name=""/>
        <dsp:cNvSpPr/>
      </dsp:nvSpPr>
      <dsp:spPr>
        <a:xfrm>
          <a:off x="0" y="402000"/>
          <a:ext cx="62828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AFB5C-CF3A-474F-91E5-DB5A55B48157}">
      <dsp:nvSpPr>
        <dsp:cNvPr id="0" name=""/>
        <dsp:cNvSpPr/>
      </dsp:nvSpPr>
      <dsp:spPr>
        <a:xfrm>
          <a:off x="314140" y="47760"/>
          <a:ext cx="439796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233" tIns="0" rIns="16623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dirty="0" smtClean="0"/>
            <a:t>Брак фінансування та ресурсів.</a:t>
          </a:r>
          <a:endParaRPr lang="uk-UA" sz="2200" b="0" kern="1200" dirty="0"/>
        </a:p>
      </dsp:txBody>
      <dsp:txXfrm>
        <a:off x="348725" y="82345"/>
        <a:ext cx="4328798" cy="639310"/>
      </dsp:txXfrm>
    </dsp:sp>
    <dsp:sp modelId="{D8FC5731-5293-46A2-A2C0-4CC0CCB91B3B}">
      <dsp:nvSpPr>
        <dsp:cNvPr id="0" name=""/>
        <dsp:cNvSpPr/>
      </dsp:nvSpPr>
      <dsp:spPr>
        <a:xfrm>
          <a:off x="0" y="1490640"/>
          <a:ext cx="62828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4E09B-E89F-446C-B343-3F28C85C2F6D}">
      <dsp:nvSpPr>
        <dsp:cNvPr id="0" name=""/>
        <dsp:cNvSpPr/>
      </dsp:nvSpPr>
      <dsp:spPr>
        <a:xfrm>
          <a:off x="314140" y="1136400"/>
          <a:ext cx="439796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233" tIns="0" rIns="16623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noProof="0" dirty="0" smtClean="0"/>
            <a:t>Опір змінам з боку суспільства або організацій</a:t>
          </a:r>
          <a:endParaRPr lang="uk-UA" sz="2200" b="0" kern="1200" noProof="0" dirty="0"/>
        </a:p>
      </dsp:txBody>
      <dsp:txXfrm>
        <a:off x="348725" y="1170985"/>
        <a:ext cx="4328798" cy="639310"/>
      </dsp:txXfrm>
    </dsp:sp>
    <dsp:sp modelId="{5C77646F-70A2-4D4A-9147-F1576E3F0B17}">
      <dsp:nvSpPr>
        <dsp:cNvPr id="0" name=""/>
        <dsp:cNvSpPr/>
      </dsp:nvSpPr>
      <dsp:spPr>
        <a:xfrm>
          <a:off x="0" y="2579280"/>
          <a:ext cx="62828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20268-E90B-4664-8F25-F759A4DA95B4}">
      <dsp:nvSpPr>
        <dsp:cNvPr id="0" name=""/>
        <dsp:cNvSpPr/>
      </dsp:nvSpPr>
      <dsp:spPr>
        <a:xfrm>
          <a:off x="314140" y="2225040"/>
          <a:ext cx="439796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233" tIns="0" rIns="16623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noProof="0" dirty="0" smtClean="0"/>
            <a:t>Високе емоційне навантаження та професійне вигорання.</a:t>
          </a:r>
          <a:endParaRPr lang="uk-UA" sz="2200" b="0" kern="1200" noProof="0" dirty="0"/>
        </a:p>
      </dsp:txBody>
      <dsp:txXfrm>
        <a:off x="348725" y="2259625"/>
        <a:ext cx="4328798" cy="639310"/>
      </dsp:txXfrm>
    </dsp:sp>
    <dsp:sp modelId="{CF16D744-3EB7-413F-829D-3A4371D71F40}">
      <dsp:nvSpPr>
        <dsp:cNvPr id="0" name=""/>
        <dsp:cNvSpPr/>
      </dsp:nvSpPr>
      <dsp:spPr>
        <a:xfrm>
          <a:off x="0" y="3667919"/>
          <a:ext cx="62828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C76D4-D51F-4972-8A43-F51D090BDDC5}">
      <dsp:nvSpPr>
        <dsp:cNvPr id="0" name=""/>
        <dsp:cNvSpPr/>
      </dsp:nvSpPr>
      <dsp:spPr>
        <a:xfrm>
          <a:off x="314140" y="3313680"/>
          <a:ext cx="439796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233" tIns="0" rIns="16623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noProof="0" dirty="0" smtClean="0"/>
            <a:t>Виклики, пов'язані з життям в умовах війни</a:t>
          </a:r>
          <a:endParaRPr lang="uk-UA" sz="2200" b="0" kern="1200" noProof="0" dirty="0"/>
        </a:p>
      </dsp:txBody>
      <dsp:txXfrm>
        <a:off x="348725" y="3348265"/>
        <a:ext cx="4328798" cy="639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F1D01-D8D5-4119-9E83-36B6103EAF95}">
      <dsp:nvSpPr>
        <dsp:cNvPr id="0" name=""/>
        <dsp:cNvSpPr/>
      </dsp:nvSpPr>
      <dsp:spPr>
        <a:xfrm>
          <a:off x="5382597" y="2689999"/>
          <a:ext cx="3592119" cy="3287225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Конфіденційність та повага до прав клієнта</a:t>
          </a:r>
          <a:endParaRPr lang="uk-UA" sz="2200" kern="1200" noProof="0" dirty="0"/>
        </a:p>
      </dsp:txBody>
      <dsp:txXfrm>
        <a:off x="6081985" y="3460016"/>
        <a:ext cx="2193343" cy="1689701"/>
      </dsp:txXfrm>
    </dsp:sp>
    <dsp:sp modelId="{FE14FB28-6CED-4C1E-98F1-83A6317A99D3}">
      <dsp:nvSpPr>
        <dsp:cNvPr id="0" name=""/>
        <dsp:cNvSpPr/>
      </dsp:nvSpPr>
      <dsp:spPr>
        <a:xfrm>
          <a:off x="2088234" y="2540316"/>
          <a:ext cx="3779224" cy="3459123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Дотримання</a:t>
          </a:r>
          <a:r>
            <a:rPr lang="uk-UA" sz="1800" kern="1200" noProof="0" dirty="0" smtClean="0"/>
            <a:t> </a:t>
          </a:r>
          <a:r>
            <a:rPr lang="uk-UA" sz="2200" b="1" kern="1200" noProof="0" dirty="0" smtClean="0"/>
            <a:t>професійних</a:t>
          </a:r>
          <a:r>
            <a:rPr lang="uk-UA" sz="1800" kern="1200" noProof="0" dirty="0" smtClean="0"/>
            <a:t> </a:t>
          </a:r>
          <a:r>
            <a:rPr lang="uk-UA" sz="2200" b="1" kern="1200" noProof="0" dirty="0" smtClean="0"/>
            <a:t>стандартів</a:t>
          </a:r>
          <a:endParaRPr lang="uk-UA" sz="2200" b="1" kern="1200" dirty="0"/>
        </a:p>
      </dsp:txBody>
      <dsp:txXfrm>
        <a:off x="3005609" y="3416424"/>
        <a:ext cx="1944474" cy="1706907"/>
      </dsp:txXfrm>
    </dsp:sp>
    <dsp:sp modelId="{5227DE75-6846-487B-B594-1C66570A2B0D}">
      <dsp:nvSpPr>
        <dsp:cNvPr id="0" name=""/>
        <dsp:cNvSpPr/>
      </dsp:nvSpPr>
      <dsp:spPr>
        <a:xfrm rot="20700000">
          <a:off x="3877424" y="155185"/>
          <a:ext cx="3051900" cy="309881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Запобігання</a:t>
          </a:r>
          <a:r>
            <a:rPr lang="uk-UA" sz="2400" kern="1200" noProof="0" dirty="0" smtClean="0"/>
            <a:t> </a:t>
          </a:r>
          <a:r>
            <a:rPr lang="uk-UA" sz="2200" b="1" kern="1200" noProof="0" dirty="0" smtClean="0"/>
            <a:t>конфлікту</a:t>
          </a:r>
          <a:r>
            <a:rPr lang="uk-UA" sz="2400" kern="1200" noProof="0" dirty="0" smtClean="0"/>
            <a:t> </a:t>
          </a:r>
          <a:r>
            <a:rPr lang="uk-UA" sz="2200" b="1" kern="1200" noProof="0" dirty="0" smtClean="0"/>
            <a:t>інтересів</a:t>
          </a:r>
          <a:endParaRPr lang="uk-UA" sz="2200" b="1" kern="1200" noProof="0" dirty="0"/>
        </a:p>
      </dsp:txBody>
      <dsp:txXfrm rot="-20700000">
        <a:off x="4544012" y="837629"/>
        <a:ext cx="1718723" cy="1733929"/>
      </dsp:txXfrm>
    </dsp:sp>
    <dsp:sp modelId="{C0799EC1-8F6A-4396-A8F4-8CF0D33008B6}">
      <dsp:nvSpPr>
        <dsp:cNvPr id="0" name=""/>
        <dsp:cNvSpPr/>
      </dsp:nvSpPr>
      <dsp:spPr>
        <a:xfrm>
          <a:off x="5130585" y="2192058"/>
          <a:ext cx="4321387" cy="4321387"/>
        </a:xfrm>
        <a:prstGeom prst="circularArrow">
          <a:avLst>
            <a:gd name="adj1" fmla="val 4688"/>
            <a:gd name="adj2" fmla="val 299029"/>
            <a:gd name="adj3" fmla="val 2548946"/>
            <a:gd name="adj4" fmla="val 15792385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2F8C52-28A0-4494-A17D-512816263725}">
      <dsp:nvSpPr>
        <dsp:cNvPr id="0" name=""/>
        <dsp:cNvSpPr/>
      </dsp:nvSpPr>
      <dsp:spPr>
        <a:xfrm>
          <a:off x="1656183" y="2081382"/>
          <a:ext cx="3139757" cy="313975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1CC686-BF44-43DB-8E28-1590965CF8BA}">
      <dsp:nvSpPr>
        <dsp:cNvPr id="0" name=""/>
        <dsp:cNvSpPr/>
      </dsp:nvSpPr>
      <dsp:spPr>
        <a:xfrm>
          <a:off x="3318111" y="-33555"/>
          <a:ext cx="3385291" cy="338529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FD1C4-F24F-4D4A-9D49-DD204E538E31}">
      <dsp:nvSpPr>
        <dsp:cNvPr id="0" name=""/>
        <dsp:cNvSpPr/>
      </dsp:nvSpPr>
      <dsp:spPr>
        <a:xfrm>
          <a:off x="0" y="871542"/>
          <a:ext cx="6552728" cy="7056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F8FBC-7E59-425A-990E-58D13BC3DCAA}">
      <dsp:nvSpPr>
        <dsp:cNvPr id="0" name=""/>
        <dsp:cNvSpPr/>
      </dsp:nvSpPr>
      <dsp:spPr>
        <a:xfrm>
          <a:off x="327636" y="7712"/>
          <a:ext cx="5450991" cy="12771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Соціальні зміни є необхідними для забезпечення </a:t>
          </a:r>
          <a:r>
            <a:rPr lang="uk-UA" sz="2000" b="1" kern="1200" noProof="0" dirty="0" smtClean="0"/>
            <a:t>справедливості, розвитку рівних можливостей </a:t>
          </a:r>
          <a:r>
            <a:rPr lang="uk-UA" sz="2000" kern="1200" noProof="0" dirty="0" smtClean="0"/>
            <a:t>і підтримки соціальної згуртованості. </a:t>
          </a:r>
          <a:endParaRPr lang="uk-UA" sz="2000" kern="1200" noProof="0" dirty="0"/>
        </a:p>
      </dsp:txBody>
      <dsp:txXfrm>
        <a:off x="389979" y="70055"/>
        <a:ext cx="5326305" cy="1152423"/>
      </dsp:txXfrm>
    </dsp:sp>
    <dsp:sp modelId="{1956CE1F-2887-40F2-96B2-0753745564A8}">
      <dsp:nvSpPr>
        <dsp:cNvPr id="0" name=""/>
        <dsp:cNvSpPr/>
      </dsp:nvSpPr>
      <dsp:spPr>
        <a:xfrm>
          <a:off x="0" y="2562076"/>
          <a:ext cx="6552728" cy="7056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09816-A57B-4BD3-913E-49EA9DD31691}">
      <dsp:nvSpPr>
        <dsp:cNvPr id="0" name=""/>
        <dsp:cNvSpPr/>
      </dsp:nvSpPr>
      <dsp:spPr>
        <a:xfrm>
          <a:off x="327636" y="1728342"/>
          <a:ext cx="5414984" cy="12470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noProof="0" dirty="0" smtClean="0"/>
            <a:t>Соціальні працівники виконують важливу роль у </a:t>
          </a:r>
          <a:r>
            <a:rPr lang="uk-UA" sz="2100" b="1" kern="1200" noProof="0" dirty="0" smtClean="0"/>
            <a:t>впровадженні змін через взаємодію </a:t>
          </a:r>
          <a:r>
            <a:rPr lang="uk-UA" sz="2100" kern="1200" noProof="0" dirty="0" smtClean="0"/>
            <a:t>з людьми та громадами.</a:t>
          </a:r>
          <a:endParaRPr lang="uk-UA" sz="2100" kern="1200" noProof="0" dirty="0"/>
        </a:p>
      </dsp:txBody>
      <dsp:txXfrm>
        <a:off x="388510" y="1789216"/>
        <a:ext cx="5293236" cy="1125266"/>
      </dsp:txXfrm>
    </dsp:sp>
    <dsp:sp modelId="{1369C09A-2F5C-407F-A836-C1AF5CDA4AFF}">
      <dsp:nvSpPr>
        <dsp:cNvPr id="0" name=""/>
        <dsp:cNvSpPr/>
      </dsp:nvSpPr>
      <dsp:spPr>
        <a:xfrm>
          <a:off x="0" y="4255239"/>
          <a:ext cx="6552728" cy="7056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2C01F-7DBD-4FCC-B410-8894F7118E96}">
      <dsp:nvSpPr>
        <dsp:cNvPr id="0" name=""/>
        <dsp:cNvSpPr/>
      </dsp:nvSpPr>
      <dsp:spPr>
        <a:xfrm>
          <a:off x="327636" y="3418876"/>
          <a:ext cx="5450991" cy="12496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noProof="0" dirty="0" smtClean="0"/>
            <a:t>Роль </a:t>
          </a:r>
          <a:r>
            <a:rPr lang="uk-UA" sz="2200" b="1" kern="1200" noProof="0" dirty="0" smtClean="0"/>
            <a:t>соціального працівника в процесах змін не обмежується лише індивідуальною допомогою</a:t>
          </a:r>
          <a:endParaRPr lang="uk-UA" sz="2000" kern="1200" noProof="0" dirty="0"/>
        </a:p>
      </dsp:txBody>
      <dsp:txXfrm>
        <a:off x="388639" y="3479879"/>
        <a:ext cx="5328985" cy="1127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17.02.2025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9423358" cy="3438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Професійний розвиток фахівця соціальної сфери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3.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Соціальний працівник як агент змін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.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69096" y="-49239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7408" y="764704"/>
            <a:ext cx="61926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Практичне </a:t>
            </a:r>
            <a:r>
              <a:rPr lang="uk-UA" sz="2400" b="1" dirty="0" smtClean="0"/>
              <a:t>завдання</a:t>
            </a:r>
          </a:p>
          <a:p>
            <a:pPr algn="ctr"/>
            <a:r>
              <a:rPr lang="uk-UA" sz="2400" dirty="0" smtClean="0"/>
              <a:t> </a:t>
            </a:r>
            <a:r>
              <a:rPr lang="uk-UA" sz="2400" i="1" dirty="0"/>
              <a:t>Розгляньте </a:t>
            </a:r>
            <a:r>
              <a:rPr lang="uk-UA" sz="2400" i="1" dirty="0" smtClean="0"/>
              <a:t>кейс </a:t>
            </a:r>
            <a:r>
              <a:rPr lang="uk-UA" sz="2400" i="1" dirty="0"/>
              <a:t>соціальної проблеми </a:t>
            </a:r>
            <a:r>
              <a:rPr lang="uk-UA" sz="2400" i="1" dirty="0" smtClean="0"/>
              <a:t>та </a:t>
            </a:r>
            <a:r>
              <a:rPr lang="uk-UA" sz="2400" i="1" dirty="0"/>
              <a:t>запропонуйте можливі шляхи її вирішення, використовуючи </a:t>
            </a:r>
            <a:r>
              <a:rPr lang="uk-UA" sz="2400" b="1" i="1" u="sng" dirty="0"/>
              <a:t>індивідуальні та колективні підходи.</a:t>
            </a:r>
          </a:p>
          <a:p>
            <a:endParaRPr lang="uk-UA" sz="24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uk-UA" sz="2400" dirty="0" smtClean="0">
                <a:solidFill>
                  <a:srgbClr val="C00000"/>
                </a:solidFill>
              </a:rPr>
              <a:t>Допомога </a:t>
            </a:r>
            <a:r>
              <a:rPr lang="uk-UA" sz="2400" dirty="0">
                <a:solidFill>
                  <a:srgbClr val="C00000"/>
                </a:solidFill>
              </a:rPr>
              <a:t>жертвам домашнього </a:t>
            </a:r>
            <a:r>
              <a:rPr lang="uk-UA" sz="2400" dirty="0" smtClean="0">
                <a:solidFill>
                  <a:srgbClr val="C00000"/>
                </a:solidFill>
              </a:rPr>
              <a:t>насильства</a:t>
            </a:r>
            <a:endParaRPr lang="uk-UA" sz="2400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400" dirty="0">
                <a:solidFill>
                  <a:srgbClr val="C00000"/>
                </a:solidFill>
              </a:rPr>
              <a:t>Робота з підлітками групи </a:t>
            </a:r>
            <a:r>
              <a:rPr lang="uk-UA" sz="2400" dirty="0" smtClean="0">
                <a:solidFill>
                  <a:srgbClr val="C00000"/>
                </a:solidFill>
              </a:rPr>
              <a:t>ризику</a:t>
            </a:r>
          </a:p>
          <a:p>
            <a:pPr marL="457200" lvl="0" indent="-457200">
              <a:buFont typeface="+mj-lt"/>
              <a:buAutoNum type="arabicPeriod"/>
            </a:pPr>
            <a:r>
              <a:rPr lang="uk-UA" sz="2400" dirty="0" smtClean="0">
                <a:solidFill>
                  <a:srgbClr val="C00000"/>
                </a:solidFill>
              </a:rPr>
              <a:t>Криза </a:t>
            </a:r>
            <a:r>
              <a:rPr lang="uk-UA" sz="2400" dirty="0">
                <a:solidFill>
                  <a:srgbClr val="C00000"/>
                </a:solidFill>
              </a:rPr>
              <a:t>у громаді після природного </a:t>
            </a:r>
            <a:r>
              <a:rPr lang="uk-UA" sz="2400" dirty="0" smtClean="0">
                <a:solidFill>
                  <a:srgbClr val="C00000"/>
                </a:solidFill>
              </a:rPr>
              <a:t>лиха</a:t>
            </a:r>
            <a:endParaRPr lang="uk-UA" sz="2400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400" dirty="0">
                <a:solidFill>
                  <a:srgbClr val="C00000"/>
                </a:solidFill>
              </a:rPr>
              <a:t>Допомога внутрішньо переміщеним </a:t>
            </a:r>
            <a:r>
              <a:rPr lang="uk-UA" sz="2400" dirty="0" smtClean="0">
                <a:solidFill>
                  <a:srgbClr val="C00000"/>
                </a:solidFill>
              </a:rPr>
              <a:t>особам</a:t>
            </a:r>
          </a:p>
          <a:p>
            <a:pPr marL="457200" lvl="0" indent="-457200">
              <a:buFont typeface="+mj-lt"/>
              <a:buAutoNum type="arabicPeriod"/>
            </a:pPr>
            <a:r>
              <a:rPr lang="uk-UA" sz="2400" dirty="0" smtClean="0">
                <a:solidFill>
                  <a:srgbClr val="C00000"/>
                </a:solidFill>
              </a:rPr>
              <a:t>Підтримка </a:t>
            </a:r>
            <a:r>
              <a:rPr lang="uk-UA" sz="2400" dirty="0">
                <a:solidFill>
                  <a:srgbClr val="C00000"/>
                </a:solidFill>
              </a:rPr>
              <a:t>дітей, які постраждали від </a:t>
            </a:r>
            <a:r>
              <a:rPr lang="uk-UA" sz="2400" dirty="0" smtClean="0">
                <a:solidFill>
                  <a:srgbClr val="C00000"/>
                </a:solidFill>
              </a:rPr>
              <a:t>війни</a:t>
            </a:r>
            <a:endParaRPr lang="uk-UA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832" y="91565"/>
            <a:ext cx="3292624" cy="2305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2204864"/>
            <a:ext cx="316835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244" y="4581128"/>
            <a:ext cx="3196212" cy="21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4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65040" y="-552254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15480" y="116632"/>
            <a:ext cx="296627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uk-UA" sz="2800" b="1" dirty="0" smtClean="0"/>
              <a:t>Стратегії змін в соціальній роботі</a:t>
            </a:r>
            <a:endParaRPr lang="uk-UA" sz="2800" dirty="0"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6667183"/>
              </p:ext>
            </p:extLst>
          </p:nvPr>
        </p:nvGraphicFramePr>
        <p:xfrm>
          <a:off x="335360" y="2420888"/>
          <a:ext cx="103691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Овальная выноска 8"/>
          <p:cNvSpPr/>
          <p:nvPr/>
        </p:nvSpPr>
        <p:spPr>
          <a:xfrm>
            <a:off x="5628711" y="116632"/>
            <a:ext cx="4643753" cy="201622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tx1"/>
                </a:solidFill>
              </a:rPr>
              <a:t>Які з наведених стратегій є найбільш ефективними в українських реаліях? Чому?</a:t>
            </a:r>
            <a:endParaRPr lang="uk-UA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8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69096" y="-51399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37324" y="476672"/>
            <a:ext cx="6552728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Виклики діяльності соціального працівника як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агента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змін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55985674"/>
              </p:ext>
            </p:extLst>
          </p:nvPr>
        </p:nvGraphicFramePr>
        <p:xfrm>
          <a:off x="1037324" y="1628800"/>
          <a:ext cx="62828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160" y="332656"/>
            <a:ext cx="362201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2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7048" y="-48519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1113577"/>
              </p:ext>
            </p:extLst>
          </p:nvPr>
        </p:nvGraphicFramePr>
        <p:xfrm>
          <a:off x="-1464840" y="548680"/>
          <a:ext cx="9649072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5839" y="23103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Етичні аспекти діяльності соціального працівника як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агента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змін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4232" y="1222402"/>
            <a:ext cx="2664296" cy="417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1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71128"/>
            <a:ext cx="4444752" cy="3112195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25080" y="-521196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31504" y="18864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62101927"/>
              </p:ext>
            </p:extLst>
          </p:nvPr>
        </p:nvGraphicFramePr>
        <p:xfrm>
          <a:off x="1055440" y="1072729"/>
          <a:ext cx="65527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1452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69096" y="-49239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3392" y="764704"/>
            <a:ext cx="56886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dirty="0"/>
              <a:t>Практичне </a:t>
            </a:r>
            <a:r>
              <a:rPr lang="uk-UA" sz="2400" b="1" dirty="0" smtClean="0"/>
              <a:t>завдання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i="1" dirty="0" smtClean="0">
                <a:latin typeface="Bookman Old Style" panose="02050604050505020204" pitchFamily="18" charset="0"/>
              </a:rPr>
              <a:t>Уявіть</a:t>
            </a:r>
            <a:r>
              <a:rPr lang="uk-UA" sz="2400" i="1" dirty="0">
                <a:latin typeface="Bookman Old Style" panose="02050604050505020204" pitchFamily="18" charset="0"/>
              </a:rPr>
              <a:t>, що ви </a:t>
            </a:r>
            <a:r>
              <a:rPr lang="uk-UA" sz="2400" i="1" u="sng" dirty="0">
                <a:latin typeface="Bookman Old Style" panose="02050604050505020204" pitchFamily="18" charset="0"/>
              </a:rPr>
              <a:t>соціальний працівник у прифронтовій зоні</a:t>
            </a:r>
            <a:r>
              <a:rPr lang="uk-UA" sz="2400" i="1" dirty="0">
                <a:latin typeface="Bookman Old Style" panose="02050604050505020204" pitchFamily="18" charset="0"/>
              </a:rPr>
              <a:t>. </a:t>
            </a:r>
            <a:endParaRPr lang="uk-UA" sz="2400" i="1" dirty="0" smtClean="0"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i="1" u="sng" dirty="0" smtClean="0">
                <a:latin typeface="Bookman Old Style" panose="02050604050505020204" pitchFamily="18" charset="0"/>
              </a:rPr>
              <a:t>Ваше </a:t>
            </a:r>
            <a:r>
              <a:rPr lang="uk-UA" sz="2400" i="1" u="sng" dirty="0">
                <a:latin typeface="Bookman Old Style" panose="02050604050505020204" pitchFamily="18" charset="0"/>
              </a:rPr>
              <a:t>завдання </a:t>
            </a:r>
            <a:r>
              <a:rPr lang="uk-UA" sz="2400" i="1" dirty="0">
                <a:latin typeface="Bookman Old Style" panose="02050604050505020204" pitchFamily="18" charset="0"/>
              </a:rPr>
              <a:t>– створити програму допомоги для дітей, які втратили дім через бойові дії. </a:t>
            </a:r>
            <a:endParaRPr lang="uk-UA" sz="2400" i="1" dirty="0" smtClean="0"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i="1" dirty="0" smtClean="0">
                <a:latin typeface="Bookman Old Style" panose="02050604050505020204" pitchFamily="18" charset="0"/>
              </a:rPr>
              <a:t>Опишіть</a:t>
            </a:r>
            <a:r>
              <a:rPr lang="uk-UA" sz="2400" i="1" dirty="0">
                <a:latin typeface="Bookman Old Style" panose="02050604050505020204" pitchFamily="18" charset="0"/>
              </a:rPr>
              <a:t>, </a:t>
            </a:r>
            <a:r>
              <a:rPr lang="uk-UA" sz="2400" i="1" u="sng" dirty="0">
                <a:latin typeface="Bookman Old Style" panose="02050604050505020204" pitchFamily="18" charset="0"/>
              </a:rPr>
              <a:t>які кроки ви зробите</a:t>
            </a:r>
            <a:r>
              <a:rPr lang="uk-UA" sz="2400" i="1" dirty="0">
                <a:latin typeface="Bookman Old Style" panose="02050604050505020204" pitchFamily="18" charset="0"/>
              </a:rPr>
              <a:t>, з ким будете співпрацювати та які виклики можуть виникнути</a:t>
            </a:r>
            <a:r>
              <a:rPr lang="uk-UA" sz="2400" i="1" dirty="0" smtClean="0">
                <a:latin typeface="Bookman Old Style" panose="02050604050505020204" pitchFamily="18" charset="0"/>
              </a:rPr>
              <a:t>.</a:t>
            </a:r>
            <a:endParaRPr lang="uk-UA" sz="2400" i="1" dirty="0">
              <a:latin typeface="Bookman Old Style" panose="020506040505050202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6816080" y="1556792"/>
            <a:ext cx="3528392" cy="3096344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Який внесок може зробити кожен із вас як майбутній фахівець у соціальну зміну?</a:t>
            </a:r>
            <a:endParaRPr lang="uk-U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93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332656"/>
            <a:ext cx="5469260" cy="468283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1343472" y="980728"/>
            <a:ext cx="5472608" cy="432048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solidFill>
                  <a:schemeClr val="tx1"/>
                </a:solidFill>
              </a:rPr>
              <a:t>Що ви розумієте під твердженням «соціальний працівник – агент змін»?</a:t>
            </a:r>
            <a:endParaRPr lang="uk-UA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19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05000" y="-561835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9536" y="47667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</a:rPr>
              <a:t>соціальний працівник — це особа, яка активно впливає на процеси змін в суспільстві, організаціях та в житті окремих індивідів</a:t>
            </a:r>
            <a:endParaRPr lang="uk-UA" sz="2400" b="1" i="1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392" y="2267672"/>
            <a:ext cx="6264696" cy="30546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uk-UA" sz="2200" dirty="0"/>
              <a:t>🔹 </a:t>
            </a:r>
            <a:r>
              <a:rPr lang="uk-UA" sz="2200" b="1" dirty="0"/>
              <a:t>Соціальна робота </a:t>
            </a:r>
            <a:r>
              <a:rPr lang="uk-UA" sz="2200" dirty="0"/>
              <a:t>є не лише допомогою людям у складних життєвих ситуаціях, </a:t>
            </a:r>
            <a:r>
              <a:rPr lang="uk-UA" sz="2200" b="1" dirty="0"/>
              <a:t>а й потужним інструментом змін у суспільстві. </a:t>
            </a:r>
            <a:r>
              <a:rPr lang="uk-UA" sz="2200" dirty="0"/>
              <a:t>🔹 </a:t>
            </a:r>
            <a:r>
              <a:rPr lang="uk-UA" sz="2200" dirty="0" smtClean="0"/>
              <a:t>Соціальний </a:t>
            </a:r>
            <a:r>
              <a:rPr lang="uk-UA" sz="2200" dirty="0"/>
              <a:t>працівник виконує роль </a:t>
            </a:r>
            <a:r>
              <a:rPr lang="uk-UA" sz="2200" dirty="0" err="1"/>
              <a:t>агента</a:t>
            </a:r>
            <a:r>
              <a:rPr lang="uk-UA" sz="2200" dirty="0"/>
              <a:t> змін, </a:t>
            </a:r>
            <a:r>
              <a:rPr lang="uk-UA" sz="2200" b="1" dirty="0"/>
              <a:t>сприяючи трансформації життя окремих осіб, громад та суспільства в цілому.</a:t>
            </a:r>
            <a:endParaRPr lang="ru-RU" sz="22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1844824"/>
            <a:ext cx="3202849" cy="32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8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7008" y="-586003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9536" y="47667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Роль соціального працівника в суспільстві</a:t>
            </a:r>
            <a:endParaRPr lang="uk-UA" sz="2400" b="1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219454"/>
              </p:ext>
            </p:extLst>
          </p:nvPr>
        </p:nvGraphicFramePr>
        <p:xfrm>
          <a:off x="1055440" y="1532949"/>
          <a:ext cx="69127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4232" y="938337"/>
            <a:ext cx="3187258" cy="31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8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9016" y="-521196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332656"/>
            <a:ext cx="5025391" cy="3960440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1703512" y="1412776"/>
            <a:ext cx="5472608" cy="432048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solidFill>
                  <a:schemeClr val="tx1"/>
                </a:solidFill>
              </a:rPr>
              <a:t>Які соціальні проблеми найбільше потребують змін у сучасному суспільстві?</a:t>
            </a:r>
            <a:endParaRPr lang="uk-UA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88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423" y="1340768"/>
            <a:ext cx="3253624" cy="414908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77008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15880" y="13687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Соціальний працівник як агент змін на </a:t>
            </a:r>
            <a:r>
              <a:rPr lang="uk-UA" sz="2400" b="1" u="sng" dirty="0" smtClean="0"/>
              <a:t>індивідуальному рівні</a:t>
            </a:r>
            <a:endParaRPr lang="uk-UA" sz="2400" b="1" u="sng" dirty="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59479128"/>
              </p:ext>
            </p:extLst>
          </p:nvPr>
        </p:nvGraphicFramePr>
        <p:xfrm>
          <a:off x="551384" y="11247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96262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25080" y="-506794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27448" y="620688"/>
            <a:ext cx="66247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latin typeface="Bookman Old Style" panose="02050604050505020204" pitchFamily="18" charset="0"/>
              </a:rPr>
              <a:t>Питання для роздуму:</a:t>
            </a:r>
            <a:endParaRPr lang="uk-UA" sz="3200" i="1" dirty="0">
              <a:latin typeface="Bookman Old Style" panose="02050604050505020204" pitchFamily="18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uk-UA" sz="3200" i="1" dirty="0">
                <a:latin typeface="Bookman Old Style" panose="02050604050505020204" pitchFamily="18" charset="0"/>
              </a:rPr>
              <a:t>Які бар'єри можуть завадити клієнту змінити свою </a:t>
            </a:r>
            <a:r>
              <a:rPr lang="uk-UA" sz="3200" i="1" dirty="0" smtClean="0">
                <a:latin typeface="Bookman Old Style" panose="02050604050505020204" pitchFamily="18" charset="0"/>
              </a:rPr>
              <a:t>поведінку? Як </a:t>
            </a:r>
            <a:r>
              <a:rPr lang="uk-UA" sz="3200" i="1" dirty="0">
                <a:latin typeface="Bookman Old Style" panose="02050604050505020204" pitchFamily="18" charset="0"/>
              </a:rPr>
              <a:t>соціальний працівник може допомогти в їх подоланні</a:t>
            </a:r>
            <a:r>
              <a:rPr lang="uk-UA" sz="3200" i="1" dirty="0" smtClean="0">
                <a:latin typeface="Bookman Old Style" panose="02050604050505020204" pitchFamily="18" charset="0"/>
              </a:rPr>
              <a:t>?</a:t>
            </a:r>
          </a:p>
          <a:p>
            <a:pPr marL="742950" lvl="0" indent="-742950">
              <a:buFont typeface="+mj-lt"/>
              <a:buAutoNum type="arabicPeriod"/>
            </a:pPr>
            <a:endParaRPr lang="uk-UA" sz="3200" i="1" dirty="0">
              <a:latin typeface="Bookman Old Style" panose="02050604050505020204" pitchFamily="18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uk-UA" sz="3200" i="1" dirty="0">
                <a:latin typeface="Bookman Old Style" panose="02050604050505020204" pitchFamily="18" charset="0"/>
              </a:rPr>
              <a:t>Як соціальний працівник може підтримати клієнта в його прагненні до змін?</a:t>
            </a:r>
          </a:p>
          <a:p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168" y="764704"/>
            <a:ext cx="3131462" cy="3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7008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15880" y="13687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Соціальний працівник як агент змін на </a:t>
            </a:r>
            <a:r>
              <a:rPr lang="uk-UA" sz="2400" b="1" u="sng" dirty="0" smtClean="0"/>
              <a:t>колективному рівні</a:t>
            </a:r>
            <a:endParaRPr lang="uk-UA" sz="2400" b="1" u="sng" dirty="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09951020"/>
              </p:ext>
            </p:extLst>
          </p:nvPr>
        </p:nvGraphicFramePr>
        <p:xfrm>
          <a:off x="551384" y="700085"/>
          <a:ext cx="813690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240" y="1628800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8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25080" y="-506794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16632"/>
            <a:ext cx="4121946" cy="348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768" y="3744155"/>
            <a:ext cx="4228728" cy="2820529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1559496" y="332656"/>
            <a:ext cx="4624636" cy="403244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Як соціальний працівник може стимулювати участь громади в соціальних змінах?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6323</TotalTime>
  <Words>608</Words>
  <Application>Microsoft Office PowerPoint</Application>
  <PresentationFormat>Широкоэкранный</PresentationFormat>
  <Paragraphs>78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George</vt:lpstr>
      <vt:lpstr>Plantagenet Cherokee</vt:lpstr>
      <vt:lpstr>Times New Roman</vt:lpstr>
      <vt:lpstr>Тема Office</vt:lpstr>
      <vt:lpstr>Професійний розвиток фахівця соціальної сфери  Лекція 3. Соціальний працівник як агент змін.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415</cp:revision>
  <dcterms:created xsi:type="dcterms:W3CDTF">2014-05-17T18:57:21Z</dcterms:created>
  <dcterms:modified xsi:type="dcterms:W3CDTF">2025-02-17T16:02:42Z</dcterms:modified>
</cp:coreProperties>
</file>