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881" y="4844779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Lamiidae</a:t>
            </a:r>
            <a:r>
              <a:rPr lang="ru-RU" sz="4400" i="1" dirty="0"/>
              <a:t> (2)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BA957A3-D65D-4CB0-B631-C57A5D569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9275" r="23546" b="18290"/>
          <a:stretch/>
        </p:blipFill>
        <p:spPr>
          <a:xfrm rot="5400000">
            <a:off x="81221" y="908077"/>
            <a:ext cx="6374544" cy="519457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4ECA06-E087-46CB-A478-0A20D39A9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1" t="4736" r="7234" b="69732"/>
          <a:stretch/>
        </p:blipFill>
        <p:spPr>
          <a:xfrm rot="5400000">
            <a:off x="7063810" y="922599"/>
            <a:ext cx="3842428" cy="54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4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139071E-2477-470F-893F-60521AC9F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t="23460" r="21986" b="5051"/>
          <a:stretch/>
        </p:blipFill>
        <p:spPr>
          <a:xfrm rot="5400000">
            <a:off x="-82686" y="1016540"/>
            <a:ext cx="6342435" cy="475682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1C7222-93C9-42D4-AAE6-36DCA48D2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b="67463"/>
          <a:stretch/>
        </p:blipFill>
        <p:spPr>
          <a:xfrm rot="5400000">
            <a:off x="6092844" y="1095895"/>
            <a:ext cx="4095345" cy="4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7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F2872B1-652A-479D-AB95-3A4FE54C3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6816" r="24965" b="7888"/>
          <a:stretch/>
        </p:blipFill>
        <p:spPr>
          <a:xfrm rot="5400000">
            <a:off x="499581" y="771957"/>
            <a:ext cx="5965843" cy="570041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E1757A-70C0-43E0-A0F8-1B2D9A004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1" t="3790" r="8936" b="66140"/>
          <a:stretch/>
        </p:blipFill>
        <p:spPr>
          <a:xfrm rot="5400000">
            <a:off x="7517704" y="997470"/>
            <a:ext cx="3268496" cy="52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295C1A-AF7D-41F8-A147-A9E62E4CB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t="8518" r="24681" b="7888"/>
          <a:stretch/>
        </p:blipFill>
        <p:spPr>
          <a:xfrm rot="5400000">
            <a:off x="316512" y="932600"/>
            <a:ext cx="5975295" cy="558368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683FE3-16F4-45E4-9159-9D6E3020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6" t="11545" r="10780" b="63869"/>
          <a:stretch/>
        </p:blipFill>
        <p:spPr>
          <a:xfrm rot="5400000">
            <a:off x="7039926" y="1267497"/>
            <a:ext cx="3239310" cy="47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60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F51501-63D8-4748-83E1-B95B29084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t="10032" r="32198" b="11481"/>
          <a:stretch/>
        </p:blipFill>
        <p:spPr>
          <a:xfrm rot="5400000">
            <a:off x="438893" y="468076"/>
            <a:ext cx="6427685" cy="602142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E9BF896-96D7-48C1-BE95-8C2ED346B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2" t="3790" r="6099" b="66517"/>
          <a:stretch/>
        </p:blipFill>
        <p:spPr>
          <a:xfrm rot="5400000">
            <a:off x="6617390" y="1404211"/>
            <a:ext cx="4572003" cy="41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5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B3917E0-D68B-47B1-8A9B-FA0109371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1923" r="30355" b="18479"/>
          <a:stretch/>
        </p:blipFill>
        <p:spPr>
          <a:xfrm rot="5400000">
            <a:off x="48013" y="1127790"/>
            <a:ext cx="6178311" cy="493192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4428F4-2C24-447F-8B3D-136428DD4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8" t="4547" r="9362" b="65571"/>
          <a:stretch/>
        </p:blipFill>
        <p:spPr>
          <a:xfrm rot="5400000">
            <a:off x="6952292" y="911903"/>
            <a:ext cx="3326860" cy="53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55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92475C-2806-4A87-8E8F-3493F1F0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21568" r="24539" b="15453"/>
          <a:stretch/>
        </p:blipFill>
        <p:spPr>
          <a:xfrm rot="5400000">
            <a:off x="-338104" y="1023771"/>
            <a:ext cx="6473891" cy="472764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9AB4E2A-DC91-49E1-B981-BF936D1C1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1" t="8707" r="9787" b="66202"/>
          <a:stretch/>
        </p:blipFill>
        <p:spPr>
          <a:xfrm rot="5400000">
            <a:off x="6407559" y="1042210"/>
            <a:ext cx="3346312" cy="47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87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D454010-C650-4B35-A632-4CB38CF99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12869" r="23972" b="20559"/>
          <a:stretch/>
        </p:blipFill>
        <p:spPr>
          <a:xfrm rot="5400000">
            <a:off x="-21058" y="903071"/>
            <a:ext cx="6394278" cy="489301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1F9F20-1D08-4945-82A4-B66B8C65A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9" t="5871" r="8652" b="67273"/>
          <a:stretch/>
        </p:blipFill>
        <p:spPr>
          <a:xfrm rot="5400000">
            <a:off x="6728716" y="616504"/>
            <a:ext cx="3842426" cy="56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1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19CC440-A146-4144-B8DA-C8207BD25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15466" r="21664" b="25722"/>
          <a:stretch/>
        </p:blipFill>
        <p:spPr>
          <a:xfrm rot="5400000">
            <a:off x="-389554" y="1322519"/>
            <a:ext cx="6353053" cy="436772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1FF986-E2AA-440C-811A-EB106151F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8" b="69165"/>
          <a:stretch/>
        </p:blipFill>
        <p:spPr>
          <a:xfrm rot="5400000">
            <a:off x="5862600" y="1116994"/>
            <a:ext cx="4027251" cy="46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72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AD442F-AC67-4C3A-A061-1D8C799E3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14358" r="38014" b="11293"/>
          <a:stretch/>
        </p:blipFill>
        <p:spPr>
          <a:xfrm rot="5400000">
            <a:off x="418288" y="758761"/>
            <a:ext cx="6050605" cy="558367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B71A9A4-C5ED-46F0-AB10-07568E2FB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5" t="386" r="6667" b="54224"/>
          <a:stretch/>
        </p:blipFill>
        <p:spPr>
          <a:xfrm rot="5400000">
            <a:off x="7371500" y="1084191"/>
            <a:ext cx="3219853" cy="51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6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77A8A083-634C-4420-9F3F-5ACABB05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7762" r="28085" b="14696"/>
          <a:stretch/>
        </p:blipFill>
        <p:spPr>
          <a:xfrm rot="5400000">
            <a:off x="133266" y="726659"/>
            <a:ext cx="6338546" cy="528212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06E7207F-7D84-4440-8E7B-900F581A9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5" t="765" r="7518" b="70867"/>
          <a:stretch/>
        </p:blipFill>
        <p:spPr>
          <a:xfrm rot="5400000">
            <a:off x="6481282" y="1576467"/>
            <a:ext cx="3900794" cy="43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алерея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6ABBEDFA-C8C6-4C5F-81B7-2F2597AE8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15138" r="25106" b="14886"/>
          <a:stretch/>
        </p:blipFill>
        <p:spPr>
          <a:xfrm rot="5400000">
            <a:off x="28394" y="874700"/>
            <a:ext cx="6499654" cy="5116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галерея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9B842810-B835-495E-9345-D9C94FADB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6249" r="11915" b="65760"/>
          <a:stretch/>
        </p:blipFill>
        <p:spPr>
          <a:xfrm rot="5400000">
            <a:off x="7356227" y="941469"/>
            <a:ext cx="3103122" cy="54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3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C5F82487-FBE4-4FF1-A2A5-530A51AE3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26297" r="25248" b="24531"/>
          <a:stretch/>
        </p:blipFill>
        <p:spPr>
          <a:xfrm rot="5400000">
            <a:off x="-614605" y="1415374"/>
            <a:ext cx="6521055" cy="402725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69F63A07-CB09-4871-93F2-A85EE1F01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1" t="4547" r="4679" b="64815"/>
          <a:stretch/>
        </p:blipFill>
        <p:spPr>
          <a:xfrm rot="5400000">
            <a:off x="5669605" y="995284"/>
            <a:ext cx="3725696" cy="48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8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9A2766F-28EE-49D4-8CB5-378634A00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23460" r="24114" b="11481"/>
          <a:stretch/>
        </p:blipFill>
        <p:spPr>
          <a:xfrm rot="5400000">
            <a:off x="-139243" y="977629"/>
            <a:ext cx="6484730" cy="490274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7A690C4-FA26-467C-AB4D-A1440191F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5" t="5114" r="5532" b="65950"/>
          <a:stretch/>
        </p:blipFill>
        <p:spPr>
          <a:xfrm rot="5400000">
            <a:off x="6256733" y="1243295"/>
            <a:ext cx="3618687" cy="45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7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72CC4B7-D672-4FDB-93E2-745CEEDCA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8329" r="27234" b="10725"/>
          <a:stretch/>
        </p:blipFill>
        <p:spPr>
          <a:xfrm rot="5400000">
            <a:off x="363558" y="431654"/>
            <a:ext cx="6218429" cy="59144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1DD1D4-8F3F-428E-A214-75A9F840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6" t="4736" r="9077" b="65760"/>
          <a:stretch/>
        </p:blipFill>
        <p:spPr>
          <a:xfrm rot="5400000">
            <a:off x="7530506" y="1067518"/>
            <a:ext cx="3005845" cy="4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8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A2BDF022-6B8B-4AB0-8CEC-321ED400E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5493" r="24397" b="14696"/>
          <a:stretch/>
        </p:blipFill>
        <p:spPr>
          <a:xfrm rot="5400000">
            <a:off x="436683" y="339410"/>
            <a:ext cx="6325099" cy="601169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0560E4B-EA59-4953-9680-0DC5DB75D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4" t="4168" r="5106" b="67463"/>
          <a:stretch/>
        </p:blipFill>
        <p:spPr>
          <a:xfrm rot="5400000">
            <a:off x="7146343" y="1043857"/>
            <a:ext cx="4134256" cy="47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7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кумен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CEC366E1-07C0-438F-B37E-C11AF45D1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7407" r="24114" b="21884"/>
          <a:stretch/>
        </p:blipFill>
        <p:spPr>
          <a:xfrm rot="5400000">
            <a:off x="-377154" y="1391055"/>
            <a:ext cx="6094790" cy="407589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кумен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id="{91546FCC-2EBE-4359-850D-D5077FBB7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8" t="3034" r="1986" b="66517"/>
          <a:stretch/>
        </p:blipFill>
        <p:spPr>
          <a:xfrm rot="5400000">
            <a:off x="5620967" y="1271320"/>
            <a:ext cx="3725694" cy="43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4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CC464F9-4C46-49F4-BFA6-AC5AFB534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42183" r="13191" b="19803"/>
          <a:stretch/>
        </p:blipFill>
        <p:spPr>
          <a:xfrm rot="5400000">
            <a:off x="-1251917" y="2310319"/>
            <a:ext cx="6433810" cy="223736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051C45-0346-443B-A1AE-3466AA4103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2467" r="5816" b="69543"/>
          <a:stretch/>
        </p:blipFill>
        <p:spPr>
          <a:xfrm rot="5400000">
            <a:off x="4728864" y="983717"/>
            <a:ext cx="4328810" cy="48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4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921EFB-D81F-49DA-986F-9E5B9C398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3635" r="26917" b="19000"/>
          <a:stretch/>
        </p:blipFill>
        <p:spPr>
          <a:xfrm rot="5400000">
            <a:off x="-304163" y="1145262"/>
            <a:ext cx="6483832" cy="463036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8384BB-C599-4591-9409-BBC76E103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0" t="2845" r="6241" b="67841"/>
          <a:stretch/>
        </p:blipFill>
        <p:spPr>
          <a:xfrm rot="5400000">
            <a:off x="5907930" y="1251630"/>
            <a:ext cx="4114798" cy="47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1E1C7A18-82CC-476C-AB3A-E7D093332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31024" r="28369" b="21884"/>
          <a:stretch/>
        </p:blipFill>
        <p:spPr>
          <a:xfrm rot="5400000">
            <a:off x="-576081" y="1739104"/>
            <a:ext cx="6229998" cy="359923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A2A6298-A93D-4F13-B142-6A96046FF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1" t="1899" r="4256" b="65571"/>
          <a:stretch/>
        </p:blipFill>
        <p:spPr>
          <a:xfrm rot="5400000">
            <a:off x="5120489" y="1153850"/>
            <a:ext cx="4066162" cy="489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6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B1095A89-B7A5-4B76-A7BA-283FD3248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20244" r="25957" b="19047"/>
          <a:stretch/>
        </p:blipFill>
        <p:spPr>
          <a:xfrm rot="5400000">
            <a:off x="-386621" y="1150350"/>
            <a:ext cx="6454194" cy="44747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1F280DCE-857A-4E86-9F51-E4685328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2" t="3790" r="12340" b="66895"/>
          <a:stretch/>
        </p:blipFill>
        <p:spPr>
          <a:xfrm rot="5400000">
            <a:off x="6434935" y="831672"/>
            <a:ext cx="3278223" cy="55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8714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</TotalTime>
  <Words>5</Words>
  <Application>Microsoft Office PowerPoint</Application>
  <PresentationFormat>Широкоэкранный</PresentationFormat>
  <Paragraphs>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12</cp:revision>
  <dcterms:created xsi:type="dcterms:W3CDTF">2021-03-31T05:18:01Z</dcterms:created>
  <dcterms:modified xsi:type="dcterms:W3CDTF">2021-04-07T07:18:23Z</dcterms:modified>
</cp:coreProperties>
</file>