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568952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/>
              <a:t>Змістовий модуль 2. </a:t>
            </a:r>
            <a:r>
              <a:rPr lang="uk-UA" b="1" dirty="0" err="1"/>
              <a:t>Ранньомодерна</a:t>
            </a:r>
            <a:r>
              <a:rPr lang="uk-UA" b="1" dirty="0"/>
              <a:t> доба в історії України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932" t="20845" r="37628" b="26643"/>
          <a:stretch/>
        </p:blipFill>
        <p:spPr bwMode="auto">
          <a:xfrm>
            <a:off x="1763688" y="2492896"/>
            <a:ext cx="5904656" cy="436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Хмельницький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6" y="1556792"/>
            <a:ext cx="3989288" cy="52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0050"/>
            <a:ext cx="8128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Мазепа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2841848" cy="49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988" t="27058" r="38268" b="16822"/>
          <a:stretch/>
        </p:blipFill>
        <p:spPr bwMode="auto">
          <a:xfrm>
            <a:off x="899592" y="0"/>
            <a:ext cx="741682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8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" y="116632"/>
            <a:ext cx="9063406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Хотинський замок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7315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" y="0"/>
            <a:ext cx="8909798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устрій Речі Посполитої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5549"/>
            <a:ext cx="593130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 українського козацтва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1196752"/>
            <a:ext cx="7236296" cy="54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Конашевич-Сагайдачний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3384376" cy="49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Митрополит Петро Могила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7638"/>
            <a:ext cx="4084538" cy="53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Century Gothic</vt:lpstr>
      <vt:lpstr>Times New Roman</vt:lpstr>
      <vt:lpstr>Тема Office</vt:lpstr>
      <vt:lpstr> Змістовий модуль 2. Ранньомодерна доба в історії України</vt:lpstr>
      <vt:lpstr>Презентация PowerPoint</vt:lpstr>
      <vt:lpstr>Презентация PowerPoint</vt:lpstr>
      <vt:lpstr>Хотинський замок</vt:lpstr>
      <vt:lpstr>Презентация PowerPoint</vt:lpstr>
      <vt:lpstr>Державний устрій Речі Посполитої</vt:lpstr>
      <vt:lpstr>Становлення українського козацтва</vt:lpstr>
      <vt:lpstr>Петро  Конашевич-Сагайдачний</vt:lpstr>
      <vt:lpstr>Митрополит Петро Могила</vt:lpstr>
      <vt:lpstr>Богдан Хмельницький</vt:lpstr>
      <vt:lpstr>Презентация PowerPoint</vt:lpstr>
      <vt:lpstr>Іван Мазепа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Класична грецька скульптура</dc:title>
  <dc:creator>Карина</dc:creator>
  <cp:lastModifiedBy>Пользователь Windows</cp:lastModifiedBy>
  <cp:revision>14</cp:revision>
  <dcterms:created xsi:type="dcterms:W3CDTF">2021-01-21T15:19:06Z</dcterms:created>
  <dcterms:modified xsi:type="dcterms:W3CDTF">2022-09-05T12:44:54Z</dcterms:modified>
</cp:coreProperties>
</file>