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1"/>
  </p:handoutMasterIdLst>
  <p:sldIdLst>
    <p:sldId id="256" r:id="rId2"/>
    <p:sldId id="311" r:id="rId3"/>
    <p:sldId id="318" r:id="rId4"/>
    <p:sldId id="319" r:id="rId5"/>
    <p:sldId id="320" r:id="rId6"/>
    <p:sldId id="321" r:id="rId7"/>
    <p:sldId id="323" r:id="rId8"/>
    <p:sldId id="324" r:id="rId9"/>
    <p:sldId id="322" r:id="rId1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DA2455-DB80-4200-9072-4F25E5E1915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8004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4589-2AAE-4EC6-BE03-ED82ECE362F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B43C-8EC9-480E-8E31-407EB7BE21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FC8D-0836-4D81-98A7-35ABE57BDEE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777C-50F1-40FC-94E3-4391C46CC7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8C1F-F158-4BB5-8817-6E1CDA55486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FABE-2C82-418C-8FCE-43AA2A3B84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E5E1-82E2-4061-AF57-BD47B5CCF01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8DF4-24BD-45D6-9790-DAB679B2E6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3B1F-D1FE-4FC6-990B-8F6B5C16657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556-DD36-4F35-8B7F-F5D19589E2F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89D1-3873-435F-A9EF-9730320715E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FAC8E0-C16C-4B86-91E3-CBF07E7CA0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Л</a:t>
            </a:r>
            <a:r>
              <a:rPr lang="uk-UA" sz="2400" smtClean="0"/>
              <a:t>АБОРАТОРНА РОБОТА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Д</a:t>
            </a:r>
            <a:r>
              <a:rPr lang="uk-UA" sz="2400" smtClean="0"/>
              <a:t>ослідження </a:t>
            </a:r>
            <a:r>
              <a:rPr lang="ru-RU" sz="2400" smtClean="0"/>
              <a:t>а</a:t>
            </a:r>
            <a:r>
              <a:rPr lang="uk-UA" sz="2400" smtClean="0"/>
              <a:t>бсолютно пружнього зіткнення куль</a:t>
            </a:r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125538"/>
            <a:ext cx="31638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36" y="1052735"/>
            <a:ext cx="4176948" cy="5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9" y="980728"/>
            <a:ext cx="4505859" cy="57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61963"/>
            <a:ext cx="5073650" cy="62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1375"/>
            <a:ext cx="4171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8150"/>
            <a:ext cx="4714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73" y="3501008"/>
            <a:ext cx="4781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854720"/>
            <a:ext cx="44672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5" y="4581128"/>
            <a:ext cx="4629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89" y="5762228"/>
            <a:ext cx="4533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2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5670"/>
            <a:ext cx="44129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30264"/>
            <a:ext cx="4707114" cy="21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2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980728"/>
            <a:ext cx="4086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695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75</cp:revision>
  <dcterms:created xsi:type="dcterms:W3CDTF">2011-04-07T06:39:14Z</dcterms:created>
  <dcterms:modified xsi:type="dcterms:W3CDTF">2024-12-30T09:19:24Z</dcterms:modified>
</cp:coreProperties>
</file>