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6" r:id="rId3"/>
    <p:sldId id="266" r:id="rId4"/>
    <p:sldId id="265" r:id="rId5"/>
    <p:sldId id="273" r:id="rId6"/>
    <p:sldId id="260" r:id="rId7"/>
    <p:sldId id="264" r:id="rId8"/>
    <p:sldId id="261" r:id="rId9"/>
    <p:sldId id="271" r:id="rId10"/>
    <p:sldId id="270" r:id="rId11"/>
    <p:sldId id="262" r:id="rId12"/>
    <p:sldId id="257" r:id="rId13"/>
    <p:sldId id="263" r:id="rId14"/>
    <p:sldId id="259" r:id="rId15"/>
    <p:sldId id="276" r:id="rId16"/>
    <p:sldId id="275" r:id="rId17"/>
    <p:sldId id="274" r:id="rId18"/>
    <p:sldId id="269" r:id="rId19"/>
    <p:sldId id="272" r:id="rId20"/>
    <p:sldId id="267" r:id="rId21"/>
    <p:sldId id="277" r:id="rId22"/>
    <p:sldId id="278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55EA3-8242-4824-A99D-F44F2F9C0972}" type="datetimeFigureOut">
              <a:rPr lang="uk-UA" smtClean="0"/>
              <a:t>08.09.2022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49FD-9B92-4AF5-A64F-2DDC2429BF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83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49FD-9B92-4AF5-A64F-2DDC2429BF5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20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49FD-9B92-4AF5-A64F-2DDC2429BF5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1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604856" cy="4524315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</a:t>
            </a:r>
          </a:p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</a:p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КРАЇН СВІТУ</a:t>
            </a:r>
            <a:endParaRPr lang="uk-U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60" y="404664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державної політики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(універсальні) та галузеві (специфічні)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Універсальні принципи застосовуються в усіх видах державної політики, які мають загальний зміст. До них відносять: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об'єктивність; конкретність; оптимальність; зворотні зв'язки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відповідність юридичним нормам та ін. Галузеві принципи діють в управлінні окремими сферами суспільства або застосовуються лише в державній політиці, політиці політичних партій та громадсько-політичних організацій. 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М.Мішелетті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виділяє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головних принципів державної політики, дотримання яких відповідає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 демократії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конституційності уряду; народовладдя; підзвітності; ефективності; відкритості; адекватного реагування на зовнішнє середовище або чутливості; відповідності процесуальним нормам; поділу влади. Дотримання цих принципів сприяє вирішенню важливих теоретичних і практичних завдань із доступу до прийняття рішень, способів їх прийняття, а також забезпечення суспільними благами та якості демократії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Особливе місце серед них належить принципам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народовладдя та конституційності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Тобто уряд служить інтересам народу, залучаючи його до участі в управлінні.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sus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sus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519238"/>
            <a:ext cx="7726363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6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asus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876425"/>
            <a:ext cx="831691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sus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876425"/>
            <a:ext cx="76501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0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sus\Desktop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6" y="260648"/>
            <a:ext cx="878533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67" y="3789040"/>
            <a:ext cx="2854587" cy="28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12" y="1166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6605"/>
            <a:ext cx="4320480" cy="20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" y="116632"/>
            <a:ext cx="585628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sus\Desktop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209020"/>
            <a:ext cx="6732240" cy="34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asus\Desktop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0172" cy="32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asus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2273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sus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704856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ДЕРЖАВНОЇ ПОЛІТИКИ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Державна політика як управлінська категорія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Державна політика як система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Суб'єкти формування державної політики 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Механізм і моделі формування державної політики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Механізм реалізації та оцінювання державної політики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Політико-правові засади побудови правової держави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державних службовців у політичному </a:t>
            </a:r>
            <a:r>
              <a:rPr lang="uk-UA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 та реалізації ДП.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Вплив глобалізації на формування та реалізацію державної політики.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06" y="33265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 політика - особливий різновид державної політики, яка, у свою чергу, є одним із видів політики взагалі як родового інтеграційного поняття. Демократичні перетворення в Україні, зокрема в правовій сфері (визнання прав людини і громадянина, формування правової держави; судово-правова реформа; удосконалення законодавства; усвідомлення нової, гуманістичної ролі права; пошук мирних конституційних шляхів вирішення конфліктів),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5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26" y="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/>
              <a:t>Кінцева мета правової політики - побудова правової держави</a:t>
            </a:r>
            <a:endParaRPr lang="uk-UA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298" y="3429000"/>
            <a:ext cx="87317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Головне завдання української правової політики - правове забезпечення проведених реформ, демократизація суспільного життя, стабільність і правопорядок у країні.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775551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79697" cy="47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52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51344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 ХІХ ст. вчений із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Принстонського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університету і майбутній президент США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Вільсон обґрунтував ідею про дихотомію (розподіл)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влади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 керівництво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 діяльність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Вільсон вважав, що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виконує дві базові функції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полягає у визначенні напрямів розвитку суспільства та виробленні загальних законів, 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полягає в застосуванні ідей щодо пріоритетів розвитку країни та норм законів у конкретних ситуаціях. На думку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Вільсона, виконувати адміністративні функції в умовах демократії має деполітизований корпус цивільних службовців, які працюють на основі встановлених правил без свавільного втручання в їх поточну роботу з боку політичних посадовців.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7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78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традиційному розумінні інтерпретується як середовище взаємодії між різними соціальними групами, партіями, націями, народами, державами, владою і населенням, а також громадянами та їх об'єднаннями. Це найважливіший і найскладніший пласт суспільного життя, "самостійний світ політичних цінностей"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573016"/>
            <a:ext cx="7542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 політикою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розуміти сукупність ціннісних цілей, державно-управлінських заходів, рішень і дій, порядок реалізації державно-політичних рішень (поставлених державною владою цілей) і системи державного управління розвитком країни. 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sus\Desktop\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682"/>
            <a:ext cx="8208912" cy="67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sus\Desktop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" y="116632"/>
            <a:ext cx="897099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876425"/>
            <a:ext cx="78025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sus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5133"/>
            <a:ext cx="8640960" cy="67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152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 державної політики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соціуми, а також створені ними установи, організації, активна практична діяльність яких спрямована на перетворення політичної та інших сфер життєдіяльності людини як відповідних об'єктів політики. Таким чином, суб'єкт політики передбачає: наявність самих соціумів та їх організацій, здатних до політичної діяльності і створених з цією метою; певні цілі їх діяльності; цілеспрямовану активність; виявлений інтерес; взаємозв'язок, взаємодію з об'єктом політики.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954" y="3284984"/>
            <a:ext cx="84969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державної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явища політичної сфери в їх різноманітних проявах і зв'язках з усім громадянським суспільством. На них спрямована діяльність суб'єктів політики. Об'єкт політики дає уявлення про все те, на що суб'єкт політики спрямовує свою перетворювальну або руйнівну політичну діяльність.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політики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реальна політична дійсність, характерні для неї суспільні відносини, насамперед політичні, політична система суспільства в цілому, її елементи, форми політичного життя, сфера політичних інтересів, суперечності політичного процесу як у межах країни, так і в регіональному або світовому просторі.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639</Words>
  <Application>Microsoft Office PowerPoint</Application>
  <PresentationFormat>Экран (4:3)</PresentationFormat>
  <Paragraphs>17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     СУТНІСТЬ ДЕРЖАВНОЇ ПОЛІТИКИ 1. Державна політика як управлінська категорія 2. Державна політика як система 3. Суб'єкти формування державної політики  4. Механізм і моделі формування державної політики 5. Механізм реалізації та оцінювання державної політики 6. Політико-правові засади побудови правової держави. 7. Участь державних службовців у політичному процесі та реалізації ДП. 8. Вплив глобалізації на формування та реалізацію державної політики.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ДЕРЖАВНОЇ ПОЛІТИКИ 1. Державна політика як управлінська категорія 2. Державна політика як система..  3.Суб'єкти формування державної політики .  4.Політико-правові засади побудови правової держави</dc:title>
  <dc:creator>asus</dc:creator>
  <cp:lastModifiedBy>asus</cp:lastModifiedBy>
  <cp:revision>40</cp:revision>
  <dcterms:created xsi:type="dcterms:W3CDTF">2022-09-01T08:21:12Z</dcterms:created>
  <dcterms:modified xsi:type="dcterms:W3CDTF">2022-09-08T11:17:07Z</dcterms:modified>
</cp:coreProperties>
</file>