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9491-A34F-47DB-8CBE-1D848203B342}" type="datetimeFigureOut">
              <a:rPr lang="ru-RU" smtClean="0"/>
              <a:t>10.04.2023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A16FB-47B7-425F-B6FB-6E51D28585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1978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9491-A34F-47DB-8CBE-1D848203B342}" type="datetimeFigureOut">
              <a:rPr lang="ru-RU" smtClean="0"/>
              <a:t>10.04.2023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A16FB-47B7-425F-B6FB-6E51D28585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2181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9491-A34F-47DB-8CBE-1D848203B342}" type="datetimeFigureOut">
              <a:rPr lang="ru-RU" smtClean="0"/>
              <a:t>10.04.2023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A16FB-47B7-425F-B6FB-6E51D28585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2367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9491-A34F-47DB-8CBE-1D848203B342}" type="datetimeFigureOut">
              <a:rPr lang="ru-RU" smtClean="0"/>
              <a:t>10.04.2023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A16FB-47B7-425F-B6FB-6E51D28585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6841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9491-A34F-47DB-8CBE-1D848203B342}" type="datetimeFigureOut">
              <a:rPr lang="ru-RU" smtClean="0"/>
              <a:t>10.04.2023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A16FB-47B7-425F-B6FB-6E51D28585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7305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9491-A34F-47DB-8CBE-1D848203B342}" type="datetimeFigureOut">
              <a:rPr lang="ru-RU" smtClean="0"/>
              <a:t>10.04.2023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A16FB-47B7-425F-B6FB-6E51D28585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4151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9491-A34F-47DB-8CBE-1D848203B342}" type="datetimeFigureOut">
              <a:rPr lang="ru-RU" smtClean="0"/>
              <a:t>10.04.2023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A16FB-47B7-425F-B6FB-6E51D28585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0565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9491-A34F-47DB-8CBE-1D848203B342}" type="datetimeFigureOut">
              <a:rPr lang="ru-RU" smtClean="0"/>
              <a:t>10.04.2023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A16FB-47B7-425F-B6FB-6E51D28585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2246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9491-A34F-47DB-8CBE-1D848203B342}" type="datetimeFigureOut">
              <a:rPr lang="ru-RU" smtClean="0"/>
              <a:t>10.04.2023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A16FB-47B7-425F-B6FB-6E51D28585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2842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9491-A34F-47DB-8CBE-1D848203B342}" type="datetimeFigureOut">
              <a:rPr lang="ru-RU" smtClean="0"/>
              <a:t>10.04.2023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A16FB-47B7-425F-B6FB-6E51D28585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753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9491-A34F-47DB-8CBE-1D848203B342}" type="datetimeFigureOut">
              <a:rPr lang="ru-RU" smtClean="0"/>
              <a:t>10.04.2023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A16FB-47B7-425F-B6FB-6E51D28585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1993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29491-A34F-47DB-8CBE-1D848203B342}" type="datetimeFigureOut">
              <a:rPr lang="ru-RU" smtClean="0"/>
              <a:t>10.04.2023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A16FB-47B7-425F-B6FB-6E51D28585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1292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0" y="1305342"/>
            <a:ext cx="6096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algn="ctr">
              <a:spcAft>
                <a:spcPts val="0"/>
              </a:spcAft>
            </a:pPr>
            <a:r>
              <a:rPr lang="uk-UA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ПАСПОРТ 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EVENT</a:t>
            </a:r>
            <a:r>
              <a:rPr lang="uk-UA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-ЗАХОДУ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uk-UA" b="1" i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Назва заходу : «…..»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b="1" i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</a:t>
            </a:r>
            <a:r>
              <a:rPr lang="uk-UA" b="1" i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-мета заходу ( чітко сформульована)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uk-UA" b="1" i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Цільова аудиторія (загальна, на яку </a:t>
            </a:r>
            <a:r>
              <a:rPr lang="uk-UA" b="1" i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розраховаий</a:t>
            </a:r>
            <a:r>
              <a:rPr lang="uk-UA" b="1" i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захід)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uk-UA" b="1" i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Дата проведення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uk-UA" b="1" i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Тривалість (  вказати конкретно час : від…до)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uk-UA" b="1" i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Місце проведення (назва та адреса локації /локацій)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uk-UA" b="1" i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Учасники (конкретні представники цільової аудиторії – вказати групу запрошених)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uk-UA" b="1" i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Почесні гості, спікери, експерти, зірки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uk-UA" b="1" i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ЗМІ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uk-UA" b="1" i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Очікуваний результат ( корелюється з метою)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uk-UA" b="1" i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ПІБ відповідального (відповідальних), посада ( </a:t>
            </a:r>
            <a:r>
              <a:rPr lang="en-US" b="1" i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</a:t>
            </a:r>
            <a:r>
              <a:rPr lang="uk-UA" b="1" i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-менеджер/ група піарників)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57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000" b="1" dirty="0">
                <a:solidFill>
                  <a:srgbClr val="FF0000"/>
                </a:solidFill>
              </a:rPr>
              <a:t>Сценарій</a:t>
            </a:r>
            <a:r>
              <a:rPr lang="ru-RU" sz="2000" b="1" dirty="0">
                <a:solidFill>
                  <a:srgbClr val="FF0000"/>
                </a:solidFill>
              </a:rPr>
              <a:t> </a:t>
            </a:r>
            <a:r>
              <a:rPr lang="ru-RU" sz="2000" dirty="0">
                <a:solidFill>
                  <a:srgbClr val="FF0000"/>
                </a:solidFill>
              </a:rPr>
              <a:t>  </a:t>
            </a:r>
            <a:r>
              <a:rPr lang="uk-UA" sz="2000" dirty="0">
                <a:solidFill>
                  <a:srgbClr val="FF0000"/>
                </a:solidFill>
              </a:rPr>
              <a:t>— </a:t>
            </a:r>
            <a:r>
              <a:rPr lang="uk-UA" sz="2000" b="1" i="1" dirty="0">
                <a:solidFill>
                  <a:srgbClr val="FF0000"/>
                </a:solidFill>
              </a:rPr>
              <a:t>це  детальна розробка змісту події, у якій в логічній послідовності викладаються окремі елементи дії, розкривається тема та ідея заходу, прописуються оформлення і спеціальне обладнання</a:t>
            </a:r>
            <a:endParaRPr lang="ru-RU" sz="2000" dirty="0">
              <a:solidFill>
                <a:srgbClr val="FF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128962" y="3018789"/>
          <a:ext cx="5934075" cy="19650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230">
                  <a:extLst>
                    <a:ext uri="{9D8B030D-6E8A-4147-A177-3AD203B41FA5}">
                      <a16:colId xmlns:a16="http://schemas.microsoft.com/office/drawing/2014/main" val="1471617929"/>
                    </a:ext>
                  </a:extLst>
                </a:gridCol>
                <a:gridCol w="1178560">
                  <a:extLst>
                    <a:ext uri="{9D8B030D-6E8A-4147-A177-3AD203B41FA5}">
                      <a16:colId xmlns:a16="http://schemas.microsoft.com/office/drawing/2014/main" val="3133596845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1851363395"/>
                    </a:ext>
                  </a:extLst>
                </a:gridCol>
                <a:gridCol w="721360">
                  <a:extLst>
                    <a:ext uri="{9D8B030D-6E8A-4147-A177-3AD203B41FA5}">
                      <a16:colId xmlns:a16="http://schemas.microsoft.com/office/drawing/2014/main" val="85186522"/>
                    </a:ext>
                  </a:extLst>
                </a:gridCol>
                <a:gridCol w="721360">
                  <a:extLst>
                    <a:ext uri="{9D8B030D-6E8A-4147-A177-3AD203B41FA5}">
                      <a16:colId xmlns:a16="http://schemas.microsoft.com/office/drawing/2014/main" val="1540522026"/>
                    </a:ext>
                  </a:extLst>
                </a:gridCol>
                <a:gridCol w="721360">
                  <a:extLst>
                    <a:ext uri="{9D8B030D-6E8A-4147-A177-3AD203B41FA5}">
                      <a16:colId xmlns:a16="http://schemas.microsoft.com/office/drawing/2014/main" val="30614132"/>
                    </a:ext>
                  </a:extLst>
                </a:gridCol>
                <a:gridCol w="721360">
                  <a:extLst>
                    <a:ext uri="{9D8B030D-6E8A-4147-A177-3AD203B41FA5}">
                      <a16:colId xmlns:a16="http://schemas.microsoft.com/office/drawing/2014/main" val="2690313279"/>
                    </a:ext>
                  </a:extLst>
                </a:gridCol>
                <a:gridCol w="833120">
                  <a:extLst>
                    <a:ext uri="{9D8B030D-6E8A-4147-A177-3AD203B41FA5}">
                      <a16:colId xmlns:a16="http://schemas.microsoft.com/office/drawing/2014/main" val="41140952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№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kern="1200">
                          <a:effectLst/>
                        </a:rPr>
                        <a:t>Назва дії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kern="1200">
                          <a:effectLst/>
                        </a:rPr>
                        <a:t>Виконавець/ виконавці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kern="1200">
                          <a:effectLst/>
                        </a:rPr>
                        <a:t>Відповідальний від </a:t>
                      </a:r>
                      <a:r>
                        <a:rPr lang="en-US" sz="1400" kern="1200">
                          <a:effectLst/>
                        </a:rPr>
                        <a:t>PR</a:t>
                      </a:r>
                      <a:r>
                        <a:rPr lang="uk-UA" sz="1400" kern="1200">
                          <a:effectLst/>
                        </a:rPr>
                        <a:t>-команди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kern="1200">
                          <a:effectLst/>
                        </a:rPr>
                        <a:t>Тривалість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kern="1200">
                          <a:effectLst/>
                        </a:rPr>
                        <a:t>Атрибутика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kern="1200">
                          <a:effectLst/>
                        </a:rPr>
                        <a:t>Матеріально-технічне забезпечення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Нотатки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579874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775371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177053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3411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6875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>
                <a:solidFill>
                  <a:srgbClr val="FF0000"/>
                </a:solidFill>
              </a:rPr>
              <a:t>Вимоги </a:t>
            </a:r>
            <a:r>
              <a:rPr lang="uk-UA" b="1" dirty="0">
                <a:solidFill>
                  <a:srgbClr val="FF0000"/>
                </a:solidFill>
              </a:rPr>
              <a:t>до написання сценарію 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r>
              <a:rPr lang="uk-UA" b="1" dirty="0">
                <a:solidFill>
                  <a:srgbClr val="FF0000"/>
                </a:solidFill>
              </a:rPr>
              <a:t>заходу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 marL="0" lvl="0" indent="0">
              <a:buNone/>
            </a:pPr>
            <a:r>
              <a:rPr lang="uk-UA" dirty="0"/>
              <a:t>У сценарії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розписати</a:t>
            </a:r>
            <a:r>
              <a:rPr lang="ru-RU" dirty="0"/>
              <a:t> всю </a:t>
            </a:r>
            <a:r>
              <a:rPr lang="ru-RU" dirty="0" err="1"/>
              <a:t>послідовність</a:t>
            </a:r>
            <a:r>
              <a:rPr lang="ru-RU" dirty="0"/>
              <a:t> </a:t>
            </a:r>
            <a:r>
              <a:rPr lang="ru-RU" dirty="0" err="1"/>
              <a:t>подій</a:t>
            </a:r>
            <a:r>
              <a:rPr lang="ru-RU" dirty="0"/>
              <a:t>, </a:t>
            </a:r>
            <a:r>
              <a:rPr lang="ru-RU" dirty="0" err="1"/>
              <a:t>чітко</a:t>
            </a:r>
            <a:r>
              <a:rPr lang="ru-RU" dirty="0"/>
              <a:t> </a:t>
            </a:r>
            <a:r>
              <a:rPr lang="ru-RU" dirty="0" err="1"/>
              <a:t>позначити</a:t>
            </a:r>
            <a:r>
              <a:rPr lang="ru-RU" dirty="0"/>
              <a:t> час початку і </a:t>
            </a:r>
            <a:r>
              <a:rPr lang="ru-RU" dirty="0" err="1"/>
              <a:t>закінчення</a:t>
            </a:r>
            <a:r>
              <a:rPr lang="ru-RU" dirty="0"/>
              <a:t> </a:t>
            </a:r>
            <a:r>
              <a:rPr lang="ru-RU" dirty="0" err="1"/>
              <a:t>кожної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.</a:t>
            </a:r>
            <a:r>
              <a:rPr lang="uk-UA" dirty="0"/>
              <a:t>. 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 </a:t>
            </a:r>
            <a:endParaRPr lang="ru-RU" dirty="0"/>
          </a:p>
          <a:p>
            <a:pPr marL="0" lvl="0" indent="0">
              <a:buNone/>
            </a:pPr>
            <a:r>
              <a:rPr lang="ru-RU" dirty="0"/>
              <a:t>Структура </a:t>
            </a:r>
            <a:r>
              <a:rPr lang="uk-UA" dirty="0"/>
              <a:t>сценарію </a:t>
            </a:r>
            <a:r>
              <a:rPr lang="uk-UA" dirty="0" err="1"/>
              <a:t>івент</a:t>
            </a:r>
            <a:r>
              <a:rPr lang="uk-UA" dirty="0"/>
              <a:t>-заходу </a:t>
            </a:r>
            <a:r>
              <a:rPr lang="ru-RU" dirty="0"/>
              <a:t>повинна </a:t>
            </a:r>
            <a:r>
              <a:rPr lang="ru-RU" dirty="0" err="1"/>
              <a:t>вийти</a:t>
            </a:r>
            <a:r>
              <a:rPr lang="ru-RU" dirty="0"/>
              <a:t> </a:t>
            </a:r>
            <a:r>
              <a:rPr lang="ru-RU" dirty="0" err="1"/>
              <a:t>вивіреної</a:t>
            </a:r>
            <a:r>
              <a:rPr lang="ru-RU" dirty="0"/>
              <a:t> і </a:t>
            </a:r>
            <a:r>
              <a:rPr lang="ru-RU" dirty="0" err="1"/>
              <a:t>логічною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lvl="0" indent="0">
              <a:buNone/>
            </a:pPr>
            <a:r>
              <a:rPr lang="ru-RU" dirty="0" err="1"/>
              <a:t>Обов'язково</a:t>
            </a:r>
            <a:r>
              <a:rPr lang="ru-RU" dirty="0"/>
              <a:t> </a:t>
            </a:r>
            <a:r>
              <a:rPr lang="ru-RU" dirty="0" err="1"/>
              <a:t>розрахуйте</a:t>
            </a:r>
            <a:r>
              <a:rPr lang="ru-RU" dirty="0"/>
              <a:t> час так, </a:t>
            </a:r>
            <a:r>
              <a:rPr lang="ru-RU" dirty="0" err="1"/>
              <a:t>щоб</a:t>
            </a:r>
            <a:r>
              <a:rPr lang="ru-RU" dirty="0"/>
              <a:t> на кожному </a:t>
            </a:r>
            <a:r>
              <a:rPr lang="ru-RU" dirty="0" err="1"/>
              <a:t>етапі</a:t>
            </a:r>
            <a:r>
              <a:rPr lang="ru-RU" dirty="0"/>
              <a:t> заходу у </a:t>
            </a:r>
            <a:r>
              <a:rPr lang="ru-RU" dirty="0" err="1"/>
              <a:t>провідних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запас в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хвилин</a:t>
            </a:r>
            <a:r>
              <a:rPr lang="ru-RU" dirty="0"/>
              <a:t> на </a:t>
            </a:r>
            <a:r>
              <a:rPr lang="ru-RU" dirty="0" err="1"/>
              <a:t>випадок</a:t>
            </a:r>
            <a:r>
              <a:rPr lang="ru-RU" dirty="0"/>
              <a:t> </a:t>
            </a:r>
            <a:r>
              <a:rPr lang="ru-RU" dirty="0" err="1"/>
              <a:t>непередбаченої</a:t>
            </a:r>
            <a:r>
              <a:rPr lang="ru-RU" dirty="0"/>
              <a:t> </a:t>
            </a:r>
            <a:r>
              <a:rPr lang="ru-RU" dirty="0" err="1"/>
              <a:t>затримки</a:t>
            </a:r>
            <a:r>
              <a:rPr lang="ru-RU" dirty="0"/>
              <a:t>. Але і не </a:t>
            </a:r>
            <a:r>
              <a:rPr lang="ru-RU" dirty="0" err="1"/>
              <a:t>залишайте</a:t>
            </a:r>
            <a:r>
              <a:rPr lang="ru-RU" dirty="0"/>
              <a:t> </a:t>
            </a:r>
            <a:r>
              <a:rPr lang="ru-RU" dirty="0" err="1"/>
              <a:t>занадто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зайвого</a:t>
            </a:r>
            <a:r>
              <a:rPr lang="ru-RU" dirty="0"/>
              <a:t> часу, </a:t>
            </a:r>
            <a:r>
              <a:rPr lang="ru-RU" dirty="0" err="1"/>
              <a:t>інакше</a:t>
            </a:r>
            <a:r>
              <a:rPr lang="ru-RU" dirty="0"/>
              <a:t> в </a:t>
            </a:r>
            <a:r>
              <a:rPr lang="ru-RU" dirty="0" err="1"/>
              <a:t>святі</a:t>
            </a:r>
            <a:r>
              <a:rPr lang="ru-RU" dirty="0"/>
              <a:t> </a:t>
            </a:r>
            <a:r>
              <a:rPr lang="ru-RU" dirty="0" err="1"/>
              <a:t>відбудеться</a:t>
            </a:r>
            <a:r>
              <a:rPr lang="ru-RU" dirty="0"/>
              <a:t> «провис». </a:t>
            </a:r>
            <a:r>
              <a:rPr lang="ru-RU" dirty="0" err="1"/>
              <a:t>Потрібно</a:t>
            </a:r>
            <a:r>
              <a:rPr lang="ru-RU" dirty="0"/>
              <a:t> розбити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на </a:t>
            </a:r>
            <a:r>
              <a:rPr lang="ru-RU" dirty="0" err="1"/>
              <a:t>тематичні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: </a:t>
            </a:r>
            <a:r>
              <a:rPr lang="ru-RU" dirty="0" err="1"/>
              <a:t>вступна</a:t>
            </a:r>
            <a:r>
              <a:rPr lang="ru-RU" dirty="0"/>
              <a:t>, </a:t>
            </a:r>
            <a:r>
              <a:rPr lang="ru-RU" dirty="0" err="1"/>
              <a:t>основна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uk-UA" dirty="0"/>
              <a:t>завершення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lvl="0" indent="0">
              <a:buNone/>
            </a:pPr>
            <a:r>
              <a:rPr lang="ru-RU" dirty="0" err="1"/>
              <a:t>Початковий</a:t>
            </a:r>
            <a:r>
              <a:rPr lang="ru-RU" dirty="0"/>
              <a:t> </a:t>
            </a:r>
            <a:r>
              <a:rPr lang="ru-RU" dirty="0" err="1"/>
              <a:t>етап</a:t>
            </a:r>
            <a:r>
              <a:rPr lang="ru-RU" dirty="0"/>
              <a:t> </a:t>
            </a:r>
            <a:r>
              <a:rPr lang="ru-RU" dirty="0" err="1"/>
              <a:t>зазвичай</a:t>
            </a:r>
            <a:r>
              <a:rPr lang="ru-RU" dirty="0"/>
              <a:t> не </a:t>
            </a:r>
            <a:r>
              <a:rPr lang="ru-RU" dirty="0" err="1"/>
              <a:t>включає</a:t>
            </a:r>
            <a:r>
              <a:rPr lang="ru-RU" dirty="0"/>
              <a:t> </a:t>
            </a:r>
            <a:r>
              <a:rPr lang="ru-RU" dirty="0" err="1"/>
              <a:t>важливих</a:t>
            </a:r>
            <a:r>
              <a:rPr lang="ru-RU" dirty="0"/>
              <a:t> </a:t>
            </a:r>
            <a:r>
              <a:rPr lang="ru-RU" dirty="0" err="1"/>
              <a:t>подій</a:t>
            </a:r>
            <a:r>
              <a:rPr lang="ru-RU" dirty="0"/>
              <a:t>, так як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роду </a:t>
            </a:r>
            <a:r>
              <a:rPr lang="ru-RU" dirty="0" err="1"/>
              <a:t>розминка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lvl="0" indent="0">
              <a:buNone/>
            </a:pPr>
            <a:r>
              <a:rPr lang="ru-RU" dirty="0" err="1"/>
              <a:t>Також</a:t>
            </a:r>
            <a:r>
              <a:rPr lang="ru-RU" dirty="0"/>
              <a:t> в </a:t>
            </a:r>
            <a:r>
              <a:rPr lang="ru-RU" dirty="0" err="1"/>
              <a:t>сценарії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продумати</a:t>
            </a:r>
            <a:r>
              <a:rPr lang="ru-RU" dirty="0"/>
              <a:t> </a:t>
            </a:r>
            <a:r>
              <a:rPr lang="ru-RU" dirty="0" err="1"/>
              <a:t>захід</a:t>
            </a:r>
            <a:r>
              <a:rPr lang="ru-RU" dirty="0"/>
              <a:t> так, </a:t>
            </a:r>
            <a:r>
              <a:rPr lang="ru-RU" dirty="0" err="1"/>
              <a:t>щоб</a:t>
            </a:r>
            <a:r>
              <a:rPr lang="ru-RU" dirty="0"/>
              <a:t> гост</a:t>
            </a:r>
            <a:r>
              <a:rPr lang="uk-UA" dirty="0"/>
              <a:t>і, що </a:t>
            </a:r>
            <a:r>
              <a:rPr lang="ru-RU" dirty="0" err="1"/>
              <a:t>запізнилися</a:t>
            </a:r>
            <a:r>
              <a:rPr lang="ru-RU" dirty="0"/>
              <a:t>,  </a:t>
            </a:r>
            <a:r>
              <a:rPr lang="ru-RU" dirty="0" err="1"/>
              <a:t>змогли</a:t>
            </a:r>
            <a:r>
              <a:rPr lang="ru-RU" dirty="0"/>
              <a:t> </a:t>
            </a:r>
            <a:r>
              <a:rPr lang="ru-RU" dirty="0" err="1"/>
              <a:t>поступово</a:t>
            </a:r>
            <a:r>
              <a:rPr lang="ru-RU" dirty="0"/>
              <a:t> </a:t>
            </a:r>
            <a:r>
              <a:rPr lang="ru-RU" dirty="0" err="1"/>
              <a:t>зібратися</a:t>
            </a:r>
            <a:r>
              <a:rPr lang="ru-RU" dirty="0"/>
              <a:t>, а </a:t>
            </a:r>
            <a:r>
              <a:rPr lang="ru-RU" dirty="0" err="1"/>
              <a:t>ті</a:t>
            </a:r>
            <a:r>
              <a:rPr lang="ru-RU" dirty="0"/>
              <a:t>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прийшов</a:t>
            </a:r>
            <a:r>
              <a:rPr lang="ru-RU" dirty="0"/>
              <a:t> </a:t>
            </a:r>
            <a:r>
              <a:rPr lang="ru-RU" dirty="0" err="1"/>
              <a:t>раніше</a:t>
            </a:r>
            <a:r>
              <a:rPr lang="ru-RU" dirty="0"/>
              <a:t> не </a:t>
            </a:r>
            <a:r>
              <a:rPr lang="ru-RU" dirty="0" err="1"/>
              <a:t>занудьгували</a:t>
            </a:r>
            <a:r>
              <a:rPr lang="ru-RU" dirty="0"/>
              <a:t>. </a:t>
            </a:r>
            <a:r>
              <a:rPr lang="ru-RU" dirty="0" err="1"/>
              <a:t>Ведучий</a:t>
            </a:r>
            <a:r>
              <a:rPr lang="ru-RU" dirty="0"/>
              <a:t> повинен </a:t>
            </a:r>
            <a:r>
              <a:rPr lang="ru-RU" dirty="0" err="1"/>
              <a:t>відкривати</a:t>
            </a:r>
            <a:r>
              <a:rPr lang="ru-RU" dirty="0"/>
              <a:t> </a:t>
            </a:r>
            <a:r>
              <a:rPr lang="ru-RU" dirty="0" err="1"/>
              <a:t>вечір</a:t>
            </a:r>
            <a:r>
              <a:rPr lang="ru-RU" dirty="0"/>
              <a:t> не </a:t>
            </a:r>
            <a:r>
              <a:rPr lang="ru-RU" dirty="0" err="1"/>
              <a:t>раніше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через </a:t>
            </a:r>
            <a:r>
              <a:rPr lang="uk-UA" dirty="0"/>
              <a:t>15-</a:t>
            </a:r>
            <a:r>
              <a:rPr lang="ru-RU" dirty="0"/>
              <a:t>20 </a:t>
            </a:r>
            <a:r>
              <a:rPr lang="ru-RU" dirty="0" err="1"/>
              <a:t>хвилин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заявленого</a:t>
            </a:r>
            <a:r>
              <a:rPr lang="ru-RU" dirty="0"/>
              <a:t> часу. 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marL="0" lvl="0" indent="0">
              <a:buNone/>
            </a:pPr>
            <a:r>
              <a:rPr lang="ru-RU" dirty="0"/>
              <a:t>Текст </a:t>
            </a:r>
            <a:r>
              <a:rPr lang="ru-RU" dirty="0" err="1"/>
              <a:t>ведучого</a:t>
            </a:r>
            <a:r>
              <a:rPr lang="ru-RU" dirty="0"/>
              <a:t> і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помічників</a:t>
            </a:r>
            <a:r>
              <a:rPr lang="ru-RU" dirty="0"/>
              <a:t> </a:t>
            </a:r>
            <a:r>
              <a:rPr lang="uk-UA" dirty="0"/>
              <a:t>має бути у </a:t>
            </a:r>
            <a:r>
              <a:rPr lang="ru-RU" dirty="0" err="1"/>
              <a:t>формі</a:t>
            </a:r>
            <a:r>
              <a:rPr lang="ru-RU" dirty="0"/>
              <a:t> </a:t>
            </a:r>
            <a:r>
              <a:rPr lang="ru-RU" dirty="0" err="1"/>
              <a:t>діалогу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lvl="0" indent="0">
              <a:buNone/>
            </a:pP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планується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r>
              <a:rPr lang="ru-RU" dirty="0"/>
              <a:t> з залом,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заздалегідь</a:t>
            </a:r>
            <a:r>
              <a:rPr lang="ru-RU" dirty="0"/>
              <a:t> </a:t>
            </a:r>
            <a:r>
              <a:rPr lang="ru-RU" dirty="0" err="1"/>
              <a:t>припустити</a:t>
            </a:r>
            <a:r>
              <a:rPr lang="ru-RU" dirty="0"/>
              <a:t> </a:t>
            </a:r>
            <a:r>
              <a:rPr lang="ru-RU" dirty="0" err="1"/>
              <a:t>реакцію</a:t>
            </a:r>
            <a:r>
              <a:rPr lang="ru-RU" dirty="0"/>
              <a:t> </a:t>
            </a:r>
            <a:r>
              <a:rPr lang="ru-RU" dirty="0" err="1"/>
              <a:t>публіки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lvl="0" indent="0">
              <a:buNone/>
            </a:pPr>
            <a:r>
              <a:rPr lang="ru-RU" dirty="0" err="1"/>
              <a:t>Конкурси</a:t>
            </a:r>
            <a:r>
              <a:rPr lang="ru-RU" dirty="0"/>
              <a:t>, </a:t>
            </a:r>
            <a:r>
              <a:rPr lang="uk-UA" dirty="0"/>
              <a:t>про</a:t>
            </a:r>
            <a:r>
              <a:rPr lang="ru-RU" dirty="0" err="1"/>
              <a:t>мову</a:t>
            </a:r>
            <a:r>
              <a:rPr lang="ru-RU" dirty="0"/>
              <a:t> </a:t>
            </a:r>
            <a:r>
              <a:rPr lang="ru-RU" dirty="0" err="1"/>
              <a:t>ведучого</a:t>
            </a:r>
            <a:r>
              <a:rPr lang="ru-RU" dirty="0"/>
              <a:t> </a:t>
            </a:r>
            <a:r>
              <a:rPr lang="ru-RU" dirty="0" err="1"/>
              <a:t>краще</a:t>
            </a:r>
            <a:r>
              <a:rPr lang="ru-RU" dirty="0"/>
              <a:t> </a:t>
            </a:r>
            <a:r>
              <a:rPr lang="ru-RU" dirty="0" err="1"/>
              <a:t>чергувати</a:t>
            </a:r>
            <a:r>
              <a:rPr lang="ru-RU" dirty="0"/>
              <a:t> з </a:t>
            </a:r>
            <a:r>
              <a:rPr lang="ru-RU" dirty="0" err="1"/>
              <a:t>музичними</a:t>
            </a:r>
            <a:r>
              <a:rPr lang="ru-RU" dirty="0"/>
              <a:t> номерами і </a:t>
            </a:r>
            <a:r>
              <a:rPr lang="ru-RU" dirty="0" err="1"/>
              <a:t>змінами</a:t>
            </a:r>
            <a:r>
              <a:rPr lang="ru-RU" dirty="0"/>
              <a:t> блюд за столиками</a:t>
            </a:r>
            <a:r>
              <a:rPr lang="uk-UA" dirty="0"/>
              <a:t> (якщо це </a:t>
            </a:r>
            <a:r>
              <a:rPr lang="uk-UA" dirty="0" err="1"/>
              <a:t>запоановано</a:t>
            </a:r>
            <a:r>
              <a:rPr lang="uk-UA" dirty="0"/>
              <a:t>).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 </a:t>
            </a:r>
            <a:endParaRPr lang="ru-RU" dirty="0"/>
          </a:p>
          <a:p>
            <a:pPr marL="0" lvl="0" indent="0">
              <a:buNone/>
            </a:pPr>
            <a:r>
              <a:rPr lang="ru-RU" dirty="0"/>
              <a:t>За основу для </a:t>
            </a:r>
            <a:r>
              <a:rPr lang="ru-RU" dirty="0" err="1"/>
              <a:t>сценарію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взяти</a:t>
            </a:r>
            <a:r>
              <a:rPr lang="ru-RU" dirty="0"/>
              <a:t> </a:t>
            </a:r>
            <a:r>
              <a:rPr lang="ru-RU" dirty="0" err="1"/>
              <a:t>шаблонні</a:t>
            </a:r>
            <a:r>
              <a:rPr lang="ru-RU" dirty="0"/>
              <a:t> </a:t>
            </a:r>
            <a:r>
              <a:rPr lang="ru-RU" dirty="0" err="1"/>
              <a:t>сценарії</a:t>
            </a:r>
            <a:r>
              <a:rPr lang="ru-RU" dirty="0"/>
              <a:t> свят, але </a:t>
            </a:r>
            <a:r>
              <a:rPr lang="ru-RU" dirty="0" err="1"/>
              <a:t>обов'язково</a:t>
            </a:r>
            <a:r>
              <a:rPr lang="ru-RU" dirty="0"/>
              <a:t> </a:t>
            </a:r>
            <a:r>
              <a:rPr lang="ru-RU" dirty="0" err="1"/>
              <a:t>доповнити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власними</a:t>
            </a:r>
            <a:r>
              <a:rPr lang="ru-RU" dirty="0"/>
              <a:t> </a:t>
            </a:r>
            <a:r>
              <a:rPr lang="ru-RU" dirty="0" err="1"/>
              <a:t>ідеями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lvl="0" indent="0" fontAlgn="t">
              <a:buNone/>
            </a:pPr>
            <a:r>
              <a:rPr lang="ru-RU" dirty="0"/>
              <a:t>Мета </a:t>
            </a:r>
            <a:r>
              <a:rPr lang="ru-RU" dirty="0" err="1"/>
              <a:t>зробитися</a:t>
            </a:r>
            <a:r>
              <a:rPr lang="ru-RU" dirty="0"/>
              <a:t> </a:t>
            </a:r>
            <a:r>
              <a:rPr lang="ru-RU" dirty="0" err="1"/>
              <a:t>професійним</a:t>
            </a:r>
            <a:r>
              <a:rPr lang="ru-RU" dirty="0"/>
              <a:t> сценаристом </a:t>
            </a:r>
            <a:r>
              <a:rPr lang="uk-UA" dirty="0" err="1"/>
              <a:t>івентів</a:t>
            </a:r>
            <a:r>
              <a:rPr lang="uk-UA" dirty="0"/>
              <a:t> </a:t>
            </a:r>
            <a:r>
              <a:rPr lang="ru-RU" dirty="0" err="1"/>
              <a:t>цілком</a:t>
            </a:r>
            <a:r>
              <a:rPr lang="ru-RU" dirty="0"/>
              <a:t> </a:t>
            </a:r>
            <a:r>
              <a:rPr lang="ru-RU" dirty="0" err="1"/>
              <a:t>досяжна</a:t>
            </a:r>
            <a:r>
              <a:rPr lang="ru-RU" dirty="0"/>
              <a:t>, за </a:t>
            </a:r>
            <a:r>
              <a:rPr lang="ru-RU" dirty="0" err="1"/>
              <a:t>умови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uk-UA" dirty="0"/>
              <a:t>на</a:t>
            </a:r>
            <a:r>
              <a:rPr lang="ru-RU" dirty="0" err="1"/>
              <a:t>писання</a:t>
            </a:r>
            <a:r>
              <a:rPr lang="ru-RU" dirty="0"/>
              <a:t> приносить вам </a:t>
            </a:r>
            <a:r>
              <a:rPr lang="ru-RU" dirty="0" err="1"/>
              <a:t>задоволення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Ми 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володіємо</a:t>
            </a:r>
            <a:r>
              <a:rPr lang="ru-RU" dirty="0"/>
              <a:t> даром </a:t>
            </a:r>
            <a:r>
              <a:rPr lang="ru-RU" dirty="0" err="1"/>
              <a:t>творчості</a:t>
            </a:r>
            <a:r>
              <a:rPr lang="ru-RU" dirty="0"/>
              <a:t>. Наша задача не </a:t>
            </a:r>
            <a:r>
              <a:rPr lang="ru-RU" dirty="0" err="1"/>
              <a:t>навчитися</a:t>
            </a:r>
            <a:r>
              <a:rPr lang="ru-RU" dirty="0"/>
              <a:t> </a:t>
            </a:r>
            <a:r>
              <a:rPr lang="ru-RU" dirty="0" err="1"/>
              <a:t>творити</a:t>
            </a:r>
            <a:r>
              <a:rPr lang="ru-RU" dirty="0"/>
              <a:t>, а </a:t>
            </a:r>
            <a:r>
              <a:rPr lang="ru-RU" dirty="0" err="1"/>
              <a:t>навчитися</a:t>
            </a:r>
            <a:r>
              <a:rPr lang="ru-RU" dirty="0"/>
              <a:t> </a:t>
            </a:r>
            <a:r>
              <a:rPr lang="ru-RU" dirty="0" err="1"/>
              <a:t>стимулювати</a:t>
            </a:r>
            <a:r>
              <a:rPr lang="ru-RU" dirty="0"/>
              <a:t> </a:t>
            </a:r>
            <a:r>
              <a:rPr lang="ru-RU" dirty="0" err="1"/>
              <a:t>власні</a:t>
            </a:r>
            <a:r>
              <a:rPr lang="ru-RU" dirty="0"/>
              <a:t> </a:t>
            </a:r>
            <a:r>
              <a:rPr lang="ru-RU" dirty="0" err="1"/>
              <a:t>творчі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379562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410</Words>
  <Application>Microsoft Office PowerPoint</Application>
  <PresentationFormat>Широкоэкранный</PresentationFormat>
  <Paragraphs>67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Сценарій   — це  детальна розробка змісту події, у якій в логічній послідовності викладаються окремі елементи дії, розкривається тема та ідея заходу, прописуються оформлення і спеціальне обладнання</vt:lpstr>
      <vt:lpstr> Вимоги до написання сценарію  заходу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</cp:revision>
  <dcterms:created xsi:type="dcterms:W3CDTF">2023-04-10T12:08:23Z</dcterms:created>
  <dcterms:modified xsi:type="dcterms:W3CDTF">2023-04-10T12:13:17Z</dcterms:modified>
</cp:coreProperties>
</file>