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7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8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6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4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30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5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6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4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84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5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99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9491-A34F-47DB-8CBE-1D848203B342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A16FB-47B7-425F-B6FB-6E51D2858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9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EVENT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-ЗАХОДУ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 заходу : «…..»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-мета заходу ( чітко сформульована)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Цільова аудиторія (загальна, на яку </a:t>
            </a:r>
            <a:r>
              <a:rPr lang="uk-UA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розраховаий</a:t>
            </a: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захід)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проведення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Тривалість (  вказати конкретно час : від…до)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 проведення (назва та адреса локації /локацій)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Учасники (конкретні представники цільової аудиторії – вказати групу запрошених)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Почесні гості, спікери, експерти, зірки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ЗМІ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Очікуваний результат ( корелюється з метою)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ПІБ відповідального (відповідальних), посада ( </a:t>
            </a:r>
            <a:r>
              <a:rPr lang="en-US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-менеджер/ група піарників)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5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solidFill>
                  <a:srgbClr val="FF0000"/>
                </a:solidFill>
              </a:rPr>
              <a:t>Сценарій</a:t>
            </a:r>
            <a:r>
              <a:rPr lang="ru-RU" sz="2000" b="1" dirty="0">
                <a:solidFill>
                  <a:srgbClr val="FF0000"/>
                </a:solidFill>
              </a:rPr>
              <a:t> </a:t>
            </a:r>
            <a:r>
              <a:rPr lang="ru-RU" sz="2000" dirty="0">
                <a:solidFill>
                  <a:srgbClr val="FF0000"/>
                </a:solidFill>
              </a:rPr>
              <a:t>  </a:t>
            </a:r>
            <a:r>
              <a:rPr lang="uk-UA" sz="2000" dirty="0">
                <a:solidFill>
                  <a:srgbClr val="FF0000"/>
                </a:solidFill>
              </a:rPr>
              <a:t>— </a:t>
            </a:r>
            <a:r>
              <a:rPr lang="uk-UA" sz="2000" b="1" i="1" dirty="0">
                <a:solidFill>
                  <a:srgbClr val="FF0000"/>
                </a:solidFill>
              </a:rPr>
              <a:t>це  детальна розробка змісту події, у якій в логічній послідовності викладаються окремі елементи дії, розкривається тема та ідея заходу, прописуються оформлення і спеціальне обладнання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128962" y="3018789"/>
          <a:ext cx="5934075" cy="1965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230">
                  <a:extLst>
                    <a:ext uri="{9D8B030D-6E8A-4147-A177-3AD203B41FA5}">
                      <a16:colId xmlns:a16="http://schemas.microsoft.com/office/drawing/2014/main" val="1471617929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val="313359684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851363395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8518652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1540522026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30614132"/>
                    </a:ext>
                  </a:extLst>
                </a:gridCol>
                <a:gridCol w="721360">
                  <a:extLst>
                    <a:ext uri="{9D8B030D-6E8A-4147-A177-3AD203B41FA5}">
                      <a16:colId xmlns:a16="http://schemas.microsoft.com/office/drawing/2014/main" val="2690313279"/>
                    </a:ext>
                  </a:extLst>
                </a:gridCol>
                <a:gridCol w="833120">
                  <a:extLst>
                    <a:ext uri="{9D8B030D-6E8A-4147-A177-3AD203B41FA5}">
                      <a16:colId xmlns:a16="http://schemas.microsoft.com/office/drawing/2014/main" val="4114095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Назва дії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Виконавець/ виконавці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Відповідальний від </a:t>
                      </a:r>
                      <a:r>
                        <a:rPr lang="en-US" sz="1400" kern="1200">
                          <a:effectLst/>
                        </a:rPr>
                        <a:t>PR</a:t>
                      </a:r>
                      <a:r>
                        <a:rPr lang="uk-UA" sz="1400" kern="1200">
                          <a:effectLst/>
                        </a:rPr>
                        <a:t>-команди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Тривалість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Атрибутика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Матеріально-технічне забезпечення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Нотатки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7987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7537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7705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411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87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FF0000"/>
                </a:solidFill>
              </a:rPr>
              <a:t>Вимоги </a:t>
            </a:r>
            <a:r>
              <a:rPr lang="uk-UA" b="1" dirty="0">
                <a:solidFill>
                  <a:srgbClr val="FF0000"/>
                </a:solidFill>
              </a:rPr>
              <a:t>до написання сценарію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uk-UA" b="1" dirty="0">
                <a:solidFill>
                  <a:srgbClr val="FF0000"/>
                </a:solidFill>
              </a:rPr>
              <a:t>заходу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uk-UA" dirty="0"/>
              <a:t>У сценарії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розписати</a:t>
            </a:r>
            <a:r>
              <a:rPr lang="ru-RU" dirty="0"/>
              <a:t> всю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позначити</a:t>
            </a:r>
            <a:r>
              <a:rPr lang="ru-RU" dirty="0"/>
              <a:t> час початку і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</a:t>
            </a:r>
            <a:r>
              <a:rPr lang="uk-UA" dirty="0"/>
              <a:t>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Структура </a:t>
            </a:r>
            <a:r>
              <a:rPr lang="uk-UA" dirty="0"/>
              <a:t>сценарію </a:t>
            </a:r>
            <a:r>
              <a:rPr lang="uk-UA" dirty="0" err="1"/>
              <a:t>івент</a:t>
            </a:r>
            <a:r>
              <a:rPr lang="uk-UA" dirty="0"/>
              <a:t>-заходу </a:t>
            </a:r>
            <a:r>
              <a:rPr lang="ru-RU" dirty="0"/>
              <a:t>повинна </a:t>
            </a:r>
            <a:r>
              <a:rPr lang="ru-RU" dirty="0" err="1"/>
              <a:t>вийти</a:t>
            </a:r>
            <a:r>
              <a:rPr lang="ru-RU" dirty="0"/>
              <a:t> </a:t>
            </a:r>
            <a:r>
              <a:rPr lang="ru-RU" dirty="0" err="1"/>
              <a:t>вивіреної</a:t>
            </a:r>
            <a:r>
              <a:rPr lang="ru-RU" dirty="0"/>
              <a:t> і </a:t>
            </a:r>
            <a:r>
              <a:rPr lang="ru-RU" dirty="0" err="1"/>
              <a:t>логічною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розрахуйте</a:t>
            </a:r>
            <a:r>
              <a:rPr lang="ru-RU" dirty="0"/>
              <a:t> час так, </a:t>
            </a:r>
            <a:r>
              <a:rPr lang="ru-RU" dirty="0" err="1"/>
              <a:t>щоб</a:t>
            </a:r>
            <a:r>
              <a:rPr lang="ru-RU" dirty="0"/>
              <a:t> на кожному </a:t>
            </a:r>
            <a:r>
              <a:rPr lang="ru-RU" dirty="0" err="1"/>
              <a:t>етапі</a:t>
            </a:r>
            <a:r>
              <a:rPr lang="ru-RU" dirty="0"/>
              <a:t> заходу у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запас в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непередбаченої</a:t>
            </a:r>
            <a:r>
              <a:rPr lang="ru-RU" dirty="0"/>
              <a:t> </a:t>
            </a:r>
            <a:r>
              <a:rPr lang="ru-RU" dirty="0" err="1"/>
              <a:t>затримки</a:t>
            </a:r>
            <a:r>
              <a:rPr lang="ru-RU" dirty="0"/>
              <a:t>. Але і не </a:t>
            </a:r>
            <a:r>
              <a:rPr lang="ru-RU" dirty="0" err="1"/>
              <a:t>залишайте</a:t>
            </a:r>
            <a:r>
              <a:rPr lang="ru-RU" dirty="0"/>
              <a:t> </a:t>
            </a:r>
            <a:r>
              <a:rPr lang="ru-RU" dirty="0" err="1"/>
              <a:t>занадто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зайвого</a:t>
            </a:r>
            <a:r>
              <a:rPr lang="ru-RU" dirty="0"/>
              <a:t> часу, </a:t>
            </a:r>
            <a:r>
              <a:rPr lang="ru-RU" dirty="0" err="1"/>
              <a:t>інакше</a:t>
            </a:r>
            <a:r>
              <a:rPr lang="ru-RU" dirty="0"/>
              <a:t> в </a:t>
            </a:r>
            <a:r>
              <a:rPr lang="ru-RU" dirty="0" err="1"/>
              <a:t>святі</a:t>
            </a:r>
            <a:r>
              <a:rPr lang="ru-RU" dirty="0"/>
              <a:t> </a:t>
            </a:r>
            <a:r>
              <a:rPr lang="ru-RU" dirty="0" err="1"/>
              <a:t>відбудеться</a:t>
            </a:r>
            <a:r>
              <a:rPr lang="ru-RU" dirty="0"/>
              <a:t> «провис». </a:t>
            </a:r>
            <a:r>
              <a:rPr lang="ru-RU" dirty="0" err="1"/>
              <a:t>Потрібно</a:t>
            </a:r>
            <a:r>
              <a:rPr lang="ru-RU" dirty="0"/>
              <a:t> розбити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тематичні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: </a:t>
            </a:r>
            <a:r>
              <a:rPr lang="ru-RU" dirty="0" err="1"/>
              <a:t>вступна</a:t>
            </a:r>
            <a:r>
              <a:rPr lang="ru-RU" dirty="0"/>
              <a:t>,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uk-UA" dirty="0"/>
              <a:t>завершення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не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так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роду </a:t>
            </a:r>
            <a:r>
              <a:rPr lang="ru-RU" dirty="0" err="1"/>
              <a:t>розминка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сценарії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продумати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гост</a:t>
            </a:r>
            <a:r>
              <a:rPr lang="uk-UA" dirty="0"/>
              <a:t>і, що </a:t>
            </a:r>
            <a:r>
              <a:rPr lang="ru-RU" dirty="0" err="1"/>
              <a:t>запізнилися</a:t>
            </a:r>
            <a:r>
              <a:rPr lang="ru-RU" dirty="0"/>
              <a:t>,  </a:t>
            </a:r>
            <a:r>
              <a:rPr lang="ru-RU" dirty="0" err="1"/>
              <a:t>змогли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зібратися</a:t>
            </a:r>
            <a:r>
              <a:rPr lang="ru-RU" dirty="0"/>
              <a:t>, а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прийшов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не </a:t>
            </a:r>
            <a:r>
              <a:rPr lang="ru-RU" dirty="0" err="1"/>
              <a:t>занудьгували</a:t>
            </a:r>
            <a:r>
              <a:rPr lang="ru-RU" dirty="0"/>
              <a:t>. </a:t>
            </a:r>
            <a:r>
              <a:rPr lang="ru-RU" dirty="0" err="1"/>
              <a:t>Ведучий</a:t>
            </a:r>
            <a:r>
              <a:rPr lang="ru-RU" dirty="0"/>
              <a:t> повинен </a:t>
            </a:r>
            <a:r>
              <a:rPr lang="ru-RU" dirty="0" err="1"/>
              <a:t>відкривати</a:t>
            </a:r>
            <a:r>
              <a:rPr lang="ru-RU" dirty="0"/>
              <a:t> </a:t>
            </a:r>
            <a:r>
              <a:rPr lang="ru-RU" dirty="0" err="1"/>
              <a:t>вечір</a:t>
            </a:r>
            <a:r>
              <a:rPr lang="ru-RU" dirty="0"/>
              <a:t> не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через </a:t>
            </a:r>
            <a:r>
              <a:rPr lang="uk-UA" dirty="0"/>
              <a:t>15-</a:t>
            </a:r>
            <a:r>
              <a:rPr lang="ru-RU" dirty="0"/>
              <a:t>20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заявленого</a:t>
            </a:r>
            <a:r>
              <a:rPr lang="ru-RU" dirty="0"/>
              <a:t> часу.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dirty="0"/>
              <a:t>Текст </a:t>
            </a:r>
            <a:r>
              <a:rPr lang="ru-RU" dirty="0" err="1"/>
              <a:t>ведучого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помічників</a:t>
            </a:r>
            <a:r>
              <a:rPr lang="ru-RU" dirty="0"/>
              <a:t> </a:t>
            </a:r>
            <a:r>
              <a:rPr lang="uk-UA" dirty="0"/>
              <a:t>має бути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залом,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</a:t>
            </a:r>
            <a:r>
              <a:rPr lang="ru-RU" dirty="0" err="1"/>
              <a:t>публіки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dirty="0" err="1"/>
              <a:t>Конкурси</a:t>
            </a:r>
            <a:r>
              <a:rPr lang="ru-RU" dirty="0"/>
              <a:t>, </a:t>
            </a:r>
            <a:r>
              <a:rPr lang="uk-UA" dirty="0"/>
              <a:t>про</a:t>
            </a:r>
            <a:r>
              <a:rPr lang="ru-RU" dirty="0" err="1"/>
              <a:t>мову</a:t>
            </a:r>
            <a:r>
              <a:rPr lang="ru-RU" dirty="0"/>
              <a:t> </a:t>
            </a:r>
            <a:r>
              <a:rPr lang="ru-RU" dirty="0" err="1"/>
              <a:t>ведучого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чергувати</a:t>
            </a:r>
            <a:r>
              <a:rPr lang="ru-RU" dirty="0"/>
              <a:t> з </a:t>
            </a:r>
            <a:r>
              <a:rPr lang="ru-RU" dirty="0" err="1"/>
              <a:t>музичними</a:t>
            </a:r>
            <a:r>
              <a:rPr lang="ru-RU" dirty="0"/>
              <a:t> номерами і </a:t>
            </a:r>
            <a:r>
              <a:rPr lang="ru-RU" dirty="0" err="1"/>
              <a:t>змінами</a:t>
            </a:r>
            <a:r>
              <a:rPr lang="ru-RU" dirty="0"/>
              <a:t> блюд за столиками</a:t>
            </a:r>
            <a:r>
              <a:rPr lang="uk-UA" dirty="0"/>
              <a:t> (якщо це </a:t>
            </a:r>
            <a:r>
              <a:rPr lang="uk-UA" dirty="0" err="1"/>
              <a:t>запоановано</a:t>
            </a:r>
            <a:r>
              <a:rPr lang="uk-UA" dirty="0"/>
              <a:t>).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За основу для </a:t>
            </a:r>
            <a:r>
              <a:rPr lang="ru-RU" dirty="0" err="1"/>
              <a:t>сценарію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</a:t>
            </a:r>
            <a:r>
              <a:rPr lang="ru-RU" dirty="0" err="1"/>
              <a:t>шаблонні</a:t>
            </a:r>
            <a:r>
              <a:rPr lang="ru-RU" dirty="0"/>
              <a:t> </a:t>
            </a:r>
            <a:r>
              <a:rPr lang="ru-RU" dirty="0" err="1"/>
              <a:t>сценарії</a:t>
            </a:r>
            <a:r>
              <a:rPr lang="ru-RU" dirty="0"/>
              <a:t> свят, але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доповнити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власними</a:t>
            </a:r>
            <a:r>
              <a:rPr lang="ru-RU" dirty="0"/>
              <a:t> </a:t>
            </a:r>
            <a:r>
              <a:rPr lang="ru-RU" dirty="0" err="1"/>
              <a:t>ідеями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 fontAlgn="t">
              <a:buNone/>
            </a:pPr>
            <a:r>
              <a:rPr lang="ru-RU" dirty="0"/>
              <a:t>Мета </a:t>
            </a:r>
            <a:r>
              <a:rPr lang="ru-RU" dirty="0" err="1"/>
              <a:t>зробитися</a:t>
            </a:r>
            <a:r>
              <a:rPr lang="ru-RU" dirty="0"/>
              <a:t> </a:t>
            </a:r>
            <a:r>
              <a:rPr lang="ru-RU" dirty="0" err="1"/>
              <a:t>професійним</a:t>
            </a:r>
            <a:r>
              <a:rPr lang="ru-RU" dirty="0"/>
              <a:t> сценаристом </a:t>
            </a:r>
            <a:r>
              <a:rPr lang="uk-UA" dirty="0" err="1"/>
              <a:t>івентів</a:t>
            </a:r>
            <a:r>
              <a:rPr lang="uk-UA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досяжна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uk-UA" dirty="0"/>
              <a:t>на</a:t>
            </a:r>
            <a:r>
              <a:rPr lang="ru-RU" dirty="0" err="1"/>
              <a:t>писання</a:t>
            </a:r>
            <a:r>
              <a:rPr lang="ru-RU" dirty="0"/>
              <a:t> приносить вам </a:t>
            </a:r>
            <a:r>
              <a:rPr lang="ru-RU" dirty="0" err="1"/>
              <a:t>задоволення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Ми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володіємо</a:t>
            </a:r>
            <a:r>
              <a:rPr lang="ru-RU" dirty="0"/>
              <a:t> даром </a:t>
            </a:r>
            <a:r>
              <a:rPr lang="ru-RU" dirty="0" err="1"/>
              <a:t>творчості</a:t>
            </a:r>
            <a:r>
              <a:rPr lang="ru-RU" dirty="0"/>
              <a:t>. Наша задача не </a:t>
            </a:r>
            <a:r>
              <a:rPr lang="ru-RU" dirty="0" err="1"/>
              <a:t>навчитися</a:t>
            </a:r>
            <a:r>
              <a:rPr lang="ru-RU" dirty="0"/>
              <a:t> </a:t>
            </a:r>
            <a:r>
              <a:rPr lang="ru-RU" dirty="0" err="1"/>
              <a:t>творити</a:t>
            </a:r>
            <a:r>
              <a:rPr lang="ru-RU" dirty="0"/>
              <a:t>, а </a:t>
            </a:r>
            <a:r>
              <a:rPr lang="ru-RU" dirty="0" err="1"/>
              <a:t>навчитися</a:t>
            </a:r>
            <a:r>
              <a:rPr lang="ru-RU" dirty="0"/>
              <a:t>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7956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410</Words>
  <Application>Microsoft Office PowerPoint</Application>
  <PresentationFormat>Широкоэкранный</PresentationFormat>
  <Paragraphs>67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Сценарій   — це  детальна розробка змісту події, у якій в логічній послідовності викладаються окремі елементи дії, розкривається тема та ідея заходу, прописуються оформлення і спеціальне обладнання</vt:lpstr>
      <vt:lpstr> Вимоги до написання сценарію  заходу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2023-04-10T12:08:23Z</dcterms:created>
  <dcterms:modified xsi:type="dcterms:W3CDTF">2023-04-10T12:13:17Z</dcterms:modified>
</cp:coreProperties>
</file>