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1"/>
  </p:handoutMasterIdLst>
  <p:sldIdLst>
    <p:sldId id="256" r:id="rId2"/>
    <p:sldId id="358" r:id="rId3"/>
    <p:sldId id="359" r:id="rId4"/>
    <p:sldId id="360" r:id="rId5"/>
    <p:sldId id="346" r:id="rId6"/>
    <p:sldId id="347" r:id="rId7"/>
    <p:sldId id="351" r:id="rId8"/>
    <p:sldId id="352" r:id="rId9"/>
    <p:sldId id="353" r:id="rId10"/>
    <p:sldId id="354" r:id="rId11"/>
    <p:sldId id="355" r:id="rId12"/>
    <p:sldId id="361" r:id="rId13"/>
    <p:sldId id="362" r:id="rId14"/>
    <p:sldId id="363" r:id="rId15"/>
    <p:sldId id="356" r:id="rId16"/>
    <p:sldId id="357" r:id="rId17"/>
    <p:sldId id="348" r:id="rId18"/>
    <p:sldId id="349" r:id="rId19"/>
    <p:sldId id="350" r:id="rId2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3530F-9572-496D-BA2A-7709CF837B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206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D53B-58BB-4446-8C59-C08260FC90E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B04B-C6C0-4B43-9C2B-04CB1FA4BF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340E-3216-40D7-AF7D-25B8FD03B9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D9B4-4E20-422F-BD48-12B8C38611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2A41-4089-437A-A7BE-278398A18F6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3388-2E58-4D94-9611-800C2C1932B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1E79-4075-4C4D-B465-0C706B5CB0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8E7-C14A-4139-A37E-22528D8E6A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784D-EB25-45E7-B437-D018B67A456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C39F-6C1B-4D80-ABDC-50D1801E60C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AFA3-4B13-427C-9CB7-E1398C5518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FC4C8B-8A95-4E7C-8074-454553EF0A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 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Основи аеродинаміки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68834"/>
            <a:ext cx="66484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2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54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8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 smtClean="0">
                <a:latin typeface="+mn-lt"/>
              </a:rPr>
              <a:t>аеродинаміці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642938"/>
            <a:ext cx="4466409" cy="32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8" y="3962874"/>
            <a:ext cx="4873620" cy="29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1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ru-RU" sz="1800" b="1" kern="0" dirty="0" err="1" smtClean="0">
                <a:latin typeface="+mn-lt"/>
              </a:rPr>
              <a:t>механіці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824536" cy="377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chota.plast.org.ua/wp-content/uploads/2020/04/image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8613"/>
            <a:ext cx="316835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hota.plast.org.ua/wp-content/uploads/2020/04/image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76582"/>
            <a:ext cx="2807146" cy="141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52707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869160"/>
            <a:ext cx="4297326" cy="171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7" y="1112440"/>
            <a:ext cx="4456869" cy="302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842867" cy="331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72" y="4869160"/>
            <a:ext cx="4209653" cy="16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2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71500"/>
            <a:ext cx="66849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143000"/>
            <a:ext cx="695166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57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>
                <a:latin typeface="+mn-lt"/>
              </a:rPr>
              <a:t>Основні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поняття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і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закони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класичної</a:t>
            </a:r>
            <a:r>
              <a:rPr lang="ru-RU" sz="1800" b="1" kern="0" dirty="0">
                <a:latin typeface="+mn-lt"/>
              </a:rPr>
              <a:t> </a:t>
            </a:r>
            <a:r>
              <a:rPr lang="ru-RU" sz="1800" b="1" kern="0" dirty="0" err="1">
                <a:latin typeface="+mn-lt"/>
              </a:rPr>
              <a:t>механіки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69469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30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/>
              <a:t>Основи аеродинаміки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8650"/>
            <a:ext cx="6515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1835"/>
            <a:ext cx="5772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1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/>
              <a:t>Основи аеродинаміки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4248472" cy="216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5"/>
            <a:ext cx="5569641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1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Практичні завдання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71" y="903005"/>
            <a:ext cx="4464496" cy="18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632745" cy="369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1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50737" cy="47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0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9" y="908720"/>
            <a:ext cx="7803099" cy="44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1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/>
              <a:t>Основи </a:t>
            </a:r>
            <a:r>
              <a:rPr lang="uk-UA" sz="1800" dirty="0" smtClean="0"/>
              <a:t>аеродинаміки БПЛА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4704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8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/>
              <a:t>Основи аеродинаміки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810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/>
              <a:t>Основи аеродинаміки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59150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1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2" y="1124744"/>
            <a:ext cx="4914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6" y="1916832"/>
            <a:ext cx="64103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77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008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30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err="1" smtClean="0">
                <a:latin typeface="+mn-lt"/>
              </a:rPr>
              <a:t>Сили</a:t>
            </a:r>
            <a:r>
              <a:rPr lang="ru-RU" sz="1800" b="1" kern="0" dirty="0" smtClean="0">
                <a:latin typeface="+mn-lt"/>
              </a:rPr>
              <a:t> в </a:t>
            </a:r>
            <a:r>
              <a:rPr lang="uk-UA" sz="1800" b="1" kern="0" dirty="0"/>
              <a:t>аеродинаміці</a:t>
            </a:r>
            <a:endParaRPr lang="ru-RU" sz="1800" b="1" kern="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4270"/>
            <a:ext cx="640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0405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ЕЛЕКТРОНІКА БЕЗПІЛОТНИХ ЛІТАЮЧИХ АПАРАТІВ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198</cp:revision>
  <dcterms:created xsi:type="dcterms:W3CDTF">2011-04-07T06:39:14Z</dcterms:created>
  <dcterms:modified xsi:type="dcterms:W3CDTF">2024-09-11T08:34:11Z</dcterms:modified>
</cp:coreProperties>
</file>