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9" r:id="rId5"/>
    <p:sldId id="260" r:id="rId6"/>
    <p:sldId id="258" r:id="rId7"/>
    <p:sldId id="263" r:id="rId8"/>
    <p:sldId id="262" r:id="rId9"/>
    <p:sldId id="264" r:id="rId10"/>
    <p:sldId id="268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321" y="1412776"/>
            <a:ext cx="867737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Кібербезпека</a:t>
            </a:r>
            <a:r>
              <a: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 </a:t>
            </a:r>
            <a:r>
              <a:rPr lang="ru-RU" sz="9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національна</a:t>
            </a:r>
            <a:r>
              <a: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9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політика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298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B5441B-BE5F-72C9-D747-6889DE88E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7" y="188640"/>
            <a:ext cx="8553915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17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2D2DB9-C39B-536B-0F40-DE44C1AA2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0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BDFDDB-0C4D-F7F9-504B-881E4D501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0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91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129" y="0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ФАХОВИЙ БЛОК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Організаційне та нормативно-правове забезпечення захисту інформації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інформації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безпека держави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Операційні системи та системне програмування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Вища математика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Фізика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ймовірностей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статистика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хемотехніка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комп'ютерів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кібербезпеці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 розділи програмування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 даних та їх захист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Інформаційно-телекомунікаційні системи та їх захист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Комп’ютерна вірусологія та антивірусне програмне забезпечення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Програмно-технічні засоби захисту інформації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 системи захисту інформації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 аналіз в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кібербезпеці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ризиків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криптографії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доступом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оцінки захищеності інформаційних систем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стеганографії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та обробка інцидентів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кібербезпеки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 життєдіяльності та основи охорони праці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кібербезпекою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6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неправомірного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стан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суворо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9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КУРСИ ВЕРЕСЕНЬ 2022 р\КІБЕРБЕЗПЕКА 22-23\МАТЕРІАЛ КІБЕРБЕЗПЕКА\КІБЕРБЕЗПЕКА ГРАФІКА\kibersecurit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877272" cy="64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17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КУРСИ ВЕРЕСЕНЬ 2022 р\КІБЕРБЕЗПЕКА 22-23\МАТЕРІАЛ КІБЕРБЕЗПЕКА\КІБЕРБЕЗПЕКА ГРАФІКА\kibersecurit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2" y="-4584"/>
            <a:ext cx="7610067" cy="79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7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КУРСИ ВЕРЕСЕНЬ 2022 р\КІБЕРБЕЗПЕКА 22-23\МАТЕРІАЛ КІБЕРБЕЗПЕКА\КІБЕРБЕЗПЕКА ГРАФІКА\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090613"/>
            <a:ext cx="6242050" cy="46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4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КУРСИ ВЕРЕСЕНЬ 2022 р\КІБЕРБЕЗПЕКА 22-23\МАТЕРІАЛ КІБЕРБЕЗПЕКА\КІБЕРБЕЗПЕКА ГРАФІКА\Й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47356" cy="55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1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КУРСИ ВЕРЕСЕНЬ 2022 р\КІБЕРБЕЗПЕКА 22-23\МАТЕРІАЛ КІБЕРБЕЗПЕКА\КІБЕРБЕЗПЕКА ПІДРУЧНИКИ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62492"/>
            <a:ext cx="5193928" cy="38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DB8A84-128B-E6E0-10C2-2D3D8D6A1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" y="188640"/>
            <a:ext cx="9020001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96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165</Words>
  <Application>Microsoft Office PowerPoint</Application>
  <PresentationFormat>Екран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Євген Цокур</cp:lastModifiedBy>
  <cp:revision>12</cp:revision>
  <dcterms:created xsi:type="dcterms:W3CDTF">2022-09-06T08:07:36Z</dcterms:created>
  <dcterms:modified xsi:type="dcterms:W3CDTF">2024-09-02T09:45:41Z</dcterms:modified>
</cp:coreProperties>
</file>