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5" r:id="rId11"/>
    <p:sldId id="271" r:id="rId12"/>
    <p:sldId id="273" r:id="rId13"/>
    <p:sldId id="274" r:id="rId14"/>
    <p:sldId id="276" r:id="rId15"/>
    <p:sldId id="278" r:id="rId16"/>
    <p:sldId id="277" r:id="rId17"/>
    <p:sldId id="265" r:id="rId18"/>
    <p:sldId id="268" r:id="rId19"/>
    <p:sldId id="279" r:id="rId20"/>
    <p:sldId id="26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167442"/>
      </p:ext>
    </p:extLst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7724292"/>
      </p:ext>
    </p:extLst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107989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2842711"/>
      </p:ext>
    </p:extLst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592055"/>
      </p:ext>
    </p:extLst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30087"/>
      </p:ext>
    </p:extLst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375789"/>
      </p:ext>
    </p:extLst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2160894"/>
      </p:ext>
    </p:extLst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6559393"/>
      </p:ext>
    </p:extLst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7929427"/>
      </p:ext>
    </p:extLst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495440"/>
      </p:ext>
    </p:extLst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9303F-BEA7-4227-9AD0-053BDE52EAF9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02BA-97D1-4F85-A73C-B9DBD723B9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877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32403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Олесь Гончар. Коротко про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Загальна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доробку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Творчий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злет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 1960-ті роки.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громадянська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життєва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роль у духовному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відродженні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нації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7563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Під час оборони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Києва отримав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перше поранення. Потім Гончар був поранений ще двічі, один з осколків залишився в нозі літератора на все життя. Неодноразово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вдавалося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врятуватися від майже неминучої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смерті: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снаряд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розірвався на місці, де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кілька секунд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тому був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Гончар;</a:t>
            </a:r>
          </a:p>
          <a:p>
            <a:pPr>
              <a:buFont typeface="Wingdings" pitchFamily="2" charset="2"/>
              <a:buChar char="q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ід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час кінного супроводу колони з боєприпасами кінь наступила на міну, тварина залишилася без ноги, вершника тільки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оглушило;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приміщення, де був майбутній літератор,  влетів снаряд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шафа, що вдало впала,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захистила. 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Порятунок  </a:t>
            </a: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письменник пояснював </a:t>
            </a:r>
            <a:r>
              <a:rPr lang="uk-UA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молитвами </a:t>
            </a: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улюбленої бабусі.</a:t>
            </a:r>
            <a:endParaRPr lang="uk-UA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1563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15841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 долю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студбату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написав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романі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«Людина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нагороджений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державною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премією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Т. 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19176"/>
            <a:ext cx="2880320" cy="406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03" y="2987081"/>
            <a:ext cx="4487202" cy="230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69500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3851920" y="836712"/>
            <a:ext cx="4968552" cy="5072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повоєнні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жив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Дніпропетровську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домі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сестри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Відновив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філологічному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факультеті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Дніпропетровського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закінчив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1946 року.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99325"/>
            <a:ext cx="3287353" cy="521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889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116633"/>
            <a:ext cx="8856984" cy="40324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майбутньою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дружиною Валентиною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Данилівною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познайомився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Дніпропетровську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весілля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пара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переїхала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Валентина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Данилівна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вірним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супутником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хранителем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першим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читачем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критиком.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Разом пара прожила 48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критики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стверджують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образи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Гончара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пояснюються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величезною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любов’ю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Валентини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Данилівни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1877085" cy="269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79"/>
            <a:ext cx="1983877" cy="27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7716"/>
            <a:ext cx="2705918" cy="25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95633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19008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1946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опублікував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книгу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Альпи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– 1-у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трилогії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Прапороносці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2-а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Голубий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Дунай» (1947 р.), 3-я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«Злата Прага»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1948 р.)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2683197" cy="358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12928"/>
            <a:ext cx="2784943" cy="375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08058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355976" y="764704"/>
            <a:ext cx="4341168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 1952 по 1959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— заступник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правління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у 1959—1971 роках — голова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правління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РСР, у 1971—1986 роках 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секретар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правління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СРСР.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2788"/>
            <a:ext cx="3358532" cy="545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949280"/>
            <a:ext cx="33585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Олесь Гончар та Павло Тичина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960652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368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1968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опубліковано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роман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«Собор»,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двічі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друкувався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видавництвах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Дніпро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і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Радянський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563888" y="1746023"/>
            <a:ext cx="5112568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1987 р.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видавався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свідомо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замовчувався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вимагали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переробити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роман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зректися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Олесь Гончар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погодився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 Автору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загрожував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арешт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41157"/>
            <a:ext cx="2592288" cy="400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3534932" y="5085184"/>
            <a:ext cx="5128624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надіслав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анонімну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телеграму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порадою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застрелитися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157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20275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1973 року — голова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республіканського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комітету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миру, член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Всесвітньої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Ради Миру,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академік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наук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93223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395535" y="5191199"/>
            <a:ext cx="393223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Із Матір’ю Терезою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42541"/>
            <a:ext cx="2664296" cy="254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148064" y="5191199"/>
            <a:ext cx="2681490" cy="9020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Із</a:t>
            </a:r>
            <a:r>
              <a:rPr kumimoji="0" lang="uk-U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п</a:t>
            </a:r>
            <a:r>
              <a:rPr kumimoji="0" lang="uk-U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рем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’</a:t>
            </a:r>
            <a:r>
              <a:rPr kumimoji="0" lang="uk-UA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єром</a:t>
            </a:r>
            <a:r>
              <a:rPr kumimoji="0" lang="uk-U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Індії Індірою Ганді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7106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ниві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художньої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прози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Гончар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поєднує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-критичною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творчістю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Почавши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студентські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роки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поетики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Михайла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Коцюбинського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Василя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Стефаника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створив десятки статей,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опубліковані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окремих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книгах («Про наше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письменство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1972; «О тех, кто дорог», 1978;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Письменницькі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роздуми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1980)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частково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шеститомного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зібрання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481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31683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сесії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Верховної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історичного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референдуму 1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1991 року Олесь Гончар проголосив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волевиявлення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незалежній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У 1993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біографічний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центр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Кембріджі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Англія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визнав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О.Гончара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Всесвітнім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інтелектуалом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1992-1993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45739"/>
            <a:ext cx="4441778" cy="294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81346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28369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Біличенко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(Олесь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Терентійович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Гончар)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1918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матері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хлопцеві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 роки,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заводського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селища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околиці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Катеринослава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Дніпропетровськ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забрали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бабуся в слободу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Суху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Козельщанського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району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Полтавської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2513223" cy="33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67544" y="6060152"/>
            <a:ext cx="251322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Батьки з сестрою Олександрою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5824" r="11309" b="19573"/>
          <a:stretch/>
        </p:blipFill>
        <p:spPr bwMode="auto">
          <a:xfrm>
            <a:off x="3995936" y="3356992"/>
            <a:ext cx="4294909" cy="310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95935" y="6029374"/>
            <a:ext cx="42949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Хата-музей Олеся Гончара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Суха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9395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1087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Помер 14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липня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1995 року.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Похований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Байковому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цвинтарі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t="2787" r="663" b="51404"/>
          <a:stretch/>
        </p:blipFill>
        <p:spPr bwMode="auto">
          <a:xfrm>
            <a:off x="467544" y="2322093"/>
            <a:ext cx="4181475" cy="341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19932"/>
          <a:stretch/>
        </p:blipFill>
        <p:spPr bwMode="auto">
          <a:xfrm>
            <a:off x="4932040" y="2322093"/>
            <a:ext cx="3509921" cy="341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12091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Це цікаво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Олесь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Гончар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твори писав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зранку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10 до 14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Замикав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ключ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двері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кабінету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вимикав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телефон, а коли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шукали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домочадці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відповідали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вдома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тих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причин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випадало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попрацювати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письмовим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столом, О. Гончар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журився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Ляснув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день».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9840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Це цікаво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Олесь Гончар заслужив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суспільстві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славу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моральної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совісної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компартійна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система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планувала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розправитися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ідеологічними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противниками.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запропонували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написати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роман про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УПА,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обіцяли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необхідні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написав «так, як треба». Олесь Гончар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відмовився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«Правду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все одно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дасте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написати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неправду — не хочу!»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1591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Це цікаво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О.Гончар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захищав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Дзюбу,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Костенко,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Чендея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Григора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літераторів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виступали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тоталітарної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«Гончар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захищав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нас як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І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заглядав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рота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нікому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Брежнєву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Щербицькому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Говорив,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думав»,  –  писав поет Борис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Олійник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4197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Це цікаво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вразив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цинічний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глум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насмішки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народних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депутатів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голодуючих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висловити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солідарність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протестувальниками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Олесь Гончар написав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заяву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вихід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комуністичної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куди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вступав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фронті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тому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дорожив. А того дня сказав: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хотів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умерти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партію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 хочу!»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шок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але й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став прикладом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виходили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компартії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8153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АФОРИЗМИ ВІД О.ГОНЧАРА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124744"/>
            <a:ext cx="8496944" cy="57332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Найбільша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перемога – це та, яку здобуваєш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самим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собою.</a:t>
            </a:r>
          </a:p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Собори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душ своїх бережіть, друзі... Собори душ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!..</a:t>
            </a:r>
          </a:p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Людині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дано пам'ять, що сягає у віки, тому вона й людина…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Сила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розвіється, а правда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ніколи!</a:t>
            </a:r>
          </a:p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Дорожіть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днем – ось що я вам скажу, молоді! Дорожіть миттю, секундою! Живіть так, щоб встигли зоставити слід після себе путящий. Живе не той, хто чадить. Живе - хто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іскрить!</a:t>
            </a:r>
          </a:p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Мова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це доля нашого народу, і вона залежить від того, як ревно ми всі плекатимемо її.  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Руйнуємо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тим, що осторонь стоїмо…Руйнуємо своєю байдужістю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9532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95936" y="764704"/>
            <a:ext cx="4762872" cy="55732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1927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року при вступі до школи був записаний як Олесь Гончар (дівоче прізвище матері,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ім'я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Олесь з'явилося, бо в класі вже був інший Сашко, тому, щоб розрізняти учнів, хлопця записали як Олесь). Також хлопцю було виписано в сільській раді нове свідоцтво про народження, згідно з яким він начебто народився в Сухій.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7275"/>
            <a:ext cx="324326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4024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31969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dirty="0"/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Тридцяті роки в житті Олеся Гончара – період формування його як громадянина й митця. До вступу в Харківський університет (1938)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навчався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 технікумі журналістики, працював у районній (на Полтавщині) та обласній комсомольській газеті в Харкові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дедалі впевненіше пробував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творчі сили як письменник.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5805437" cy="310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26048"/>
            <a:ext cx="2160240" cy="287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45380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23928" y="1600200"/>
            <a:ext cx="4762872" cy="47091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згадував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«Коли я переступив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поріг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гадаю,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щасливішої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мене,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здійснилася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заповітна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мрія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радісним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завмиранням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ступив я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сонячний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храм науки…»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6" y="1556792"/>
            <a:ext cx="3304249" cy="476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6098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39170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Ранні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оповідання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повісті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Черешні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цвітуть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Мостовий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Гончар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присвятив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людям,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добре знав,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 раз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стрічався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4904" r="9481" b="9020"/>
          <a:stretch/>
        </p:blipFill>
        <p:spPr bwMode="auto">
          <a:xfrm>
            <a:off x="971600" y="1340768"/>
            <a:ext cx="2846434" cy="4353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3329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31683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1936 р., коли почалася громадянська війна в Іспанії, молодий Гончар гаряче мріяв потрапити в саму гущу тих подій. Цьому бажанню тоді не судилося збутися, але через п'ять літ він таки «кинув синій портфель» і разом з іншими студентами Харківського університету пішов добровольцем на фронт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87"/>
          <a:stretch/>
        </p:blipFill>
        <p:spPr bwMode="auto">
          <a:xfrm>
            <a:off x="1226097" y="3847852"/>
            <a:ext cx="6586264" cy="3010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9919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народжувалися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перервах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боями,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назве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«конспектами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почуттів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поетичними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чернетками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майбутніх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2670175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06257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3328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Улітку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1942 року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Білгородщині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опинився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фашистському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полоні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звідки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вдалося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втекти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(1943),  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продовжував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воювати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 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Червоній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Війну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закінчив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старшим сержантом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посаді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старшини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мінометної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батареї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852936"/>
            <a:ext cx="44989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98551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1235</Words>
  <Application>Microsoft Office PowerPoint</Application>
  <PresentationFormat>Екран (4:3)</PresentationFormat>
  <Paragraphs>48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Тема Office</vt:lpstr>
      <vt:lpstr>Олесь Гончар. Коротко про письменника. Загальна характеристика доробку. Творчий злет у 1960-ті роки. Його громадянська й життєва позиції, роль у духовному відродженні нації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Це цікаво</vt:lpstr>
      <vt:lpstr>Це цікаво</vt:lpstr>
      <vt:lpstr>Це цікаво</vt:lpstr>
      <vt:lpstr>Це цікаво</vt:lpstr>
      <vt:lpstr>АФОРИЗМИ ВІД О.ГОНЧАРА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Олесь Гончар. Коротко про письменника. Загальна характеристика доробку О.Гончара. Творчий злет у 1960- ті роки. Його громадянська й життєва позиції, роль у духовному відродженні нації</dc:title>
  <dc:creator>Таня</dc:creator>
  <cp:lastModifiedBy>Таня</cp:lastModifiedBy>
  <cp:revision>15</cp:revision>
  <dcterms:created xsi:type="dcterms:W3CDTF">2020-12-12T18:59:47Z</dcterms:created>
  <dcterms:modified xsi:type="dcterms:W3CDTF">2021-01-28T08:33:58Z</dcterms:modified>
</cp:coreProperties>
</file>