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8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image" Target="../media/image10.jpe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image" Target="../media/image10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A097AD-C7E0-4470-9084-E6AFBAC25CBF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EAD681C-8EDE-45B6-8F38-8845DFA63E6A}">
      <dgm:prSet phldrT="[Текст]" custT="1"/>
      <dgm:spPr/>
      <dgm:t>
        <a:bodyPr/>
        <a:lstStyle/>
        <a:p>
          <a:r>
            <a:rPr lang="uk-UA" sz="3600" b="1" dirty="0" smtClean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latin typeface="Gabriola" panose="04040605051002020D02" pitchFamily="82" charset="0"/>
            </a:rPr>
            <a:t>Загальне поняття про роди літератури</a:t>
          </a:r>
          <a:endParaRPr lang="ru-RU" sz="3600" dirty="0">
            <a:ln>
              <a:solidFill>
                <a:schemeClr val="accent6">
                  <a:lumMod val="50000"/>
                </a:schemeClr>
              </a:solidFill>
            </a:ln>
            <a:solidFill>
              <a:schemeClr val="accent6">
                <a:lumMod val="50000"/>
              </a:schemeClr>
            </a:solidFill>
            <a:latin typeface="Gabriola" panose="04040605051002020D02" pitchFamily="82" charset="0"/>
          </a:endParaRPr>
        </a:p>
      </dgm:t>
    </dgm:pt>
    <dgm:pt modelId="{11662A83-50DE-4B89-8C8B-318FD344BD1C}" type="parTrans" cxnId="{E3CEA89E-180E-4E7F-9107-A75D8D2EDEDD}">
      <dgm:prSet/>
      <dgm:spPr/>
      <dgm:t>
        <a:bodyPr/>
        <a:lstStyle/>
        <a:p>
          <a:endParaRPr lang="ru-RU"/>
        </a:p>
      </dgm:t>
    </dgm:pt>
    <dgm:pt modelId="{7564AA98-05FC-4F64-A72D-BE53F5031DC2}" type="sibTrans" cxnId="{E3CEA89E-180E-4E7F-9107-A75D8D2EDEDD}">
      <dgm:prSet/>
      <dgm:spPr/>
      <dgm:t>
        <a:bodyPr/>
        <a:lstStyle/>
        <a:p>
          <a:endParaRPr lang="ru-RU"/>
        </a:p>
      </dgm:t>
    </dgm:pt>
    <dgm:pt modelId="{756585ED-CCF1-4F78-8603-FF4260D05E4B}">
      <dgm:prSet phldrT="[Текст]" custT="1"/>
      <dgm:spPr/>
      <dgm:t>
        <a:bodyPr/>
        <a:lstStyle/>
        <a:p>
          <a:r>
            <a:rPr lang="uk-UA" sz="4000" b="1" dirty="0" smtClean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latin typeface="Gabriola" panose="04040605051002020D02" pitchFamily="82" charset="0"/>
            </a:rPr>
            <a:t>Поняття жанру</a:t>
          </a:r>
          <a:endParaRPr lang="ru-RU" sz="4000" b="1" dirty="0">
            <a:ln>
              <a:solidFill>
                <a:schemeClr val="accent6">
                  <a:lumMod val="50000"/>
                </a:schemeClr>
              </a:solidFill>
            </a:ln>
            <a:solidFill>
              <a:schemeClr val="accent6">
                <a:lumMod val="50000"/>
              </a:schemeClr>
            </a:solidFill>
            <a:latin typeface="Gabriola" panose="04040605051002020D02" pitchFamily="82" charset="0"/>
          </a:endParaRPr>
        </a:p>
      </dgm:t>
    </dgm:pt>
    <dgm:pt modelId="{2BC983A5-CB23-446D-8FF0-8A05B5726776}" type="parTrans" cxnId="{F07F3985-93C3-46DB-9017-3552BA594A50}">
      <dgm:prSet/>
      <dgm:spPr/>
      <dgm:t>
        <a:bodyPr/>
        <a:lstStyle/>
        <a:p>
          <a:endParaRPr lang="ru-RU"/>
        </a:p>
      </dgm:t>
    </dgm:pt>
    <dgm:pt modelId="{8BFDA571-C748-40E5-8153-BCD0621E602A}" type="sibTrans" cxnId="{F07F3985-93C3-46DB-9017-3552BA594A50}">
      <dgm:prSet/>
      <dgm:spPr/>
      <dgm:t>
        <a:bodyPr/>
        <a:lstStyle/>
        <a:p>
          <a:endParaRPr lang="ru-RU"/>
        </a:p>
      </dgm:t>
    </dgm:pt>
    <dgm:pt modelId="{6053A325-EBBE-4DE8-A09B-AE372C4FCFB3}">
      <dgm:prSet phldrT="[Текст]" custT="1"/>
      <dgm:spPr/>
      <dgm:t>
        <a:bodyPr/>
        <a:lstStyle/>
        <a:p>
          <a:r>
            <a:rPr lang="uk-UA" sz="4000" b="1" dirty="0" err="1" smtClean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latin typeface="Gabriola" panose="04040605051002020D02" pitchFamily="82" charset="0"/>
            </a:rPr>
            <a:t>Метажанр</a:t>
          </a:r>
          <a:endParaRPr lang="ru-RU" sz="4000" dirty="0">
            <a:ln>
              <a:solidFill>
                <a:schemeClr val="accent6">
                  <a:lumMod val="50000"/>
                </a:schemeClr>
              </a:solidFill>
            </a:ln>
            <a:solidFill>
              <a:schemeClr val="accent6">
                <a:lumMod val="50000"/>
              </a:schemeClr>
            </a:solidFill>
            <a:latin typeface="Gabriola" panose="04040605051002020D02" pitchFamily="82" charset="0"/>
          </a:endParaRPr>
        </a:p>
      </dgm:t>
    </dgm:pt>
    <dgm:pt modelId="{FA4F7AA7-10C7-4758-91C3-20F31EAE0914}" type="parTrans" cxnId="{D93BB597-B362-478C-9E3E-89D6FB7C6F53}">
      <dgm:prSet/>
      <dgm:spPr/>
      <dgm:t>
        <a:bodyPr/>
        <a:lstStyle/>
        <a:p>
          <a:endParaRPr lang="ru-RU"/>
        </a:p>
      </dgm:t>
    </dgm:pt>
    <dgm:pt modelId="{23D4F1AF-B3FD-4B03-BE33-33F564A47007}" type="sibTrans" cxnId="{D93BB597-B362-478C-9E3E-89D6FB7C6F53}">
      <dgm:prSet/>
      <dgm:spPr/>
      <dgm:t>
        <a:bodyPr/>
        <a:lstStyle/>
        <a:p>
          <a:endParaRPr lang="ru-RU"/>
        </a:p>
      </dgm:t>
    </dgm:pt>
    <dgm:pt modelId="{6F2DC545-9867-4DFC-AF91-64C973CDF596}" type="pres">
      <dgm:prSet presAssocID="{6AA097AD-C7E0-4470-9084-E6AFBAC25CB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20BA4FC-ED3D-4E95-BEAE-69096B3F1A89}" type="pres">
      <dgm:prSet presAssocID="{4EAD681C-8EDE-45B6-8F38-8845DFA63E6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41DC16-1C22-44CC-BE6B-4008B7AE2523}" type="pres">
      <dgm:prSet presAssocID="{7564AA98-05FC-4F64-A72D-BE53F5031DC2}" presName="sibTrans" presStyleCnt="0"/>
      <dgm:spPr/>
    </dgm:pt>
    <dgm:pt modelId="{EFE1F2ED-954E-494E-9BBF-DCBA9FA5806F}" type="pres">
      <dgm:prSet presAssocID="{756585ED-CCF1-4F78-8603-FF4260D05E4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309D37-8AE2-4941-A30B-F6D0AF22AF53}" type="pres">
      <dgm:prSet presAssocID="{8BFDA571-C748-40E5-8153-BCD0621E602A}" presName="sibTrans" presStyleCnt="0"/>
      <dgm:spPr/>
    </dgm:pt>
    <dgm:pt modelId="{6C6F2A40-41A4-42C4-AC07-14E305F251AE}" type="pres">
      <dgm:prSet presAssocID="{6053A325-EBBE-4DE8-A09B-AE372C4FCFB3}" presName="node" presStyleLbl="node1" presStyleIdx="2" presStyleCnt="3" custLinFactNeighborX="-25309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2AC1F6D-D73F-462C-B5FF-828795C4E317}" type="presOf" srcId="{4EAD681C-8EDE-45B6-8F38-8845DFA63E6A}" destId="{D20BA4FC-ED3D-4E95-BEAE-69096B3F1A89}" srcOrd="0" destOrd="0" presId="urn:microsoft.com/office/officeart/2005/8/layout/hList6"/>
    <dgm:cxn modelId="{D93BB597-B362-478C-9E3E-89D6FB7C6F53}" srcId="{6AA097AD-C7E0-4470-9084-E6AFBAC25CBF}" destId="{6053A325-EBBE-4DE8-A09B-AE372C4FCFB3}" srcOrd="2" destOrd="0" parTransId="{FA4F7AA7-10C7-4758-91C3-20F31EAE0914}" sibTransId="{23D4F1AF-B3FD-4B03-BE33-33F564A47007}"/>
    <dgm:cxn modelId="{E3CEA89E-180E-4E7F-9107-A75D8D2EDEDD}" srcId="{6AA097AD-C7E0-4470-9084-E6AFBAC25CBF}" destId="{4EAD681C-8EDE-45B6-8F38-8845DFA63E6A}" srcOrd="0" destOrd="0" parTransId="{11662A83-50DE-4B89-8C8B-318FD344BD1C}" sibTransId="{7564AA98-05FC-4F64-A72D-BE53F5031DC2}"/>
    <dgm:cxn modelId="{2824D2D2-A38C-4AF7-9677-4D71E92DE819}" type="presOf" srcId="{6AA097AD-C7E0-4470-9084-E6AFBAC25CBF}" destId="{6F2DC545-9867-4DFC-AF91-64C973CDF596}" srcOrd="0" destOrd="0" presId="urn:microsoft.com/office/officeart/2005/8/layout/hList6"/>
    <dgm:cxn modelId="{F07F3985-93C3-46DB-9017-3552BA594A50}" srcId="{6AA097AD-C7E0-4470-9084-E6AFBAC25CBF}" destId="{756585ED-CCF1-4F78-8603-FF4260D05E4B}" srcOrd="1" destOrd="0" parTransId="{2BC983A5-CB23-446D-8FF0-8A05B5726776}" sibTransId="{8BFDA571-C748-40E5-8153-BCD0621E602A}"/>
    <dgm:cxn modelId="{A995D35E-74A5-44A8-8B36-E75DF1D3541F}" type="presOf" srcId="{756585ED-CCF1-4F78-8603-FF4260D05E4B}" destId="{EFE1F2ED-954E-494E-9BBF-DCBA9FA5806F}" srcOrd="0" destOrd="0" presId="urn:microsoft.com/office/officeart/2005/8/layout/hList6"/>
    <dgm:cxn modelId="{D19B3A5B-17E7-4298-807C-A7BBFA7B02C6}" type="presOf" srcId="{6053A325-EBBE-4DE8-A09B-AE372C4FCFB3}" destId="{6C6F2A40-41A4-42C4-AC07-14E305F251AE}" srcOrd="0" destOrd="0" presId="urn:microsoft.com/office/officeart/2005/8/layout/hList6"/>
    <dgm:cxn modelId="{B9A81D00-4C6E-4B10-AB0C-A117A8BF6423}" type="presParOf" srcId="{6F2DC545-9867-4DFC-AF91-64C973CDF596}" destId="{D20BA4FC-ED3D-4E95-BEAE-69096B3F1A89}" srcOrd="0" destOrd="0" presId="urn:microsoft.com/office/officeart/2005/8/layout/hList6"/>
    <dgm:cxn modelId="{18596CB9-9946-425E-B78A-20697AD53BDB}" type="presParOf" srcId="{6F2DC545-9867-4DFC-AF91-64C973CDF596}" destId="{7541DC16-1C22-44CC-BE6B-4008B7AE2523}" srcOrd="1" destOrd="0" presId="urn:microsoft.com/office/officeart/2005/8/layout/hList6"/>
    <dgm:cxn modelId="{ADACF2BC-1282-4C4B-A642-14C60711C1F4}" type="presParOf" srcId="{6F2DC545-9867-4DFC-AF91-64C973CDF596}" destId="{EFE1F2ED-954E-494E-9BBF-DCBA9FA5806F}" srcOrd="2" destOrd="0" presId="urn:microsoft.com/office/officeart/2005/8/layout/hList6"/>
    <dgm:cxn modelId="{29B63D3F-0DB2-4E62-A5A3-A01EFCC5B6FF}" type="presParOf" srcId="{6F2DC545-9867-4DFC-AF91-64C973CDF596}" destId="{0B309D37-8AE2-4941-A30B-F6D0AF22AF53}" srcOrd="3" destOrd="0" presId="urn:microsoft.com/office/officeart/2005/8/layout/hList6"/>
    <dgm:cxn modelId="{64988BBD-6F50-4623-8D62-CEE6C1DB63C8}" type="presParOf" srcId="{6F2DC545-9867-4DFC-AF91-64C973CDF596}" destId="{6C6F2A40-41A4-42C4-AC07-14E305F251AE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FDFCE6-D5E5-45A6-8D2C-130AD975DAD0}" type="doc">
      <dgm:prSet loTypeId="urn:microsoft.com/office/officeart/2008/layout/RadialCluster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CD66D7C-F5F8-451F-B7BA-86D683237D3F}">
      <dgm:prSet phldrT="[Текст]" custT="1"/>
      <dgm:spPr/>
      <dgm:t>
        <a:bodyPr/>
        <a:lstStyle/>
        <a:p>
          <a:r>
            <a:rPr lang="uk-UA" sz="4400" b="1" dirty="0" err="1" smtClean="0">
              <a:solidFill>
                <a:schemeClr val="accent2">
                  <a:lumMod val="50000"/>
                </a:schemeClr>
              </a:solidFill>
              <a:latin typeface="Gabriola" panose="04040605051002020D02" pitchFamily="82" charset="0"/>
            </a:rPr>
            <a:t>генологія</a:t>
          </a:r>
          <a:endParaRPr lang="ru-RU" sz="4400" b="1" dirty="0">
            <a:solidFill>
              <a:schemeClr val="accent2">
                <a:lumMod val="50000"/>
              </a:schemeClr>
            </a:solidFill>
            <a:latin typeface="Gabriola" panose="04040605051002020D02" pitchFamily="82" charset="0"/>
          </a:endParaRPr>
        </a:p>
      </dgm:t>
    </dgm:pt>
    <dgm:pt modelId="{0A72ADBD-F5B4-459C-830F-60D0E57FCBE3}" type="parTrans" cxnId="{2D2E1A7D-DA10-4DC6-944D-A12809F996B7}">
      <dgm:prSet/>
      <dgm:spPr/>
      <dgm:t>
        <a:bodyPr/>
        <a:lstStyle/>
        <a:p>
          <a:endParaRPr lang="ru-RU"/>
        </a:p>
      </dgm:t>
    </dgm:pt>
    <dgm:pt modelId="{76D338A2-690C-4453-894F-0658BD3E7EC4}" type="sibTrans" cxnId="{2D2E1A7D-DA10-4DC6-944D-A12809F996B7}">
      <dgm:prSet/>
      <dgm:spPr/>
      <dgm:t>
        <a:bodyPr/>
        <a:lstStyle/>
        <a:p>
          <a:endParaRPr lang="ru-RU"/>
        </a:p>
      </dgm:t>
    </dgm:pt>
    <dgm:pt modelId="{5733365F-F300-4C67-9F52-C282F3F5EE4D}">
      <dgm:prSet phldrT="[Текст]" custT="1"/>
      <dgm:spPr/>
      <dgm:t>
        <a:bodyPr/>
        <a:lstStyle/>
        <a:p>
          <a:r>
            <a:rPr lang="uk-UA" sz="4400" b="1" dirty="0" err="1" smtClean="0">
              <a:solidFill>
                <a:schemeClr val="accent2">
                  <a:lumMod val="50000"/>
                </a:schemeClr>
              </a:solidFill>
              <a:latin typeface="Gabriola" panose="04040605051002020D02" pitchFamily="82" charset="0"/>
            </a:rPr>
            <a:t>генерика</a:t>
          </a:r>
          <a:endParaRPr lang="ru-RU" sz="4400" b="1" dirty="0">
            <a:solidFill>
              <a:schemeClr val="accent2">
                <a:lumMod val="50000"/>
              </a:schemeClr>
            </a:solidFill>
            <a:latin typeface="Gabriola" panose="04040605051002020D02" pitchFamily="82" charset="0"/>
          </a:endParaRPr>
        </a:p>
      </dgm:t>
    </dgm:pt>
    <dgm:pt modelId="{0078B31F-36E4-43B6-AA0F-4009136CE770}" type="parTrans" cxnId="{0B3808C3-80BF-4155-A658-687E51D647E9}">
      <dgm:prSet/>
      <dgm:spPr/>
      <dgm:t>
        <a:bodyPr/>
        <a:lstStyle/>
        <a:p>
          <a:endParaRPr lang="ru-RU"/>
        </a:p>
      </dgm:t>
    </dgm:pt>
    <dgm:pt modelId="{B9E5EB36-4D98-45EE-8704-E26D4DB42BAA}" type="sibTrans" cxnId="{0B3808C3-80BF-4155-A658-687E51D647E9}">
      <dgm:prSet/>
      <dgm:spPr/>
      <dgm:t>
        <a:bodyPr/>
        <a:lstStyle/>
        <a:p>
          <a:endParaRPr lang="ru-RU"/>
        </a:p>
      </dgm:t>
    </dgm:pt>
    <dgm:pt modelId="{DA17BC9C-469D-4CAD-9A90-78AA8AC4263F}">
      <dgm:prSet phldrT="[Текст]" custT="1"/>
      <dgm:spPr/>
      <dgm:t>
        <a:bodyPr/>
        <a:lstStyle/>
        <a:p>
          <a:r>
            <a:rPr lang="uk-UA" sz="4400" b="1" dirty="0" err="1" smtClean="0">
              <a:solidFill>
                <a:schemeClr val="accent2">
                  <a:lumMod val="50000"/>
                </a:schemeClr>
              </a:solidFill>
              <a:latin typeface="Gabriola" panose="04040605051002020D02" pitchFamily="82" charset="0"/>
            </a:rPr>
            <a:t>жанрологія</a:t>
          </a:r>
          <a:endParaRPr lang="ru-RU" sz="4400" b="1" dirty="0">
            <a:solidFill>
              <a:schemeClr val="accent2">
                <a:lumMod val="50000"/>
              </a:schemeClr>
            </a:solidFill>
            <a:latin typeface="Gabriola" panose="04040605051002020D02" pitchFamily="82" charset="0"/>
          </a:endParaRPr>
        </a:p>
      </dgm:t>
    </dgm:pt>
    <dgm:pt modelId="{5B1FA205-82ED-493E-B185-B092CB2670C7}" type="parTrans" cxnId="{1240F5B6-214B-4301-8ED5-E35E132EAE03}">
      <dgm:prSet/>
      <dgm:spPr/>
      <dgm:t>
        <a:bodyPr/>
        <a:lstStyle/>
        <a:p>
          <a:endParaRPr lang="ru-RU"/>
        </a:p>
      </dgm:t>
    </dgm:pt>
    <dgm:pt modelId="{5D9ECC27-4E11-4445-8AAC-B8FA0E037077}" type="sibTrans" cxnId="{1240F5B6-214B-4301-8ED5-E35E132EAE03}">
      <dgm:prSet/>
      <dgm:spPr/>
      <dgm:t>
        <a:bodyPr/>
        <a:lstStyle/>
        <a:p>
          <a:endParaRPr lang="ru-RU"/>
        </a:p>
      </dgm:t>
    </dgm:pt>
    <dgm:pt modelId="{F08886E2-657E-440F-83AA-D0ED6AE0B198}">
      <dgm:prSet phldrT="[Текст]" custT="1"/>
      <dgm:spPr/>
      <dgm:t>
        <a:bodyPr/>
        <a:lstStyle/>
        <a:p>
          <a:r>
            <a:rPr lang="uk-UA" sz="4400" b="1" dirty="0" smtClean="0">
              <a:solidFill>
                <a:schemeClr val="accent2">
                  <a:lumMod val="50000"/>
                </a:schemeClr>
              </a:solidFill>
              <a:latin typeface="Gabriola" panose="04040605051002020D02" pitchFamily="82" charset="0"/>
            </a:rPr>
            <a:t>морфологія</a:t>
          </a:r>
          <a:endParaRPr lang="ru-RU" sz="4400" b="1" dirty="0">
            <a:solidFill>
              <a:schemeClr val="accent2">
                <a:lumMod val="50000"/>
              </a:schemeClr>
            </a:solidFill>
            <a:latin typeface="Gabriola" panose="04040605051002020D02" pitchFamily="82" charset="0"/>
          </a:endParaRPr>
        </a:p>
      </dgm:t>
    </dgm:pt>
    <dgm:pt modelId="{25BF2B1E-DD05-4E47-BC17-3AFE7F622479}" type="parTrans" cxnId="{1C959630-B3B9-42B8-B662-0BDB7FE016B6}">
      <dgm:prSet/>
      <dgm:spPr/>
      <dgm:t>
        <a:bodyPr/>
        <a:lstStyle/>
        <a:p>
          <a:endParaRPr lang="ru-RU"/>
        </a:p>
      </dgm:t>
    </dgm:pt>
    <dgm:pt modelId="{A092C383-441F-4774-AE7E-BDC490DC2AEC}" type="sibTrans" cxnId="{1C959630-B3B9-42B8-B662-0BDB7FE016B6}">
      <dgm:prSet/>
      <dgm:spPr/>
      <dgm:t>
        <a:bodyPr/>
        <a:lstStyle/>
        <a:p>
          <a:endParaRPr lang="ru-RU"/>
        </a:p>
      </dgm:t>
    </dgm:pt>
    <dgm:pt modelId="{99DB1FC5-AC5D-452E-9F1B-D163CAEEAA8B}" type="pres">
      <dgm:prSet presAssocID="{3AFDFCE6-D5E5-45A6-8D2C-130AD975DAD0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77118E76-753A-43B3-96DB-FA4C795CCFB6}" type="pres">
      <dgm:prSet presAssocID="{0CD66D7C-F5F8-451F-B7BA-86D683237D3F}" presName="singleCycle" presStyleCnt="0"/>
      <dgm:spPr/>
    </dgm:pt>
    <dgm:pt modelId="{0F2FE34F-E3A5-4462-AE63-AED266733FFB}" type="pres">
      <dgm:prSet presAssocID="{0CD66D7C-F5F8-451F-B7BA-86D683237D3F}" presName="singleCenter" presStyleLbl="node1" presStyleIdx="0" presStyleCnt="4" custScaleX="170448" custScaleY="80886" custLinFactNeighborX="-507" custLinFactNeighborY="-9378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256E43AF-DC1C-48F5-9F21-D965795CDDFB}" type="pres">
      <dgm:prSet presAssocID="{0078B31F-36E4-43B6-AA0F-4009136CE770}" presName="Name56" presStyleLbl="parChTrans1D2" presStyleIdx="0" presStyleCnt="3"/>
      <dgm:spPr/>
      <dgm:t>
        <a:bodyPr/>
        <a:lstStyle/>
        <a:p>
          <a:endParaRPr lang="ru-RU"/>
        </a:p>
      </dgm:t>
    </dgm:pt>
    <dgm:pt modelId="{36860C86-EE8E-4A33-8B59-DA4E5FE0DBDD}" type="pres">
      <dgm:prSet presAssocID="{5733365F-F300-4C67-9F52-C282F3F5EE4D}" presName="text0" presStyleLbl="node1" presStyleIdx="1" presStyleCnt="4" custScaleX="264455" custScaleY="1195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6FD3C8-2F75-4E5B-AED2-EABAC76F5CA5}" type="pres">
      <dgm:prSet presAssocID="{25BF2B1E-DD05-4E47-BC17-3AFE7F622479}" presName="Name56" presStyleLbl="parChTrans1D2" presStyleIdx="1" presStyleCnt="3"/>
      <dgm:spPr/>
      <dgm:t>
        <a:bodyPr/>
        <a:lstStyle/>
        <a:p>
          <a:endParaRPr lang="ru-RU"/>
        </a:p>
      </dgm:t>
    </dgm:pt>
    <dgm:pt modelId="{1AF3DFDC-AD3E-4918-9061-BDC5AAB075CD}" type="pres">
      <dgm:prSet presAssocID="{F08886E2-657E-440F-83AA-D0ED6AE0B198}" presName="text0" presStyleLbl="node1" presStyleIdx="2" presStyleCnt="4" custScaleX="241867" custScaleY="120503" custRadScaleRad="107729" custRadScaleInc="62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4A817F-28ED-4442-82B6-18682798D23E}" type="pres">
      <dgm:prSet presAssocID="{5B1FA205-82ED-493E-B185-B092CB2670C7}" presName="Name56" presStyleLbl="parChTrans1D2" presStyleIdx="2" presStyleCnt="3"/>
      <dgm:spPr/>
      <dgm:t>
        <a:bodyPr/>
        <a:lstStyle/>
        <a:p>
          <a:endParaRPr lang="ru-RU"/>
        </a:p>
      </dgm:t>
    </dgm:pt>
    <dgm:pt modelId="{8BF0ADD9-B123-4AB6-BF12-B618AE0B3270}" type="pres">
      <dgm:prSet presAssocID="{DA17BC9C-469D-4CAD-9A90-78AA8AC4263F}" presName="text0" presStyleLbl="node1" presStyleIdx="3" presStyleCnt="4" custScaleX="273053" custScaleY="128293" custRadScaleRad="94000" custRadScaleInc="-100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6595617-5F51-4372-8E2A-3FCAD2B00B0C}" type="presOf" srcId="{25BF2B1E-DD05-4E47-BC17-3AFE7F622479}" destId="{976FD3C8-2F75-4E5B-AED2-EABAC76F5CA5}" srcOrd="0" destOrd="0" presId="urn:microsoft.com/office/officeart/2008/layout/RadialCluster"/>
    <dgm:cxn modelId="{8274C8E6-437C-4C63-A7EB-3DF7BCF49B09}" type="presOf" srcId="{F08886E2-657E-440F-83AA-D0ED6AE0B198}" destId="{1AF3DFDC-AD3E-4918-9061-BDC5AAB075CD}" srcOrd="0" destOrd="0" presId="urn:microsoft.com/office/officeart/2008/layout/RadialCluster"/>
    <dgm:cxn modelId="{0B3808C3-80BF-4155-A658-687E51D647E9}" srcId="{0CD66D7C-F5F8-451F-B7BA-86D683237D3F}" destId="{5733365F-F300-4C67-9F52-C282F3F5EE4D}" srcOrd="0" destOrd="0" parTransId="{0078B31F-36E4-43B6-AA0F-4009136CE770}" sibTransId="{B9E5EB36-4D98-45EE-8704-E26D4DB42BAA}"/>
    <dgm:cxn modelId="{3DBEF5F9-575C-48BE-82A6-886D0EFEFC15}" type="presOf" srcId="{0CD66D7C-F5F8-451F-B7BA-86D683237D3F}" destId="{0F2FE34F-E3A5-4462-AE63-AED266733FFB}" srcOrd="0" destOrd="0" presId="urn:microsoft.com/office/officeart/2008/layout/RadialCluster"/>
    <dgm:cxn modelId="{BF9F091E-89C8-41CB-9F4F-F303593B660D}" type="presOf" srcId="{3AFDFCE6-D5E5-45A6-8D2C-130AD975DAD0}" destId="{99DB1FC5-AC5D-452E-9F1B-D163CAEEAA8B}" srcOrd="0" destOrd="0" presId="urn:microsoft.com/office/officeart/2008/layout/RadialCluster"/>
    <dgm:cxn modelId="{2D2E1A7D-DA10-4DC6-944D-A12809F996B7}" srcId="{3AFDFCE6-D5E5-45A6-8D2C-130AD975DAD0}" destId="{0CD66D7C-F5F8-451F-B7BA-86D683237D3F}" srcOrd="0" destOrd="0" parTransId="{0A72ADBD-F5B4-459C-830F-60D0E57FCBE3}" sibTransId="{76D338A2-690C-4453-894F-0658BD3E7EC4}"/>
    <dgm:cxn modelId="{1C959630-B3B9-42B8-B662-0BDB7FE016B6}" srcId="{0CD66D7C-F5F8-451F-B7BA-86D683237D3F}" destId="{F08886E2-657E-440F-83AA-D0ED6AE0B198}" srcOrd="1" destOrd="0" parTransId="{25BF2B1E-DD05-4E47-BC17-3AFE7F622479}" sibTransId="{A092C383-441F-4774-AE7E-BDC490DC2AEC}"/>
    <dgm:cxn modelId="{EFCAB347-5037-409E-A852-167BC4FAD12B}" type="presOf" srcId="{5B1FA205-82ED-493E-B185-B092CB2670C7}" destId="{464A817F-28ED-4442-82B6-18682798D23E}" srcOrd="0" destOrd="0" presId="urn:microsoft.com/office/officeart/2008/layout/RadialCluster"/>
    <dgm:cxn modelId="{1240F5B6-214B-4301-8ED5-E35E132EAE03}" srcId="{0CD66D7C-F5F8-451F-B7BA-86D683237D3F}" destId="{DA17BC9C-469D-4CAD-9A90-78AA8AC4263F}" srcOrd="2" destOrd="0" parTransId="{5B1FA205-82ED-493E-B185-B092CB2670C7}" sibTransId="{5D9ECC27-4E11-4445-8AAC-B8FA0E037077}"/>
    <dgm:cxn modelId="{29C5615E-1EAA-4E86-9DC2-DB062B3AA2FF}" type="presOf" srcId="{5733365F-F300-4C67-9F52-C282F3F5EE4D}" destId="{36860C86-EE8E-4A33-8B59-DA4E5FE0DBDD}" srcOrd="0" destOrd="0" presId="urn:microsoft.com/office/officeart/2008/layout/RadialCluster"/>
    <dgm:cxn modelId="{7DF335CD-32FD-436B-86F2-46E03301542F}" type="presOf" srcId="{DA17BC9C-469D-4CAD-9A90-78AA8AC4263F}" destId="{8BF0ADD9-B123-4AB6-BF12-B618AE0B3270}" srcOrd="0" destOrd="0" presId="urn:microsoft.com/office/officeart/2008/layout/RadialCluster"/>
    <dgm:cxn modelId="{2DE3ED1D-99A1-406A-8C41-E49DDDECAF97}" type="presOf" srcId="{0078B31F-36E4-43B6-AA0F-4009136CE770}" destId="{256E43AF-DC1C-48F5-9F21-D965795CDDFB}" srcOrd="0" destOrd="0" presId="urn:microsoft.com/office/officeart/2008/layout/RadialCluster"/>
    <dgm:cxn modelId="{B6711851-05EE-46F5-8D33-DF41AE4AFB0E}" type="presParOf" srcId="{99DB1FC5-AC5D-452E-9F1B-D163CAEEAA8B}" destId="{77118E76-753A-43B3-96DB-FA4C795CCFB6}" srcOrd="0" destOrd="0" presId="urn:microsoft.com/office/officeart/2008/layout/RadialCluster"/>
    <dgm:cxn modelId="{90125048-BA3A-44FF-BC66-EFC1FE36AEB4}" type="presParOf" srcId="{77118E76-753A-43B3-96DB-FA4C795CCFB6}" destId="{0F2FE34F-E3A5-4462-AE63-AED266733FFB}" srcOrd="0" destOrd="0" presId="urn:microsoft.com/office/officeart/2008/layout/RadialCluster"/>
    <dgm:cxn modelId="{1972CFB3-7DED-484A-986D-2C94E6510827}" type="presParOf" srcId="{77118E76-753A-43B3-96DB-FA4C795CCFB6}" destId="{256E43AF-DC1C-48F5-9F21-D965795CDDFB}" srcOrd="1" destOrd="0" presId="urn:microsoft.com/office/officeart/2008/layout/RadialCluster"/>
    <dgm:cxn modelId="{DA45BCC1-7C54-4586-8D6B-C9B512275ED8}" type="presParOf" srcId="{77118E76-753A-43B3-96DB-FA4C795CCFB6}" destId="{36860C86-EE8E-4A33-8B59-DA4E5FE0DBDD}" srcOrd="2" destOrd="0" presId="urn:microsoft.com/office/officeart/2008/layout/RadialCluster"/>
    <dgm:cxn modelId="{EE32A3A0-89C0-4AD8-B110-AFC345073F14}" type="presParOf" srcId="{77118E76-753A-43B3-96DB-FA4C795CCFB6}" destId="{976FD3C8-2F75-4E5B-AED2-EABAC76F5CA5}" srcOrd="3" destOrd="0" presId="urn:microsoft.com/office/officeart/2008/layout/RadialCluster"/>
    <dgm:cxn modelId="{828CD37E-3E6F-40DD-A49C-CF4DCE458712}" type="presParOf" srcId="{77118E76-753A-43B3-96DB-FA4C795CCFB6}" destId="{1AF3DFDC-AD3E-4918-9061-BDC5AAB075CD}" srcOrd="4" destOrd="0" presId="urn:microsoft.com/office/officeart/2008/layout/RadialCluster"/>
    <dgm:cxn modelId="{4B639C13-F979-40BC-BB76-60D2785B45EC}" type="presParOf" srcId="{77118E76-753A-43B3-96DB-FA4C795CCFB6}" destId="{464A817F-28ED-4442-82B6-18682798D23E}" srcOrd="5" destOrd="0" presId="urn:microsoft.com/office/officeart/2008/layout/RadialCluster"/>
    <dgm:cxn modelId="{6751A03B-0764-41E1-A989-366E3EF4F30A}" type="presParOf" srcId="{77118E76-753A-43B3-96DB-FA4C795CCFB6}" destId="{8BF0ADD9-B123-4AB6-BF12-B618AE0B3270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6A789E-00F6-4CB9-BFA0-7FF46C50D585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5A627B44-4F0E-45A6-9D2F-45F5A958476C}">
      <dgm:prSet phldrT="[Текст]" custT="1"/>
      <dgm:spPr/>
      <dgm:t>
        <a:bodyPr/>
        <a:lstStyle/>
        <a:p>
          <a:r>
            <a:rPr lang="uk-UA" sz="6000" b="1" dirty="0" smtClean="0">
              <a:solidFill>
                <a:schemeClr val="accent2">
                  <a:lumMod val="50000"/>
                </a:schemeClr>
              </a:solidFill>
              <a:latin typeface="Gabriola" panose="04040605051002020D02" pitchFamily="82" charset="0"/>
            </a:rPr>
            <a:t>лірика</a:t>
          </a:r>
          <a:endParaRPr lang="ru-RU" sz="6000" b="1" dirty="0">
            <a:solidFill>
              <a:schemeClr val="accent2">
                <a:lumMod val="50000"/>
              </a:schemeClr>
            </a:solidFill>
            <a:latin typeface="Gabriola" panose="04040605051002020D02" pitchFamily="82" charset="0"/>
          </a:endParaRPr>
        </a:p>
      </dgm:t>
    </dgm:pt>
    <dgm:pt modelId="{47A41CAF-3E01-4F4D-8C0F-362F7FB2D294}" type="parTrans" cxnId="{B46C579D-30AE-473A-A17D-F34C84333FBD}">
      <dgm:prSet/>
      <dgm:spPr/>
      <dgm:t>
        <a:bodyPr/>
        <a:lstStyle/>
        <a:p>
          <a:endParaRPr lang="ru-RU"/>
        </a:p>
      </dgm:t>
    </dgm:pt>
    <dgm:pt modelId="{EAAF5E72-8CF8-4A15-85B0-30C3F5121C99}" type="sibTrans" cxnId="{B46C579D-30AE-473A-A17D-F34C84333FBD}">
      <dgm:prSet/>
      <dgm:spPr/>
      <dgm:t>
        <a:bodyPr/>
        <a:lstStyle/>
        <a:p>
          <a:endParaRPr lang="ru-RU"/>
        </a:p>
      </dgm:t>
    </dgm:pt>
    <dgm:pt modelId="{14AE581F-D794-4457-BFEE-DFCE53C81D49}">
      <dgm:prSet phldrT="[Текст]" custT="1"/>
      <dgm:spPr/>
      <dgm:t>
        <a:bodyPr/>
        <a:lstStyle/>
        <a:p>
          <a:pPr marL="0" indent="0"/>
          <a:r>
            <a:rPr lang="uk-UA" sz="5400" b="1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Gabriola" panose="04040605051002020D02" pitchFamily="82" charset="0"/>
            </a:rPr>
            <a:t>драма</a:t>
          </a:r>
          <a:endParaRPr lang="ru-RU" sz="5400" b="1" dirty="0">
            <a:ln>
              <a:solidFill>
                <a:schemeClr val="accent2">
                  <a:lumMod val="50000"/>
                </a:schemeClr>
              </a:solidFill>
            </a:ln>
            <a:solidFill>
              <a:schemeClr val="accent2">
                <a:lumMod val="50000"/>
              </a:schemeClr>
            </a:solidFill>
            <a:latin typeface="Gabriola" panose="04040605051002020D02" pitchFamily="82" charset="0"/>
          </a:endParaRPr>
        </a:p>
      </dgm:t>
    </dgm:pt>
    <dgm:pt modelId="{34DFBDBB-394A-4C5D-8882-44492A09714D}" type="parTrans" cxnId="{92D7A59E-30A3-4E4E-BB35-16D27F61C33A}">
      <dgm:prSet/>
      <dgm:spPr/>
      <dgm:t>
        <a:bodyPr/>
        <a:lstStyle/>
        <a:p>
          <a:endParaRPr lang="ru-RU"/>
        </a:p>
      </dgm:t>
    </dgm:pt>
    <dgm:pt modelId="{27EE4E00-B4E4-4CD5-8D4C-35DF5606D04A}" type="sibTrans" cxnId="{92D7A59E-30A3-4E4E-BB35-16D27F61C33A}">
      <dgm:prSet/>
      <dgm:spPr/>
      <dgm:t>
        <a:bodyPr/>
        <a:lstStyle/>
        <a:p>
          <a:endParaRPr lang="ru-RU"/>
        </a:p>
      </dgm:t>
    </dgm:pt>
    <dgm:pt modelId="{F9E32B00-A2A6-45C3-87FA-03B8CD0A510F}">
      <dgm:prSet phldrT="[Текст]" custT="1"/>
      <dgm:spPr/>
      <dgm:t>
        <a:bodyPr/>
        <a:lstStyle/>
        <a:p>
          <a:r>
            <a:rPr lang="uk-UA" sz="6600" b="1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Gabriola" panose="04040605051002020D02" pitchFamily="82" charset="0"/>
            </a:rPr>
            <a:t>епос</a:t>
          </a:r>
          <a:endParaRPr lang="ru-RU" sz="6600" b="1" dirty="0">
            <a:ln>
              <a:solidFill>
                <a:schemeClr val="accent2">
                  <a:lumMod val="50000"/>
                </a:schemeClr>
              </a:solidFill>
            </a:ln>
            <a:solidFill>
              <a:schemeClr val="accent2">
                <a:lumMod val="50000"/>
              </a:schemeClr>
            </a:solidFill>
            <a:latin typeface="Gabriola" panose="04040605051002020D02" pitchFamily="82" charset="0"/>
          </a:endParaRPr>
        </a:p>
      </dgm:t>
    </dgm:pt>
    <dgm:pt modelId="{BA38502B-440A-420B-9C4D-A217EAB8B78A}" type="parTrans" cxnId="{9F5CC07C-8DF2-4448-9989-1547CEAC8AC0}">
      <dgm:prSet/>
      <dgm:spPr/>
      <dgm:t>
        <a:bodyPr/>
        <a:lstStyle/>
        <a:p>
          <a:endParaRPr lang="ru-RU"/>
        </a:p>
      </dgm:t>
    </dgm:pt>
    <dgm:pt modelId="{4C0B40E6-8C9B-4CCA-BFB4-F01D22B29D5C}" type="sibTrans" cxnId="{9F5CC07C-8DF2-4448-9989-1547CEAC8AC0}">
      <dgm:prSet/>
      <dgm:spPr/>
      <dgm:t>
        <a:bodyPr/>
        <a:lstStyle/>
        <a:p>
          <a:endParaRPr lang="ru-RU"/>
        </a:p>
      </dgm:t>
    </dgm:pt>
    <dgm:pt modelId="{8D601730-920E-43C5-8BA1-A6EC8D90590F}" type="pres">
      <dgm:prSet presAssocID="{F86A789E-00F6-4CB9-BFA0-7FF46C50D585}" presName="compositeShape" presStyleCnt="0">
        <dgm:presLayoutVars>
          <dgm:chMax val="7"/>
          <dgm:dir/>
          <dgm:resizeHandles val="exact"/>
        </dgm:presLayoutVars>
      </dgm:prSet>
      <dgm:spPr/>
    </dgm:pt>
    <dgm:pt modelId="{7D6CD47C-AF45-4B46-952B-9BAF644B30A8}" type="pres">
      <dgm:prSet presAssocID="{5A627B44-4F0E-45A6-9D2F-45F5A958476C}" presName="circ1" presStyleLbl="vennNode1" presStyleIdx="0" presStyleCnt="3"/>
      <dgm:spPr/>
      <dgm:t>
        <a:bodyPr/>
        <a:lstStyle/>
        <a:p>
          <a:endParaRPr lang="ru-RU"/>
        </a:p>
      </dgm:t>
    </dgm:pt>
    <dgm:pt modelId="{44EC131B-31BA-4F6C-8331-01965AFC3BE3}" type="pres">
      <dgm:prSet presAssocID="{5A627B44-4F0E-45A6-9D2F-45F5A958476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C83ACF-3249-4D89-AB3F-0182A493E57D}" type="pres">
      <dgm:prSet presAssocID="{14AE581F-D794-4457-BFEE-DFCE53C81D49}" presName="circ2" presStyleLbl="vennNode1" presStyleIdx="1" presStyleCnt="3" custLinFactNeighborX="4765" custLinFactNeighborY="2829"/>
      <dgm:spPr/>
      <dgm:t>
        <a:bodyPr/>
        <a:lstStyle/>
        <a:p>
          <a:endParaRPr lang="ru-RU"/>
        </a:p>
      </dgm:t>
    </dgm:pt>
    <dgm:pt modelId="{5C78226F-F054-4CA9-99B9-5EDC891D7C2B}" type="pres">
      <dgm:prSet presAssocID="{14AE581F-D794-4457-BFEE-DFCE53C81D4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447A7D-52F6-48B5-B305-C691E51AA108}" type="pres">
      <dgm:prSet presAssocID="{F9E32B00-A2A6-45C3-87FA-03B8CD0A510F}" presName="circ3" presStyleLbl="vennNode1" presStyleIdx="2" presStyleCnt="3" custLinFactNeighborX="-5462" custLinFactNeighborY="-1922"/>
      <dgm:spPr/>
      <dgm:t>
        <a:bodyPr/>
        <a:lstStyle/>
        <a:p>
          <a:endParaRPr lang="ru-RU"/>
        </a:p>
      </dgm:t>
    </dgm:pt>
    <dgm:pt modelId="{D430284C-7A81-4D45-B208-19FBB5F2958E}" type="pres">
      <dgm:prSet presAssocID="{F9E32B00-A2A6-45C3-87FA-03B8CD0A510F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2D7A59E-30A3-4E4E-BB35-16D27F61C33A}" srcId="{F86A789E-00F6-4CB9-BFA0-7FF46C50D585}" destId="{14AE581F-D794-4457-BFEE-DFCE53C81D49}" srcOrd="1" destOrd="0" parTransId="{34DFBDBB-394A-4C5D-8882-44492A09714D}" sibTransId="{27EE4E00-B4E4-4CD5-8D4C-35DF5606D04A}"/>
    <dgm:cxn modelId="{36CEC72D-C01B-4883-9533-E36583E17263}" type="presOf" srcId="{F9E32B00-A2A6-45C3-87FA-03B8CD0A510F}" destId="{FD447A7D-52F6-48B5-B305-C691E51AA108}" srcOrd="0" destOrd="0" presId="urn:microsoft.com/office/officeart/2005/8/layout/venn1"/>
    <dgm:cxn modelId="{11036B7B-AEC3-477D-A047-D94961685363}" type="presOf" srcId="{14AE581F-D794-4457-BFEE-DFCE53C81D49}" destId="{2FC83ACF-3249-4D89-AB3F-0182A493E57D}" srcOrd="0" destOrd="0" presId="urn:microsoft.com/office/officeart/2005/8/layout/venn1"/>
    <dgm:cxn modelId="{9F5CC07C-8DF2-4448-9989-1547CEAC8AC0}" srcId="{F86A789E-00F6-4CB9-BFA0-7FF46C50D585}" destId="{F9E32B00-A2A6-45C3-87FA-03B8CD0A510F}" srcOrd="2" destOrd="0" parTransId="{BA38502B-440A-420B-9C4D-A217EAB8B78A}" sibTransId="{4C0B40E6-8C9B-4CCA-BFB4-F01D22B29D5C}"/>
    <dgm:cxn modelId="{16E7CAA5-28BF-4162-B6C4-30EC17DBFA31}" type="presOf" srcId="{F9E32B00-A2A6-45C3-87FA-03B8CD0A510F}" destId="{D430284C-7A81-4D45-B208-19FBB5F2958E}" srcOrd="1" destOrd="0" presId="urn:microsoft.com/office/officeart/2005/8/layout/venn1"/>
    <dgm:cxn modelId="{9E385E04-32DB-4718-B3AA-19D5BD181781}" type="presOf" srcId="{5A627B44-4F0E-45A6-9D2F-45F5A958476C}" destId="{7D6CD47C-AF45-4B46-952B-9BAF644B30A8}" srcOrd="0" destOrd="0" presId="urn:microsoft.com/office/officeart/2005/8/layout/venn1"/>
    <dgm:cxn modelId="{66D0C4BC-8823-461A-8029-2124FD64BF6D}" type="presOf" srcId="{F86A789E-00F6-4CB9-BFA0-7FF46C50D585}" destId="{8D601730-920E-43C5-8BA1-A6EC8D90590F}" srcOrd="0" destOrd="0" presId="urn:microsoft.com/office/officeart/2005/8/layout/venn1"/>
    <dgm:cxn modelId="{DC8A0B16-E520-4D95-8BA0-9C33B63E066E}" type="presOf" srcId="{5A627B44-4F0E-45A6-9D2F-45F5A958476C}" destId="{44EC131B-31BA-4F6C-8331-01965AFC3BE3}" srcOrd="1" destOrd="0" presId="urn:microsoft.com/office/officeart/2005/8/layout/venn1"/>
    <dgm:cxn modelId="{B46C579D-30AE-473A-A17D-F34C84333FBD}" srcId="{F86A789E-00F6-4CB9-BFA0-7FF46C50D585}" destId="{5A627B44-4F0E-45A6-9D2F-45F5A958476C}" srcOrd="0" destOrd="0" parTransId="{47A41CAF-3E01-4F4D-8C0F-362F7FB2D294}" sibTransId="{EAAF5E72-8CF8-4A15-85B0-30C3F5121C99}"/>
    <dgm:cxn modelId="{2B2A7165-ABFE-44E9-9D2F-A18F40310483}" type="presOf" srcId="{14AE581F-D794-4457-BFEE-DFCE53C81D49}" destId="{5C78226F-F054-4CA9-99B9-5EDC891D7C2B}" srcOrd="1" destOrd="0" presId="urn:microsoft.com/office/officeart/2005/8/layout/venn1"/>
    <dgm:cxn modelId="{4CAE0F63-404A-4A08-8C0C-BF692214DB73}" type="presParOf" srcId="{8D601730-920E-43C5-8BA1-A6EC8D90590F}" destId="{7D6CD47C-AF45-4B46-952B-9BAF644B30A8}" srcOrd="0" destOrd="0" presId="urn:microsoft.com/office/officeart/2005/8/layout/venn1"/>
    <dgm:cxn modelId="{5A03F4C0-CFDB-416D-BA80-2DA02C974E92}" type="presParOf" srcId="{8D601730-920E-43C5-8BA1-A6EC8D90590F}" destId="{44EC131B-31BA-4F6C-8331-01965AFC3BE3}" srcOrd="1" destOrd="0" presId="urn:microsoft.com/office/officeart/2005/8/layout/venn1"/>
    <dgm:cxn modelId="{958BF758-CD0E-42A8-90D4-5AB5E36CD37C}" type="presParOf" srcId="{8D601730-920E-43C5-8BA1-A6EC8D90590F}" destId="{2FC83ACF-3249-4D89-AB3F-0182A493E57D}" srcOrd="2" destOrd="0" presId="urn:microsoft.com/office/officeart/2005/8/layout/venn1"/>
    <dgm:cxn modelId="{3091FA33-BC98-43A9-BA7C-2F5432698328}" type="presParOf" srcId="{8D601730-920E-43C5-8BA1-A6EC8D90590F}" destId="{5C78226F-F054-4CA9-99B9-5EDC891D7C2B}" srcOrd="3" destOrd="0" presId="urn:microsoft.com/office/officeart/2005/8/layout/venn1"/>
    <dgm:cxn modelId="{A5A236DE-5053-4098-B4E1-88D8D4DE2A84}" type="presParOf" srcId="{8D601730-920E-43C5-8BA1-A6EC8D90590F}" destId="{FD447A7D-52F6-48B5-B305-C691E51AA108}" srcOrd="4" destOrd="0" presId="urn:microsoft.com/office/officeart/2005/8/layout/venn1"/>
    <dgm:cxn modelId="{F32FC0A0-999B-4FB3-914E-6E31C3F50AF5}" type="presParOf" srcId="{8D601730-920E-43C5-8BA1-A6EC8D90590F}" destId="{D430284C-7A81-4D45-B208-19FBB5F2958E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A963F34-05E1-4B26-A3A4-015AA296B24C}" type="doc">
      <dgm:prSet loTypeId="urn:microsoft.com/office/officeart/2005/8/layout/process1" loCatId="process" qsTypeId="urn:microsoft.com/office/officeart/2005/8/quickstyle/simple3" qsCatId="simple" csTypeId="urn:microsoft.com/office/officeart/2005/8/colors/accent1_2" csCatId="accent1" phldr="1"/>
      <dgm:spPr/>
    </dgm:pt>
    <dgm:pt modelId="{6779EE15-BF66-4C6D-ADFE-2102C55BA78C}">
      <dgm:prSet phldrT="[Текст]" custT="1"/>
      <dgm:spPr/>
      <dgm:t>
        <a:bodyPr/>
        <a:lstStyle/>
        <a:p>
          <a:pPr marL="0" indent="0">
            <a:tabLst/>
          </a:pPr>
          <a:r>
            <a:rPr lang="uk-UA" sz="3600" b="1" i="1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Gabriola" panose="04040605051002020D02" pitchFamily="82" charset="0"/>
            </a:rPr>
            <a:t>Історичний роман = жанровий різновид</a:t>
          </a:r>
          <a:endParaRPr lang="ru-RU" sz="3600" b="1" i="1" dirty="0">
            <a:ln>
              <a:solidFill>
                <a:schemeClr val="accent2">
                  <a:lumMod val="50000"/>
                </a:schemeClr>
              </a:solidFill>
            </a:ln>
            <a:solidFill>
              <a:schemeClr val="accent2">
                <a:lumMod val="50000"/>
              </a:schemeClr>
            </a:solidFill>
            <a:latin typeface="Gabriola" panose="04040605051002020D02" pitchFamily="82" charset="0"/>
          </a:endParaRPr>
        </a:p>
      </dgm:t>
    </dgm:pt>
    <dgm:pt modelId="{ECF4B98D-8230-427D-9490-CCD571770FC5}" type="parTrans" cxnId="{6100CCB1-A4BD-44EC-8AFF-C6028D14D2DB}">
      <dgm:prSet/>
      <dgm:spPr/>
      <dgm:t>
        <a:bodyPr/>
        <a:lstStyle/>
        <a:p>
          <a:endParaRPr lang="ru-RU"/>
        </a:p>
      </dgm:t>
    </dgm:pt>
    <dgm:pt modelId="{83567AD6-A148-4186-B0FB-4766CFAE3E1C}" type="sibTrans" cxnId="{6100CCB1-A4BD-44EC-8AFF-C6028D14D2DB}">
      <dgm:prSet/>
      <dgm:spPr/>
      <dgm:t>
        <a:bodyPr/>
        <a:lstStyle/>
        <a:p>
          <a:endParaRPr lang="ru-RU"/>
        </a:p>
      </dgm:t>
    </dgm:pt>
    <dgm:pt modelId="{6F08FCF9-CB8C-4A54-BE30-F493EDBADA0C}">
      <dgm:prSet phldrT="[Текст]" custT="1"/>
      <dgm:spPr/>
      <dgm:t>
        <a:bodyPr/>
        <a:lstStyle/>
        <a:p>
          <a:r>
            <a:rPr lang="uk-UA" sz="3600" b="1" i="1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Gabriola" panose="04040605051002020D02" pitchFamily="82" charset="0"/>
            </a:rPr>
            <a:t>роман = жанр (тип)</a:t>
          </a:r>
          <a:endParaRPr lang="ru-RU" sz="3600" b="1" i="1" dirty="0">
            <a:ln>
              <a:solidFill>
                <a:schemeClr val="accent2">
                  <a:lumMod val="50000"/>
                </a:schemeClr>
              </a:solidFill>
            </a:ln>
            <a:solidFill>
              <a:schemeClr val="accent2">
                <a:lumMod val="50000"/>
              </a:schemeClr>
            </a:solidFill>
            <a:latin typeface="Gabriola" panose="04040605051002020D02" pitchFamily="82" charset="0"/>
          </a:endParaRPr>
        </a:p>
      </dgm:t>
    </dgm:pt>
    <dgm:pt modelId="{A79FF402-BAB1-404F-8471-A3A53ED69521}" type="parTrans" cxnId="{0CF9B96B-D71D-4201-9F84-E607F64AED6C}">
      <dgm:prSet/>
      <dgm:spPr/>
      <dgm:t>
        <a:bodyPr/>
        <a:lstStyle/>
        <a:p>
          <a:endParaRPr lang="ru-RU"/>
        </a:p>
      </dgm:t>
    </dgm:pt>
    <dgm:pt modelId="{15791800-2BCB-45DA-B6C6-D08CDCAE51BA}" type="sibTrans" cxnId="{0CF9B96B-D71D-4201-9F84-E607F64AED6C}">
      <dgm:prSet/>
      <dgm:spPr/>
      <dgm:t>
        <a:bodyPr/>
        <a:lstStyle/>
        <a:p>
          <a:endParaRPr lang="ru-RU"/>
        </a:p>
      </dgm:t>
    </dgm:pt>
    <dgm:pt modelId="{9DD81E76-D85C-44AB-B707-C16F7ABF62A5}">
      <dgm:prSet custT="1"/>
      <dgm:spPr/>
      <dgm:t>
        <a:bodyPr/>
        <a:lstStyle/>
        <a:p>
          <a:r>
            <a:rPr lang="uk-UA" sz="3600" b="1" i="1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Gabriola" panose="04040605051002020D02" pitchFamily="82" charset="0"/>
            </a:rPr>
            <a:t>епос = рід</a:t>
          </a:r>
          <a:endParaRPr lang="ru-RU" sz="3600" b="1" i="1" dirty="0">
            <a:ln>
              <a:solidFill>
                <a:schemeClr val="accent2">
                  <a:lumMod val="50000"/>
                </a:schemeClr>
              </a:solidFill>
            </a:ln>
            <a:solidFill>
              <a:schemeClr val="accent2">
                <a:lumMod val="50000"/>
              </a:schemeClr>
            </a:solidFill>
            <a:latin typeface="Gabriola" panose="04040605051002020D02" pitchFamily="82" charset="0"/>
          </a:endParaRPr>
        </a:p>
      </dgm:t>
    </dgm:pt>
    <dgm:pt modelId="{BDFD1E27-714A-45E0-B96E-B1DCD02D7E63}" type="parTrans" cxnId="{C4F89FCE-6F2F-4DF6-A11D-41C114F06502}">
      <dgm:prSet/>
      <dgm:spPr/>
      <dgm:t>
        <a:bodyPr/>
        <a:lstStyle/>
        <a:p>
          <a:endParaRPr lang="ru-RU"/>
        </a:p>
      </dgm:t>
    </dgm:pt>
    <dgm:pt modelId="{346C6F39-E953-4679-804C-6D61E88B5780}" type="sibTrans" cxnId="{C4F89FCE-6F2F-4DF6-A11D-41C114F06502}">
      <dgm:prSet/>
      <dgm:spPr/>
      <dgm:t>
        <a:bodyPr/>
        <a:lstStyle/>
        <a:p>
          <a:endParaRPr lang="ru-RU"/>
        </a:p>
      </dgm:t>
    </dgm:pt>
    <dgm:pt modelId="{C87581AB-7E7E-44B8-807E-8783C3D12872}" type="pres">
      <dgm:prSet presAssocID="{2A963F34-05E1-4B26-A3A4-015AA296B24C}" presName="Name0" presStyleCnt="0">
        <dgm:presLayoutVars>
          <dgm:dir/>
          <dgm:resizeHandles val="exact"/>
        </dgm:presLayoutVars>
      </dgm:prSet>
      <dgm:spPr/>
    </dgm:pt>
    <dgm:pt modelId="{0EBAF71E-3F03-430C-9DF9-8065EFDC546D}" type="pres">
      <dgm:prSet presAssocID="{6779EE15-BF66-4C6D-ADFE-2102C55BA78C}" presName="node" presStyleLbl="node1" presStyleIdx="0" presStyleCnt="3" custScaleX="113436" custLinFactNeighborX="-9648" custLinFactNeighborY="-28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9DE175-B96D-438C-B0F0-B6CECA69EB93}" type="pres">
      <dgm:prSet presAssocID="{83567AD6-A148-4186-B0FB-4766CFAE3E1C}" presName="sibTrans" presStyleLbl="sibTrans2D1" presStyleIdx="0" presStyleCnt="2"/>
      <dgm:spPr/>
      <dgm:t>
        <a:bodyPr/>
        <a:lstStyle/>
        <a:p>
          <a:endParaRPr lang="ru-RU"/>
        </a:p>
      </dgm:t>
    </dgm:pt>
    <dgm:pt modelId="{54528645-B4DC-447B-8578-463F1C53234C}" type="pres">
      <dgm:prSet presAssocID="{83567AD6-A148-4186-B0FB-4766CFAE3E1C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F79F7F7C-6BB1-4428-82F5-398BD1CECDDE}" type="pres">
      <dgm:prSet presAssocID="{6F08FCF9-CB8C-4A54-BE30-F493EDBADA0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E3AFEA-51FE-4B80-9604-90598B895572}" type="pres">
      <dgm:prSet presAssocID="{15791800-2BCB-45DA-B6C6-D08CDCAE51BA}" presName="sibTrans" presStyleLbl="sibTrans2D1" presStyleIdx="1" presStyleCnt="2"/>
      <dgm:spPr/>
      <dgm:t>
        <a:bodyPr/>
        <a:lstStyle/>
        <a:p>
          <a:endParaRPr lang="ru-RU"/>
        </a:p>
      </dgm:t>
    </dgm:pt>
    <dgm:pt modelId="{34DC3B61-D989-4D8E-87E7-1D2B4C43539F}" type="pres">
      <dgm:prSet presAssocID="{15791800-2BCB-45DA-B6C6-D08CDCAE51BA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CE2E690A-8FD3-4326-8FE5-0D5923C772CC}" type="pres">
      <dgm:prSet presAssocID="{9DD81E76-D85C-44AB-B707-C16F7ABF62A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A8448E-5B07-4D9A-9715-00E609F25651}" type="presOf" srcId="{83567AD6-A148-4186-B0FB-4766CFAE3E1C}" destId="{54528645-B4DC-447B-8578-463F1C53234C}" srcOrd="1" destOrd="0" presId="urn:microsoft.com/office/officeart/2005/8/layout/process1"/>
    <dgm:cxn modelId="{549B47A7-AD14-4C28-9479-3134D0C3A945}" type="presOf" srcId="{83567AD6-A148-4186-B0FB-4766CFAE3E1C}" destId="{859DE175-B96D-438C-B0F0-B6CECA69EB93}" srcOrd="0" destOrd="0" presId="urn:microsoft.com/office/officeart/2005/8/layout/process1"/>
    <dgm:cxn modelId="{8DFC6B5D-0D37-4215-A98E-9D214CE1BDD9}" type="presOf" srcId="{6F08FCF9-CB8C-4A54-BE30-F493EDBADA0C}" destId="{F79F7F7C-6BB1-4428-82F5-398BD1CECDDE}" srcOrd="0" destOrd="0" presId="urn:microsoft.com/office/officeart/2005/8/layout/process1"/>
    <dgm:cxn modelId="{93D6F122-743E-4A05-AE98-61846AEC3425}" type="presOf" srcId="{15791800-2BCB-45DA-B6C6-D08CDCAE51BA}" destId="{34DC3B61-D989-4D8E-87E7-1D2B4C43539F}" srcOrd="1" destOrd="0" presId="urn:microsoft.com/office/officeart/2005/8/layout/process1"/>
    <dgm:cxn modelId="{53A56921-8EE1-407C-8A4F-2F3FB0A665BE}" type="presOf" srcId="{15791800-2BCB-45DA-B6C6-D08CDCAE51BA}" destId="{ACE3AFEA-51FE-4B80-9604-90598B895572}" srcOrd="0" destOrd="0" presId="urn:microsoft.com/office/officeart/2005/8/layout/process1"/>
    <dgm:cxn modelId="{413E01DB-86DA-4587-8BA0-4E0A01EC824F}" type="presOf" srcId="{6779EE15-BF66-4C6D-ADFE-2102C55BA78C}" destId="{0EBAF71E-3F03-430C-9DF9-8065EFDC546D}" srcOrd="0" destOrd="0" presId="urn:microsoft.com/office/officeart/2005/8/layout/process1"/>
    <dgm:cxn modelId="{C4F89FCE-6F2F-4DF6-A11D-41C114F06502}" srcId="{2A963F34-05E1-4B26-A3A4-015AA296B24C}" destId="{9DD81E76-D85C-44AB-B707-C16F7ABF62A5}" srcOrd="2" destOrd="0" parTransId="{BDFD1E27-714A-45E0-B96E-B1DCD02D7E63}" sibTransId="{346C6F39-E953-4679-804C-6D61E88B5780}"/>
    <dgm:cxn modelId="{0CF9B96B-D71D-4201-9F84-E607F64AED6C}" srcId="{2A963F34-05E1-4B26-A3A4-015AA296B24C}" destId="{6F08FCF9-CB8C-4A54-BE30-F493EDBADA0C}" srcOrd="1" destOrd="0" parTransId="{A79FF402-BAB1-404F-8471-A3A53ED69521}" sibTransId="{15791800-2BCB-45DA-B6C6-D08CDCAE51BA}"/>
    <dgm:cxn modelId="{6100CCB1-A4BD-44EC-8AFF-C6028D14D2DB}" srcId="{2A963F34-05E1-4B26-A3A4-015AA296B24C}" destId="{6779EE15-BF66-4C6D-ADFE-2102C55BA78C}" srcOrd="0" destOrd="0" parTransId="{ECF4B98D-8230-427D-9490-CCD571770FC5}" sibTransId="{83567AD6-A148-4186-B0FB-4766CFAE3E1C}"/>
    <dgm:cxn modelId="{BC5D1A2C-CF95-48AE-826B-BB313438AB8B}" type="presOf" srcId="{9DD81E76-D85C-44AB-B707-C16F7ABF62A5}" destId="{CE2E690A-8FD3-4326-8FE5-0D5923C772CC}" srcOrd="0" destOrd="0" presId="urn:microsoft.com/office/officeart/2005/8/layout/process1"/>
    <dgm:cxn modelId="{E52E6364-936B-4600-8EFF-D86FED4E1926}" type="presOf" srcId="{2A963F34-05E1-4B26-A3A4-015AA296B24C}" destId="{C87581AB-7E7E-44B8-807E-8783C3D12872}" srcOrd="0" destOrd="0" presId="urn:microsoft.com/office/officeart/2005/8/layout/process1"/>
    <dgm:cxn modelId="{38AB1025-3DA2-4AE2-8432-A90C2B23821B}" type="presParOf" srcId="{C87581AB-7E7E-44B8-807E-8783C3D12872}" destId="{0EBAF71E-3F03-430C-9DF9-8065EFDC546D}" srcOrd="0" destOrd="0" presId="urn:microsoft.com/office/officeart/2005/8/layout/process1"/>
    <dgm:cxn modelId="{3A968808-BFCF-4B6D-A8FE-3025B3E66D7C}" type="presParOf" srcId="{C87581AB-7E7E-44B8-807E-8783C3D12872}" destId="{859DE175-B96D-438C-B0F0-B6CECA69EB93}" srcOrd="1" destOrd="0" presId="urn:microsoft.com/office/officeart/2005/8/layout/process1"/>
    <dgm:cxn modelId="{B708E177-CA49-4801-AD81-B325335B2AA4}" type="presParOf" srcId="{859DE175-B96D-438C-B0F0-B6CECA69EB93}" destId="{54528645-B4DC-447B-8578-463F1C53234C}" srcOrd="0" destOrd="0" presId="urn:microsoft.com/office/officeart/2005/8/layout/process1"/>
    <dgm:cxn modelId="{3114AB9E-3BEC-46A6-83B6-E44239EFE772}" type="presParOf" srcId="{C87581AB-7E7E-44B8-807E-8783C3D12872}" destId="{F79F7F7C-6BB1-4428-82F5-398BD1CECDDE}" srcOrd="2" destOrd="0" presId="urn:microsoft.com/office/officeart/2005/8/layout/process1"/>
    <dgm:cxn modelId="{5F52A770-52E6-4DE3-AF97-F8A425BB4D2A}" type="presParOf" srcId="{C87581AB-7E7E-44B8-807E-8783C3D12872}" destId="{ACE3AFEA-51FE-4B80-9604-90598B895572}" srcOrd="3" destOrd="0" presId="urn:microsoft.com/office/officeart/2005/8/layout/process1"/>
    <dgm:cxn modelId="{B833BF03-BF9B-4CD5-A35D-E6D5C7209CFA}" type="presParOf" srcId="{ACE3AFEA-51FE-4B80-9604-90598B895572}" destId="{34DC3B61-D989-4D8E-87E7-1D2B4C43539F}" srcOrd="0" destOrd="0" presId="urn:microsoft.com/office/officeart/2005/8/layout/process1"/>
    <dgm:cxn modelId="{48D6E424-4BE0-4D68-9E2F-58FCC00679F9}" type="presParOf" srcId="{C87581AB-7E7E-44B8-807E-8783C3D12872}" destId="{CE2E690A-8FD3-4326-8FE5-0D5923C772CC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031E7EA-C953-4D2E-B377-2B79828A6AC9}" type="doc">
      <dgm:prSet loTypeId="urn:microsoft.com/office/officeart/2005/8/layout/hProcess10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002A7EB-E13C-4F63-A1D7-CDFEBCF2752B}">
      <dgm:prSet phldrT="[Текст]"/>
      <dgm:spPr/>
      <dgm:t>
        <a:bodyPr/>
        <a:lstStyle/>
        <a:p>
          <a:r>
            <a:rPr lang="uk-UA" i="1" dirty="0" smtClean="0"/>
            <a:t>психологічна драма = жанровий різновид </a:t>
          </a:r>
          <a:r>
            <a:rPr lang="uk-UA" dirty="0" smtClean="0"/>
            <a:t> </a:t>
          </a:r>
          <a:endParaRPr lang="ru-RU" dirty="0"/>
        </a:p>
      </dgm:t>
    </dgm:pt>
    <dgm:pt modelId="{2E725D4E-1864-4D5B-9DDF-DBB47B1684A0}" type="parTrans" cxnId="{C74267AE-313B-4223-B653-565C246AEC1C}">
      <dgm:prSet/>
      <dgm:spPr/>
      <dgm:t>
        <a:bodyPr/>
        <a:lstStyle/>
        <a:p>
          <a:endParaRPr lang="ru-RU"/>
        </a:p>
      </dgm:t>
    </dgm:pt>
    <dgm:pt modelId="{5B78CA6F-B479-4DCE-8C92-2EDE5B4358B4}" type="sibTrans" cxnId="{C74267AE-313B-4223-B653-565C246AEC1C}">
      <dgm:prSet/>
      <dgm:spPr/>
      <dgm:t>
        <a:bodyPr/>
        <a:lstStyle/>
        <a:p>
          <a:endParaRPr lang="ru-RU"/>
        </a:p>
      </dgm:t>
    </dgm:pt>
    <dgm:pt modelId="{4A170555-4BAD-47BC-8915-7550BF280AA4}">
      <dgm:prSet phldrT="[Текст]"/>
      <dgm:spPr/>
      <dgm:t>
        <a:bodyPr/>
        <a:lstStyle/>
        <a:p>
          <a:r>
            <a:rPr lang="uk-UA" i="1" dirty="0" smtClean="0"/>
            <a:t>драма = жанр (тип)</a:t>
          </a:r>
          <a:endParaRPr lang="ru-RU" dirty="0"/>
        </a:p>
      </dgm:t>
    </dgm:pt>
    <dgm:pt modelId="{66ABF52D-C40F-43FB-BC10-56C815814D26}" type="parTrans" cxnId="{CE278E0C-ECBA-40BE-B8A6-E126AA8B8769}">
      <dgm:prSet/>
      <dgm:spPr/>
      <dgm:t>
        <a:bodyPr/>
        <a:lstStyle/>
        <a:p>
          <a:endParaRPr lang="ru-RU"/>
        </a:p>
      </dgm:t>
    </dgm:pt>
    <dgm:pt modelId="{DE3B1B46-32B5-4A8A-95B4-03574240E018}" type="sibTrans" cxnId="{CE278E0C-ECBA-40BE-B8A6-E126AA8B8769}">
      <dgm:prSet/>
      <dgm:spPr/>
      <dgm:t>
        <a:bodyPr/>
        <a:lstStyle/>
        <a:p>
          <a:endParaRPr lang="ru-RU"/>
        </a:p>
      </dgm:t>
    </dgm:pt>
    <dgm:pt modelId="{BBF5392A-DC11-4AFB-B267-EC7378A847DB}">
      <dgm:prSet phldrT="[Текст]"/>
      <dgm:spPr/>
      <dgm:t>
        <a:bodyPr/>
        <a:lstStyle/>
        <a:p>
          <a:r>
            <a:rPr lang="uk-UA" i="1" dirty="0" smtClean="0"/>
            <a:t>драма = рід</a:t>
          </a:r>
          <a:endParaRPr lang="ru-RU" dirty="0"/>
        </a:p>
      </dgm:t>
    </dgm:pt>
    <dgm:pt modelId="{7BC20C35-7D31-413C-8D55-27CC5BB30E21}" type="parTrans" cxnId="{C3803373-E97F-46A1-82EA-7B7DD1B04BBF}">
      <dgm:prSet/>
      <dgm:spPr/>
      <dgm:t>
        <a:bodyPr/>
        <a:lstStyle/>
        <a:p>
          <a:endParaRPr lang="ru-RU"/>
        </a:p>
      </dgm:t>
    </dgm:pt>
    <dgm:pt modelId="{60131E24-94E9-495E-9C51-36AE1A907FF4}" type="sibTrans" cxnId="{C3803373-E97F-46A1-82EA-7B7DD1B04BBF}">
      <dgm:prSet/>
      <dgm:spPr/>
      <dgm:t>
        <a:bodyPr/>
        <a:lstStyle/>
        <a:p>
          <a:endParaRPr lang="ru-RU"/>
        </a:p>
      </dgm:t>
    </dgm:pt>
    <dgm:pt modelId="{CFD0CC4A-6502-4103-A6C8-389A7689B818}" type="pres">
      <dgm:prSet presAssocID="{E031E7EA-C953-4D2E-B377-2B79828A6AC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72B6E25-A323-465F-B661-6EDEBF7B0B81}" type="pres">
      <dgm:prSet presAssocID="{4002A7EB-E13C-4F63-A1D7-CDFEBCF2752B}" presName="composite" presStyleCnt="0"/>
      <dgm:spPr/>
    </dgm:pt>
    <dgm:pt modelId="{CBB8678B-8038-4695-AAA7-3F1AFB99CCC4}" type="pres">
      <dgm:prSet presAssocID="{4002A7EB-E13C-4F63-A1D7-CDFEBCF2752B}" presName="imagSh" presStyleLbl="bgImgPlace1" presStyleIdx="0" presStyleCnt="3" custLinFactNeighborX="16568" custLinFactNeighborY="6054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41E5A09C-0577-48EF-A01F-700BC9F55BC5}" type="pres">
      <dgm:prSet presAssocID="{4002A7EB-E13C-4F63-A1D7-CDFEBCF2752B}" presName="txNode" presStyleLbl="node1" presStyleIdx="0" presStyleCnt="3" custScaleX="113561" custScaleY="66359" custLinFactNeighborX="-4752" custLinFactNeighborY="351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B30143-338E-4BDF-9437-613CF9633C64}" type="pres">
      <dgm:prSet presAssocID="{5B78CA6F-B479-4DCE-8C92-2EDE5B4358B4}" presName="sibTrans" presStyleLbl="sibTrans2D1" presStyleIdx="0" presStyleCnt="2"/>
      <dgm:spPr/>
      <dgm:t>
        <a:bodyPr/>
        <a:lstStyle/>
        <a:p>
          <a:endParaRPr lang="ru-RU"/>
        </a:p>
      </dgm:t>
    </dgm:pt>
    <dgm:pt modelId="{41048581-D2FB-450B-9EC4-BC7FF809C550}" type="pres">
      <dgm:prSet presAssocID="{5B78CA6F-B479-4DCE-8C92-2EDE5B4358B4}" presName="connTx" presStyleLbl="sibTrans2D1" presStyleIdx="0" presStyleCnt="2"/>
      <dgm:spPr/>
      <dgm:t>
        <a:bodyPr/>
        <a:lstStyle/>
        <a:p>
          <a:endParaRPr lang="ru-RU"/>
        </a:p>
      </dgm:t>
    </dgm:pt>
    <dgm:pt modelId="{70BDF4EC-FEF6-45FF-9B53-8BA6556D424C}" type="pres">
      <dgm:prSet presAssocID="{4A170555-4BAD-47BC-8915-7550BF280AA4}" presName="composite" presStyleCnt="0"/>
      <dgm:spPr/>
    </dgm:pt>
    <dgm:pt modelId="{C2502697-2C67-4915-8BC9-7A84D71DEE70}" type="pres">
      <dgm:prSet presAssocID="{4A170555-4BAD-47BC-8915-7550BF280AA4}" presName="imagSh" presStyleLbl="bgImgPlace1" presStyleIdx="1" presStyleCnt="3" custLinFactNeighborX="2686" custLinFactNeighborY="942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9C2E1CFC-5CE1-43CD-BD4B-E8671F26DBBA}" type="pres">
      <dgm:prSet presAssocID="{4A170555-4BAD-47BC-8915-7550BF280AA4}" presName="txNode" presStyleLbl="node1" presStyleIdx="1" presStyleCnt="3" custScaleY="56277" custLinFactNeighborX="-13593" custLinFactNeighborY="351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0A9465-EA90-4B6C-AA06-A98D86378FF6}" type="pres">
      <dgm:prSet presAssocID="{DE3B1B46-32B5-4A8A-95B4-03574240E018}" presName="sibTrans" presStyleLbl="sibTrans2D1" presStyleIdx="1" presStyleCnt="2"/>
      <dgm:spPr/>
      <dgm:t>
        <a:bodyPr/>
        <a:lstStyle/>
        <a:p>
          <a:endParaRPr lang="ru-RU"/>
        </a:p>
      </dgm:t>
    </dgm:pt>
    <dgm:pt modelId="{982851BA-38F4-4C73-A422-4058B88AD457}" type="pres">
      <dgm:prSet presAssocID="{DE3B1B46-32B5-4A8A-95B4-03574240E018}" presName="connTx" presStyleLbl="sibTrans2D1" presStyleIdx="1" presStyleCnt="2"/>
      <dgm:spPr/>
      <dgm:t>
        <a:bodyPr/>
        <a:lstStyle/>
        <a:p>
          <a:endParaRPr lang="ru-RU"/>
        </a:p>
      </dgm:t>
    </dgm:pt>
    <dgm:pt modelId="{7B0012B5-0555-4525-A17E-922BF6B297D0}" type="pres">
      <dgm:prSet presAssocID="{BBF5392A-DC11-4AFB-B267-EC7378A847DB}" presName="composite" presStyleCnt="0"/>
      <dgm:spPr/>
    </dgm:pt>
    <dgm:pt modelId="{8673D334-332D-42AD-8E59-C10C914F4152}" type="pres">
      <dgm:prSet presAssocID="{BBF5392A-DC11-4AFB-B267-EC7378A847DB}" presName="imagSh" presStyleLbl="bgImgPlace1" presStyleIdx="2" presStyleCnt="3" custLinFactNeighborX="3928" custLinFactNeighborY="7315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2AB537FF-1572-482F-A0BF-05BB90977156}" type="pres">
      <dgm:prSet presAssocID="{BBF5392A-DC11-4AFB-B267-EC7378A847DB}" presName="txNode" presStyleLbl="node1" presStyleIdx="2" presStyleCnt="3" custScaleY="51235" custLinFactNeighborX="-12351" custLinFactNeighborY="136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E62D99B-4248-4F70-AE8E-BD45E8BB7C3F}" type="presOf" srcId="{4002A7EB-E13C-4F63-A1D7-CDFEBCF2752B}" destId="{41E5A09C-0577-48EF-A01F-700BC9F55BC5}" srcOrd="0" destOrd="0" presId="urn:microsoft.com/office/officeart/2005/8/layout/hProcess10"/>
    <dgm:cxn modelId="{2A113423-F910-4318-A757-252127CBC3A9}" type="presOf" srcId="{E031E7EA-C953-4D2E-B377-2B79828A6AC9}" destId="{CFD0CC4A-6502-4103-A6C8-389A7689B818}" srcOrd="0" destOrd="0" presId="urn:microsoft.com/office/officeart/2005/8/layout/hProcess10"/>
    <dgm:cxn modelId="{0A3CC2C4-4FD2-4C9A-B683-19DB5377E53B}" type="presOf" srcId="{4A170555-4BAD-47BC-8915-7550BF280AA4}" destId="{9C2E1CFC-5CE1-43CD-BD4B-E8671F26DBBA}" srcOrd="0" destOrd="0" presId="urn:microsoft.com/office/officeart/2005/8/layout/hProcess10"/>
    <dgm:cxn modelId="{C74267AE-313B-4223-B653-565C246AEC1C}" srcId="{E031E7EA-C953-4D2E-B377-2B79828A6AC9}" destId="{4002A7EB-E13C-4F63-A1D7-CDFEBCF2752B}" srcOrd="0" destOrd="0" parTransId="{2E725D4E-1864-4D5B-9DDF-DBB47B1684A0}" sibTransId="{5B78CA6F-B479-4DCE-8C92-2EDE5B4358B4}"/>
    <dgm:cxn modelId="{53C9EFB8-9148-4697-9B06-8D22BFA61E27}" type="presOf" srcId="{DE3B1B46-32B5-4A8A-95B4-03574240E018}" destId="{D40A9465-EA90-4B6C-AA06-A98D86378FF6}" srcOrd="0" destOrd="0" presId="urn:microsoft.com/office/officeart/2005/8/layout/hProcess10"/>
    <dgm:cxn modelId="{12C1BECC-B8A9-4CF3-9B3C-EF08C9FF1EE0}" type="presOf" srcId="{5B78CA6F-B479-4DCE-8C92-2EDE5B4358B4}" destId="{5DB30143-338E-4BDF-9437-613CF9633C64}" srcOrd="0" destOrd="0" presId="urn:microsoft.com/office/officeart/2005/8/layout/hProcess10"/>
    <dgm:cxn modelId="{6AED47F5-A77D-4871-8E3F-D5D61F056931}" type="presOf" srcId="{5B78CA6F-B479-4DCE-8C92-2EDE5B4358B4}" destId="{41048581-D2FB-450B-9EC4-BC7FF809C550}" srcOrd="1" destOrd="0" presId="urn:microsoft.com/office/officeart/2005/8/layout/hProcess10"/>
    <dgm:cxn modelId="{294C3B2E-79C1-4557-A2D6-F6F9A46C9CD3}" type="presOf" srcId="{DE3B1B46-32B5-4A8A-95B4-03574240E018}" destId="{982851BA-38F4-4C73-A422-4058B88AD457}" srcOrd="1" destOrd="0" presId="urn:microsoft.com/office/officeart/2005/8/layout/hProcess10"/>
    <dgm:cxn modelId="{C3803373-E97F-46A1-82EA-7B7DD1B04BBF}" srcId="{E031E7EA-C953-4D2E-B377-2B79828A6AC9}" destId="{BBF5392A-DC11-4AFB-B267-EC7378A847DB}" srcOrd="2" destOrd="0" parTransId="{7BC20C35-7D31-413C-8D55-27CC5BB30E21}" sibTransId="{60131E24-94E9-495E-9C51-36AE1A907FF4}"/>
    <dgm:cxn modelId="{9FF5D194-7048-49E0-83BD-485714230470}" type="presOf" srcId="{BBF5392A-DC11-4AFB-B267-EC7378A847DB}" destId="{2AB537FF-1572-482F-A0BF-05BB90977156}" srcOrd="0" destOrd="0" presId="urn:microsoft.com/office/officeart/2005/8/layout/hProcess10"/>
    <dgm:cxn modelId="{CE278E0C-ECBA-40BE-B8A6-E126AA8B8769}" srcId="{E031E7EA-C953-4D2E-B377-2B79828A6AC9}" destId="{4A170555-4BAD-47BC-8915-7550BF280AA4}" srcOrd="1" destOrd="0" parTransId="{66ABF52D-C40F-43FB-BC10-56C815814D26}" sibTransId="{DE3B1B46-32B5-4A8A-95B4-03574240E018}"/>
    <dgm:cxn modelId="{DC637144-0ED0-412A-8C90-D341D60B631B}" type="presParOf" srcId="{CFD0CC4A-6502-4103-A6C8-389A7689B818}" destId="{472B6E25-A323-465F-B661-6EDEBF7B0B81}" srcOrd="0" destOrd="0" presId="urn:microsoft.com/office/officeart/2005/8/layout/hProcess10"/>
    <dgm:cxn modelId="{A8EFA2B7-7AE2-4069-A6F1-491D6F415597}" type="presParOf" srcId="{472B6E25-A323-465F-B661-6EDEBF7B0B81}" destId="{CBB8678B-8038-4695-AAA7-3F1AFB99CCC4}" srcOrd="0" destOrd="0" presId="urn:microsoft.com/office/officeart/2005/8/layout/hProcess10"/>
    <dgm:cxn modelId="{F6F32D34-BBD1-4326-971C-60F5219029BA}" type="presParOf" srcId="{472B6E25-A323-465F-B661-6EDEBF7B0B81}" destId="{41E5A09C-0577-48EF-A01F-700BC9F55BC5}" srcOrd="1" destOrd="0" presId="urn:microsoft.com/office/officeart/2005/8/layout/hProcess10"/>
    <dgm:cxn modelId="{76436286-EB56-4181-A90E-C8B0051900C4}" type="presParOf" srcId="{CFD0CC4A-6502-4103-A6C8-389A7689B818}" destId="{5DB30143-338E-4BDF-9437-613CF9633C64}" srcOrd="1" destOrd="0" presId="urn:microsoft.com/office/officeart/2005/8/layout/hProcess10"/>
    <dgm:cxn modelId="{8A53AA97-0084-457D-B556-14D4282A59DC}" type="presParOf" srcId="{5DB30143-338E-4BDF-9437-613CF9633C64}" destId="{41048581-D2FB-450B-9EC4-BC7FF809C550}" srcOrd="0" destOrd="0" presId="urn:microsoft.com/office/officeart/2005/8/layout/hProcess10"/>
    <dgm:cxn modelId="{39380882-F137-46DF-A5FC-F1CC61E63B51}" type="presParOf" srcId="{CFD0CC4A-6502-4103-A6C8-389A7689B818}" destId="{70BDF4EC-FEF6-45FF-9B53-8BA6556D424C}" srcOrd="2" destOrd="0" presId="urn:microsoft.com/office/officeart/2005/8/layout/hProcess10"/>
    <dgm:cxn modelId="{0DF1735B-B869-440D-B9B1-A02900FABBE2}" type="presParOf" srcId="{70BDF4EC-FEF6-45FF-9B53-8BA6556D424C}" destId="{C2502697-2C67-4915-8BC9-7A84D71DEE70}" srcOrd="0" destOrd="0" presId="urn:microsoft.com/office/officeart/2005/8/layout/hProcess10"/>
    <dgm:cxn modelId="{7936E8C2-134C-4A5D-9A2E-EBA52AC53D51}" type="presParOf" srcId="{70BDF4EC-FEF6-45FF-9B53-8BA6556D424C}" destId="{9C2E1CFC-5CE1-43CD-BD4B-E8671F26DBBA}" srcOrd="1" destOrd="0" presId="urn:microsoft.com/office/officeart/2005/8/layout/hProcess10"/>
    <dgm:cxn modelId="{C7D7ECE1-DB02-4DEA-B800-B915FE1F351A}" type="presParOf" srcId="{CFD0CC4A-6502-4103-A6C8-389A7689B818}" destId="{D40A9465-EA90-4B6C-AA06-A98D86378FF6}" srcOrd="3" destOrd="0" presId="urn:microsoft.com/office/officeart/2005/8/layout/hProcess10"/>
    <dgm:cxn modelId="{AD892464-7EF1-4FF6-A003-6FB12EF683A4}" type="presParOf" srcId="{D40A9465-EA90-4B6C-AA06-A98D86378FF6}" destId="{982851BA-38F4-4C73-A422-4058B88AD457}" srcOrd="0" destOrd="0" presId="urn:microsoft.com/office/officeart/2005/8/layout/hProcess10"/>
    <dgm:cxn modelId="{4ACB8B8D-B56F-42BC-80B2-E51830487DAF}" type="presParOf" srcId="{CFD0CC4A-6502-4103-A6C8-389A7689B818}" destId="{7B0012B5-0555-4525-A17E-922BF6B297D0}" srcOrd="4" destOrd="0" presId="urn:microsoft.com/office/officeart/2005/8/layout/hProcess10"/>
    <dgm:cxn modelId="{D0857307-490D-4D35-8A6E-E75F808135D4}" type="presParOf" srcId="{7B0012B5-0555-4525-A17E-922BF6B297D0}" destId="{8673D334-332D-42AD-8E59-C10C914F4152}" srcOrd="0" destOrd="0" presId="urn:microsoft.com/office/officeart/2005/8/layout/hProcess10"/>
    <dgm:cxn modelId="{4082F677-CE0D-48CC-AB76-CE4A824DADEF}" type="presParOf" srcId="{7B0012B5-0555-4525-A17E-922BF6B297D0}" destId="{2AB537FF-1572-482F-A0BF-05BB90977156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0BA4FC-ED3D-4E95-BEAE-69096B3F1A89}">
      <dsp:nvSpPr>
        <dsp:cNvPr id="0" name=""/>
        <dsp:cNvSpPr/>
      </dsp:nvSpPr>
      <dsp:spPr>
        <a:xfrm rot="16200000">
          <a:off x="-1749868" y="1750764"/>
          <a:ext cx="5832648" cy="2331118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0" rIns="22860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1" kern="1200" dirty="0" smtClean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latin typeface="Gabriola" panose="04040605051002020D02" pitchFamily="82" charset="0"/>
            </a:rPr>
            <a:t>Загальне поняття про роди літератури</a:t>
          </a:r>
          <a:endParaRPr lang="ru-RU" sz="3600" kern="1200" dirty="0">
            <a:ln>
              <a:solidFill>
                <a:schemeClr val="accent6">
                  <a:lumMod val="50000"/>
                </a:schemeClr>
              </a:solidFill>
            </a:ln>
            <a:solidFill>
              <a:schemeClr val="accent6">
                <a:lumMod val="50000"/>
              </a:schemeClr>
            </a:solidFill>
            <a:latin typeface="Gabriola" panose="04040605051002020D02" pitchFamily="82" charset="0"/>
          </a:endParaRPr>
        </a:p>
      </dsp:txBody>
      <dsp:txXfrm rot="5400000">
        <a:off x="897" y="1166529"/>
        <a:ext cx="2331118" cy="3499588"/>
      </dsp:txXfrm>
    </dsp:sp>
    <dsp:sp modelId="{EFE1F2ED-954E-494E-9BBF-DCBA9FA5806F}">
      <dsp:nvSpPr>
        <dsp:cNvPr id="0" name=""/>
        <dsp:cNvSpPr/>
      </dsp:nvSpPr>
      <dsp:spPr>
        <a:xfrm rot="16200000">
          <a:off x="756084" y="1750764"/>
          <a:ext cx="5832648" cy="2331118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0" tIns="0" rIns="254000" bIns="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b="1" kern="1200" dirty="0" smtClean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latin typeface="Gabriola" panose="04040605051002020D02" pitchFamily="82" charset="0"/>
            </a:rPr>
            <a:t>Поняття жанру</a:t>
          </a:r>
          <a:endParaRPr lang="ru-RU" sz="4000" b="1" kern="1200" dirty="0">
            <a:ln>
              <a:solidFill>
                <a:schemeClr val="accent6">
                  <a:lumMod val="50000"/>
                </a:schemeClr>
              </a:solidFill>
            </a:ln>
            <a:solidFill>
              <a:schemeClr val="accent6">
                <a:lumMod val="50000"/>
              </a:schemeClr>
            </a:solidFill>
            <a:latin typeface="Gabriola" panose="04040605051002020D02" pitchFamily="82" charset="0"/>
          </a:endParaRPr>
        </a:p>
      </dsp:txBody>
      <dsp:txXfrm rot="5400000">
        <a:off x="2506849" y="1166529"/>
        <a:ext cx="2331118" cy="3499588"/>
      </dsp:txXfrm>
    </dsp:sp>
    <dsp:sp modelId="{6C6F2A40-41A4-42C4-AC07-14E305F251AE}">
      <dsp:nvSpPr>
        <dsp:cNvPr id="0" name=""/>
        <dsp:cNvSpPr/>
      </dsp:nvSpPr>
      <dsp:spPr>
        <a:xfrm rot="16200000">
          <a:off x="3217787" y="1750764"/>
          <a:ext cx="5832648" cy="2331118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0" tIns="0" rIns="254000" bIns="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b="1" kern="1200" dirty="0" err="1" smtClean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latin typeface="Gabriola" panose="04040605051002020D02" pitchFamily="82" charset="0"/>
            </a:rPr>
            <a:t>Метажанр</a:t>
          </a:r>
          <a:endParaRPr lang="ru-RU" sz="4000" kern="1200" dirty="0">
            <a:ln>
              <a:solidFill>
                <a:schemeClr val="accent6">
                  <a:lumMod val="50000"/>
                </a:schemeClr>
              </a:solidFill>
            </a:ln>
            <a:solidFill>
              <a:schemeClr val="accent6">
                <a:lumMod val="50000"/>
              </a:schemeClr>
            </a:solidFill>
            <a:latin typeface="Gabriola" panose="04040605051002020D02" pitchFamily="82" charset="0"/>
          </a:endParaRPr>
        </a:p>
      </dsp:txBody>
      <dsp:txXfrm rot="5400000">
        <a:off x="4968552" y="1166529"/>
        <a:ext cx="2331118" cy="34995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2FE34F-E3A5-4462-AE63-AED266733FFB}">
      <dsp:nvSpPr>
        <dsp:cNvPr id="0" name=""/>
        <dsp:cNvSpPr/>
      </dsp:nvSpPr>
      <dsp:spPr>
        <a:xfrm>
          <a:off x="2104659" y="2009091"/>
          <a:ext cx="2548706" cy="120948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1760" tIns="111760" rIns="111760" bIns="11176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400" b="1" kern="1200" dirty="0" err="1" smtClean="0">
              <a:solidFill>
                <a:schemeClr val="accent2">
                  <a:lumMod val="50000"/>
                </a:schemeClr>
              </a:solidFill>
              <a:latin typeface="Gabriola" panose="04040605051002020D02" pitchFamily="82" charset="0"/>
            </a:rPr>
            <a:t>генологія</a:t>
          </a:r>
          <a:endParaRPr lang="ru-RU" sz="4400" b="1" kern="1200" dirty="0">
            <a:solidFill>
              <a:schemeClr val="accent2">
                <a:lumMod val="50000"/>
              </a:schemeClr>
            </a:solidFill>
            <a:latin typeface="Gabriola" panose="04040605051002020D02" pitchFamily="82" charset="0"/>
          </a:endParaRPr>
        </a:p>
      </dsp:txBody>
      <dsp:txXfrm>
        <a:off x="2163701" y="2068133"/>
        <a:ext cx="2430622" cy="1091403"/>
      </dsp:txXfrm>
    </dsp:sp>
    <dsp:sp modelId="{256E43AF-DC1C-48F5-9F21-D965795CDDFB}">
      <dsp:nvSpPr>
        <dsp:cNvPr id="0" name=""/>
        <dsp:cNvSpPr/>
      </dsp:nvSpPr>
      <dsp:spPr>
        <a:xfrm rot="16242904">
          <a:off x="3059309" y="1677730"/>
          <a:ext cx="66277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6277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860C86-EE8E-4A33-8B59-DA4E5FE0DBDD}">
      <dsp:nvSpPr>
        <dsp:cNvPr id="0" name=""/>
        <dsp:cNvSpPr/>
      </dsp:nvSpPr>
      <dsp:spPr>
        <a:xfrm>
          <a:off x="2077588" y="148197"/>
          <a:ext cx="2649442" cy="119817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1760" tIns="111760" rIns="111760" bIns="11176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400" b="1" kern="1200" dirty="0" err="1" smtClean="0">
              <a:solidFill>
                <a:schemeClr val="accent2">
                  <a:lumMod val="50000"/>
                </a:schemeClr>
              </a:solidFill>
              <a:latin typeface="Gabriola" panose="04040605051002020D02" pitchFamily="82" charset="0"/>
            </a:rPr>
            <a:t>генерика</a:t>
          </a:r>
          <a:endParaRPr lang="ru-RU" sz="4400" b="1" kern="1200" dirty="0">
            <a:solidFill>
              <a:schemeClr val="accent2">
                <a:lumMod val="50000"/>
              </a:schemeClr>
            </a:solidFill>
            <a:latin typeface="Gabriola" panose="04040605051002020D02" pitchFamily="82" charset="0"/>
          </a:endParaRPr>
        </a:p>
      </dsp:txBody>
      <dsp:txXfrm>
        <a:off x="2136078" y="206687"/>
        <a:ext cx="2532462" cy="1081192"/>
      </dsp:txXfrm>
    </dsp:sp>
    <dsp:sp modelId="{976FD3C8-2F75-4E5B-AED2-EABAC76F5CA5}">
      <dsp:nvSpPr>
        <dsp:cNvPr id="0" name=""/>
        <dsp:cNvSpPr/>
      </dsp:nvSpPr>
      <dsp:spPr>
        <a:xfrm rot="2438986">
          <a:off x="3979906" y="3497823"/>
          <a:ext cx="85732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57325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F3DFDC-AD3E-4918-9061-BDC5AAB075CD}">
      <dsp:nvSpPr>
        <dsp:cNvPr id="0" name=""/>
        <dsp:cNvSpPr/>
      </dsp:nvSpPr>
      <dsp:spPr>
        <a:xfrm>
          <a:off x="4225255" y="3777068"/>
          <a:ext cx="2423144" cy="120725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1760" tIns="111760" rIns="111760" bIns="11176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400" b="1" kern="1200" dirty="0" smtClean="0">
              <a:solidFill>
                <a:schemeClr val="accent2">
                  <a:lumMod val="50000"/>
                </a:schemeClr>
              </a:solidFill>
              <a:latin typeface="Gabriola" panose="04040605051002020D02" pitchFamily="82" charset="0"/>
            </a:rPr>
            <a:t>морфологія</a:t>
          </a:r>
          <a:endParaRPr lang="ru-RU" sz="4400" b="1" kern="1200" dirty="0">
            <a:solidFill>
              <a:schemeClr val="accent2">
                <a:lumMod val="50000"/>
              </a:schemeClr>
            </a:solidFill>
            <a:latin typeface="Gabriola" panose="04040605051002020D02" pitchFamily="82" charset="0"/>
          </a:endParaRPr>
        </a:p>
      </dsp:txBody>
      <dsp:txXfrm>
        <a:off x="4284189" y="3836002"/>
        <a:ext cx="2305276" cy="1089391"/>
      </dsp:txXfrm>
    </dsp:sp>
    <dsp:sp modelId="{464A817F-28ED-4442-82B6-18682798D23E}">
      <dsp:nvSpPr>
        <dsp:cNvPr id="0" name=""/>
        <dsp:cNvSpPr/>
      </dsp:nvSpPr>
      <dsp:spPr>
        <a:xfrm rot="8122041">
          <a:off x="2213624" y="3445498"/>
          <a:ext cx="64598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45982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0ADD9-B123-4AB6-BF12-B618AE0B3270}">
      <dsp:nvSpPr>
        <dsp:cNvPr id="0" name=""/>
        <dsp:cNvSpPr/>
      </dsp:nvSpPr>
      <dsp:spPr>
        <a:xfrm>
          <a:off x="288030" y="3672418"/>
          <a:ext cx="2735581" cy="12853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1760" tIns="111760" rIns="111760" bIns="11176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400" b="1" kern="1200" dirty="0" err="1" smtClean="0">
              <a:solidFill>
                <a:schemeClr val="accent2">
                  <a:lumMod val="50000"/>
                </a:schemeClr>
              </a:solidFill>
              <a:latin typeface="Gabriola" panose="04040605051002020D02" pitchFamily="82" charset="0"/>
            </a:rPr>
            <a:t>жанрологія</a:t>
          </a:r>
          <a:endParaRPr lang="ru-RU" sz="4400" b="1" kern="1200" dirty="0">
            <a:solidFill>
              <a:schemeClr val="accent2">
                <a:lumMod val="50000"/>
              </a:schemeClr>
            </a:solidFill>
            <a:latin typeface="Gabriola" panose="04040605051002020D02" pitchFamily="82" charset="0"/>
          </a:endParaRPr>
        </a:p>
      </dsp:txBody>
      <dsp:txXfrm>
        <a:off x="350773" y="3735161"/>
        <a:ext cx="2610095" cy="11598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6CD47C-AF45-4B46-952B-9BAF644B30A8}">
      <dsp:nvSpPr>
        <dsp:cNvPr id="0" name=""/>
        <dsp:cNvSpPr/>
      </dsp:nvSpPr>
      <dsp:spPr>
        <a:xfrm>
          <a:off x="2132116" y="114090"/>
          <a:ext cx="2360503" cy="236050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6000" b="1" kern="1200" dirty="0" smtClean="0">
              <a:solidFill>
                <a:schemeClr val="accent2">
                  <a:lumMod val="50000"/>
                </a:schemeClr>
              </a:solidFill>
              <a:latin typeface="Gabriola" panose="04040605051002020D02" pitchFamily="82" charset="0"/>
            </a:rPr>
            <a:t>лірика</a:t>
          </a:r>
          <a:endParaRPr lang="ru-RU" sz="6000" b="1" kern="1200" dirty="0">
            <a:solidFill>
              <a:schemeClr val="accent2">
                <a:lumMod val="50000"/>
              </a:schemeClr>
            </a:solidFill>
            <a:latin typeface="Gabriola" panose="04040605051002020D02" pitchFamily="82" charset="0"/>
          </a:endParaRPr>
        </a:p>
      </dsp:txBody>
      <dsp:txXfrm>
        <a:off x="2446850" y="527179"/>
        <a:ext cx="1731035" cy="1062226"/>
      </dsp:txXfrm>
    </dsp:sp>
    <dsp:sp modelId="{2FC83ACF-3249-4D89-AB3F-0182A493E57D}">
      <dsp:nvSpPr>
        <dsp:cNvPr id="0" name=""/>
        <dsp:cNvSpPr/>
      </dsp:nvSpPr>
      <dsp:spPr>
        <a:xfrm>
          <a:off x="3096342" y="1656184"/>
          <a:ext cx="2360503" cy="236050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400" b="1" kern="1200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Gabriola" panose="04040605051002020D02" pitchFamily="82" charset="0"/>
            </a:rPr>
            <a:t>драма</a:t>
          </a:r>
          <a:endParaRPr lang="ru-RU" sz="5400" b="1" kern="1200" dirty="0">
            <a:ln>
              <a:solidFill>
                <a:schemeClr val="accent2">
                  <a:lumMod val="50000"/>
                </a:schemeClr>
              </a:solidFill>
            </a:ln>
            <a:solidFill>
              <a:schemeClr val="accent2">
                <a:lumMod val="50000"/>
              </a:schemeClr>
            </a:solidFill>
            <a:latin typeface="Gabriola" panose="04040605051002020D02" pitchFamily="82" charset="0"/>
          </a:endParaRPr>
        </a:p>
      </dsp:txBody>
      <dsp:txXfrm>
        <a:off x="3818263" y="2265980"/>
        <a:ext cx="1416302" cy="1298276"/>
      </dsp:txXfrm>
    </dsp:sp>
    <dsp:sp modelId="{FD447A7D-52F6-48B5-B305-C691E51AA108}">
      <dsp:nvSpPr>
        <dsp:cNvPr id="0" name=""/>
        <dsp:cNvSpPr/>
      </dsp:nvSpPr>
      <dsp:spPr>
        <a:xfrm>
          <a:off x="1151437" y="1544036"/>
          <a:ext cx="2360503" cy="236050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6600" b="1" kern="1200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Gabriola" panose="04040605051002020D02" pitchFamily="82" charset="0"/>
            </a:rPr>
            <a:t>епос</a:t>
          </a:r>
          <a:endParaRPr lang="ru-RU" sz="6600" b="1" kern="1200" dirty="0">
            <a:ln>
              <a:solidFill>
                <a:schemeClr val="accent2">
                  <a:lumMod val="50000"/>
                </a:schemeClr>
              </a:solidFill>
            </a:ln>
            <a:solidFill>
              <a:schemeClr val="accent2">
                <a:lumMod val="50000"/>
              </a:schemeClr>
            </a:solidFill>
            <a:latin typeface="Gabriola" panose="04040605051002020D02" pitchFamily="82" charset="0"/>
          </a:endParaRPr>
        </a:p>
      </dsp:txBody>
      <dsp:txXfrm>
        <a:off x="1373718" y="2153833"/>
        <a:ext cx="1416302" cy="12982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BAF71E-3F03-430C-9DF9-8065EFDC546D}">
      <dsp:nvSpPr>
        <dsp:cNvPr id="0" name=""/>
        <dsp:cNvSpPr/>
      </dsp:nvSpPr>
      <dsp:spPr>
        <a:xfrm>
          <a:off x="0" y="1137299"/>
          <a:ext cx="2258433" cy="32286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tabLst/>
          </a:pPr>
          <a:r>
            <a:rPr lang="uk-UA" sz="3600" b="1" i="1" kern="1200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Gabriola" panose="04040605051002020D02" pitchFamily="82" charset="0"/>
            </a:rPr>
            <a:t>Історичний роман = жанровий різновид</a:t>
          </a:r>
          <a:endParaRPr lang="ru-RU" sz="3600" b="1" i="1" kern="1200" dirty="0">
            <a:ln>
              <a:solidFill>
                <a:schemeClr val="accent2">
                  <a:lumMod val="50000"/>
                </a:schemeClr>
              </a:solidFill>
            </a:ln>
            <a:solidFill>
              <a:schemeClr val="accent2">
                <a:lumMod val="50000"/>
              </a:schemeClr>
            </a:solidFill>
            <a:latin typeface="Gabriola" panose="04040605051002020D02" pitchFamily="82" charset="0"/>
          </a:endParaRPr>
        </a:p>
      </dsp:txBody>
      <dsp:txXfrm>
        <a:off x="66147" y="1203446"/>
        <a:ext cx="2126139" cy="3096349"/>
      </dsp:txXfrm>
    </dsp:sp>
    <dsp:sp modelId="{859DE175-B96D-438C-B0F0-B6CECA69EB93}">
      <dsp:nvSpPr>
        <dsp:cNvPr id="0" name=""/>
        <dsp:cNvSpPr/>
      </dsp:nvSpPr>
      <dsp:spPr>
        <a:xfrm rot="108760">
          <a:off x="2459398" y="2553591"/>
          <a:ext cx="426486" cy="4937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1">
                <a:tint val="60000"/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>
        <a:off x="2459430" y="2650317"/>
        <a:ext cx="298540" cy="296251"/>
      </dsp:txXfrm>
    </dsp:sp>
    <dsp:sp modelId="{F79F7F7C-6BB1-4428-82F5-398BD1CECDDE}">
      <dsp:nvSpPr>
        <dsp:cNvPr id="0" name=""/>
        <dsp:cNvSpPr/>
      </dsp:nvSpPr>
      <dsp:spPr>
        <a:xfrm>
          <a:off x="3062721" y="1229994"/>
          <a:ext cx="1990931" cy="32286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1" i="1" kern="1200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Gabriola" panose="04040605051002020D02" pitchFamily="82" charset="0"/>
            </a:rPr>
            <a:t>роман = жанр (тип)</a:t>
          </a:r>
          <a:endParaRPr lang="ru-RU" sz="3600" b="1" i="1" kern="1200" dirty="0">
            <a:ln>
              <a:solidFill>
                <a:schemeClr val="accent2">
                  <a:lumMod val="50000"/>
                </a:schemeClr>
              </a:solidFill>
            </a:ln>
            <a:solidFill>
              <a:schemeClr val="accent2">
                <a:lumMod val="50000"/>
              </a:schemeClr>
            </a:solidFill>
            <a:latin typeface="Gabriola" panose="04040605051002020D02" pitchFamily="82" charset="0"/>
          </a:endParaRPr>
        </a:p>
      </dsp:txBody>
      <dsp:txXfrm>
        <a:off x="3121033" y="1288306"/>
        <a:ext cx="1874307" cy="3112019"/>
      </dsp:txXfrm>
    </dsp:sp>
    <dsp:sp modelId="{ACE3AFEA-51FE-4B80-9604-90598B895572}">
      <dsp:nvSpPr>
        <dsp:cNvPr id="0" name=""/>
        <dsp:cNvSpPr/>
      </dsp:nvSpPr>
      <dsp:spPr>
        <a:xfrm>
          <a:off x="5252745" y="2597440"/>
          <a:ext cx="422077" cy="4937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1">
                <a:tint val="60000"/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>
        <a:off x="5252745" y="2696190"/>
        <a:ext cx="295454" cy="296251"/>
      </dsp:txXfrm>
    </dsp:sp>
    <dsp:sp modelId="{CE2E690A-8FD3-4326-8FE5-0D5923C772CC}">
      <dsp:nvSpPr>
        <dsp:cNvPr id="0" name=""/>
        <dsp:cNvSpPr/>
      </dsp:nvSpPr>
      <dsp:spPr>
        <a:xfrm>
          <a:off x="5850025" y="1229994"/>
          <a:ext cx="1990931" cy="32286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1" i="1" kern="1200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Gabriola" panose="04040605051002020D02" pitchFamily="82" charset="0"/>
            </a:rPr>
            <a:t>епос = рід</a:t>
          </a:r>
          <a:endParaRPr lang="ru-RU" sz="3600" b="1" i="1" kern="1200" dirty="0">
            <a:ln>
              <a:solidFill>
                <a:schemeClr val="accent2">
                  <a:lumMod val="50000"/>
                </a:schemeClr>
              </a:solidFill>
            </a:ln>
            <a:solidFill>
              <a:schemeClr val="accent2">
                <a:lumMod val="50000"/>
              </a:schemeClr>
            </a:solidFill>
            <a:latin typeface="Gabriola" panose="04040605051002020D02" pitchFamily="82" charset="0"/>
          </a:endParaRPr>
        </a:p>
      </dsp:txBody>
      <dsp:txXfrm>
        <a:off x="5908337" y="1288306"/>
        <a:ext cx="1874307" cy="311201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B8678B-8038-4695-AAA7-3F1AFB99CCC4}">
      <dsp:nvSpPr>
        <dsp:cNvPr id="0" name=""/>
        <dsp:cNvSpPr/>
      </dsp:nvSpPr>
      <dsp:spPr>
        <a:xfrm>
          <a:off x="283155" y="1401245"/>
          <a:ext cx="1676652" cy="1676652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E5A09C-0577-48EF-A01F-700BC9F55BC5}">
      <dsp:nvSpPr>
        <dsp:cNvPr id="0" name=""/>
        <dsp:cNvSpPr/>
      </dsp:nvSpPr>
      <dsp:spPr>
        <a:xfrm>
          <a:off x="84951" y="3176660"/>
          <a:ext cx="1904022" cy="11126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i="1" kern="1200" dirty="0" smtClean="0"/>
            <a:t>психологічна драма = жанровий різновид </a:t>
          </a:r>
          <a:r>
            <a:rPr lang="uk-UA" sz="1700" kern="1200" dirty="0" smtClean="0"/>
            <a:t> </a:t>
          </a:r>
          <a:endParaRPr lang="ru-RU" sz="1700" kern="1200" dirty="0"/>
        </a:p>
      </dsp:txBody>
      <dsp:txXfrm>
        <a:off x="117538" y="3209247"/>
        <a:ext cx="1838848" cy="1047435"/>
      </dsp:txXfrm>
    </dsp:sp>
    <dsp:sp modelId="{5DB30143-338E-4BDF-9437-613CF9633C64}">
      <dsp:nvSpPr>
        <dsp:cNvPr id="0" name=""/>
        <dsp:cNvSpPr/>
      </dsp:nvSpPr>
      <dsp:spPr>
        <a:xfrm rot="136791">
          <a:off x="2240982" y="2088306"/>
          <a:ext cx="281509" cy="4028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2241015" y="2167201"/>
        <a:ext cx="197056" cy="241726"/>
      </dsp:txXfrm>
    </dsp:sp>
    <dsp:sp modelId="{C2502697-2C67-4915-8BC9-7A84D71DEE70}">
      <dsp:nvSpPr>
        <dsp:cNvPr id="0" name=""/>
        <dsp:cNvSpPr/>
      </dsp:nvSpPr>
      <dsp:spPr>
        <a:xfrm>
          <a:off x="2763483" y="1499991"/>
          <a:ext cx="1676652" cy="1676652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2E1CFC-5CE1-43CD-BD4B-E8671F26DBBA}">
      <dsp:nvSpPr>
        <dsp:cNvPr id="0" name=""/>
        <dsp:cNvSpPr/>
      </dsp:nvSpPr>
      <dsp:spPr>
        <a:xfrm>
          <a:off x="2763484" y="3303440"/>
          <a:ext cx="1676652" cy="9435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i="1" kern="1200" dirty="0" smtClean="0"/>
            <a:t>драма = жанр (тип)</a:t>
          </a:r>
          <a:endParaRPr lang="ru-RU" sz="1700" kern="1200" dirty="0"/>
        </a:p>
      </dsp:txBody>
      <dsp:txXfrm>
        <a:off x="2791120" y="3331076"/>
        <a:ext cx="1621380" cy="888297"/>
      </dsp:txXfrm>
    </dsp:sp>
    <dsp:sp modelId="{D40A9465-EA90-4B6C-AA06-A98D86378FF6}">
      <dsp:nvSpPr>
        <dsp:cNvPr id="0" name=""/>
        <dsp:cNvSpPr/>
      </dsp:nvSpPr>
      <dsp:spPr>
        <a:xfrm rot="21581357">
          <a:off x="4770382" y="2129647"/>
          <a:ext cx="330253" cy="4028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4770383" y="2210491"/>
        <a:ext cx="231177" cy="241726"/>
      </dsp:txXfrm>
    </dsp:sp>
    <dsp:sp modelId="{8673D334-332D-42AD-8E59-C10C914F4152}">
      <dsp:nvSpPr>
        <dsp:cNvPr id="0" name=""/>
        <dsp:cNvSpPr/>
      </dsp:nvSpPr>
      <dsp:spPr>
        <a:xfrm>
          <a:off x="5383703" y="1485782"/>
          <a:ext cx="1676652" cy="1676652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B537FF-1572-482F-A0BF-05BB90977156}">
      <dsp:nvSpPr>
        <dsp:cNvPr id="0" name=""/>
        <dsp:cNvSpPr/>
      </dsp:nvSpPr>
      <dsp:spPr>
        <a:xfrm>
          <a:off x="5383704" y="3007184"/>
          <a:ext cx="1676652" cy="8590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i="1" kern="1200" dirty="0" smtClean="0"/>
            <a:t>драма = рід</a:t>
          </a:r>
          <a:endParaRPr lang="ru-RU" sz="1700" kern="1200" dirty="0"/>
        </a:p>
      </dsp:txBody>
      <dsp:txXfrm>
        <a:off x="5408864" y="3032344"/>
        <a:ext cx="1626332" cy="8087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780928"/>
            <a:ext cx="8443664" cy="2019672"/>
          </a:xfrm>
        </p:spPr>
        <p:txBody>
          <a:bodyPr>
            <a:noAutofit/>
          </a:bodyPr>
          <a:lstStyle/>
          <a:p>
            <a:pPr algn="ctr"/>
            <a:r>
              <a:rPr lang="uk-UA" sz="8800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  <a:cs typeface="Calibri" panose="020F0502020204030204" pitchFamily="34" charset="0"/>
              </a:rPr>
              <a:t>Літературна </a:t>
            </a:r>
            <a:r>
              <a:rPr lang="uk-UA" sz="8800" b="1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  <a:cs typeface="Calibri" panose="020F0502020204030204" pitchFamily="34" charset="0"/>
              </a:rPr>
              <a:t>генологія</a:t>
            </a:r>
            <a:r>
              <a:rPr lang="uk-UA" sz="8800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  <a:cs typeface="Calibri" panose="020F0502020204030204" pitchFamily="34" charset="0"/>
              </a:rPr>
              <a:t> </a:t>
            </a:r>
            <a:endParaRPr lang="ru-RU" sz="8800" i="1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latin typeface="Gabriola" panose="04040605051002020D02" pitchFamily="8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49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548680"/>
            <a:ext cx="4572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uk-UA" sz="3600" b="1" i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</a:rPr>
              <a:t>Гегель: у основі </a:t>
            </a:r>
            <a:r>
              <a:rPr lang="uk-UA" sz="3600" b="1" i="1" dirty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</a:rPr>
              <a:t>поділу на роди </a:t>
            </a:r>
            <a:r>
              <a:rPr lang="uk-UA" sz="3600" b="1" i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</a:rPr>
              <a:t>лежить об’єктивне </a:t>
            </a:r>
            <a:r>
              <a:rPr lang="uk-UA" sz="3600" b="1" i="1" dirty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</a:rPr>
              <a:t>і суб’єктивне. Те, що міститься у внутрішньому світі людини, – це суб’єкт, бачення зсередини будь-якої людської особистості – суб’єктивне. Але існує зовнішній, навколишній, об’єктивний світ.</a:t>
            </a:r>
            <a:endParaRPr lang="ru-RU" sz="3600" b="1" i="1" dirty="0">
              <a:ln>
                <a:solidFill>
                  <a:schemeClr val="accent3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Gabriola" panose="04040605051002020D02" pitchFamily="82" charset="0"/>
            </a:endParaRPr>
          </a:p>
          <a:p>
            <a:r>
              <a:rPr lang="uk-UA" dirty="0"/>
              <a:t> 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292080" y="4984799"/>
            <a:ext cx="35283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</a:rPr>
              <a:t>Георг Вільгельм Фрідріх Гегель, </a:t>
            </a:r>
          </a:p>
          <a:p>
            <a:pPr algn="just"/>
            <a:r>
              <a:rPr lang="vi-VN" sz="24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24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</a:rPr>
              <a:t>або Ґ </a:t>
            </a:r>
            <a:r>
              <a:rPr lang="uk-UA" sz="2400" b="1" i="1" dirty="0" err="1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</a:rPr>
              <a:t>еорґ</a:t>
            </a:r>
            <a:r>
              <a:rPr lang="uk-UA" sz="24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</a:rPr>
              <a:t> Вільгельм Фрідріх  </a:t>
            </a:r>
          </a:p>
          <a:p>
            <a:pPr algn="just"/>
            <a:r>
              <a:rPr lang="uk-UA" sz="24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</a:rPr>
              <a:t>Ге</a:t>
            </a:r>
            <a:r>
              <a:rPr lang="uk-UA" sz="24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</a:rPr>
              <a:t>ґель</a:t>
            </a:r>
            <a:endParaRPr lang="uk-UA" sz="2400" b="1" i="1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Gabriola" panose="04040605051002020D02" pitchFamily="82" charset="0"/>
            </a:endParaRPr>
          </a:p>
          <a:p>
            <a:pPr algn="just"/>
            <a:r>
              <a:rPr lang="uk-UA" sz="24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</a:rPr>
              <a:t>1770-1831</a:t>
            </a:r>
            <a:endParaRPr lang="ru-RU" sz="2400" b="1" i="1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Gabriola" panose="04040605051002020D02" pitchFamily="82" charset="0"/>
            </a:endParaRPr>
          </a:p>
        </p:txBody>
      </p:sp>
      <p:pic>
        <p:nvPicPr>
          <p:cNvPr id="5122" name="Picture 2" descr="D:\Users\Валя\Desktop\завантаження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76672"/>
            <a:ext cx="3240360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971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32656"/>
            <a:ext cx="7920880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15000"/>
              </a:lnSpc>
            </a:pPr>
            <a:r>
              <a:rPr lang="uk-UA" sz="24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Ця тенденція  долається змішуванням літературних родів.</a:t>
            </a:r>
          </a:p>
          <a:p>
            <a:pPr marL="457200" indent="-457200" algn="just">
              <a:lnSpc>
                <a:spcPct val="115000"/>
              </a:lnSpc>
            </a:pPr>
            <a:endParaRPr lang="ru-RU" sz="2400" b="1" i="1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Gabriola" panose="04040605051002020D02" pitchFamily="82" charset="0"/>
              <a:ea typeface="Calibri"/>
              <a:cs typeface="Times New Roman"/>
            </a:endParaRPr>
          </a:p>
          <a:p>
            <a:pPr marR="95885" algn="just">
              <a:lnSpc>
                <a:spcPct val="115000"/>
              </a:lnSpc>
            </a:pPr>
            <a:r>
              <a:rPr lang="uk-UA" sz="24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Отже, РІД – це спосіб вираження художнього змісту / сукупність «принципів формальної організації творів, що визначаються властивостями як предмета зображення, так і художнього мовлення».</a:t>
            </a:r>
          </a:p>
          <a:p>
            <a:pPr marR="95885" algn="just">
              <a:lnSpc>
                <a:spcPct val="115000"/>
              </a:lnSpc>
            </a:pPr>
            <a:endParaRPr lang="ru-RU" sz="2400" b="1" i="1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Gabriola" panose="04040605051002020D02" pitchFamily="82" charset="0"/>
              <a:ea typeface="Calibri"/>
              <a:cs typeface="Times New Roman"/>
            </a:endParaRPr>
          </a:p>
          <a:p>
            <a:pPr marR="96520" algn="just">
              <a:lnSpc>
                <a:spcPct val="115000"/>
              </a:lnSpc>
            </a:pPr>
            <a:r>
              <a:rPr lang="uk-UA" sz="24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Кожен рід у процесі існування в історії літератури набув відповідних мистецьких форм, за допомогою яких він виявляє свою присутність, якщо роди відбивають загальний зміст літератури, то основною літературною формою, від якої починається існування художнього твору, є жанр. Кожен рід сформував свою систему жанрів, в якій він найповніше і найглибше втілюється.</a:t>
            </a:r>
            <a:endParaRPr lang="ru-RU" sz="2400" b="1" i="1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effectLst/>
              <a:latin typeface="Gabriola" panose="04040605051002020D02" pitchFamily="82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9998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548681"/>
            <a:ext cx="7776864" cy="5543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>
              <a:lnSpc>
                <a:spcPct val="115000"/>
              </a:lnSpc>
              <a:spcAft>
                <a:spcPts val="0"/>
              </a:spcAft>
            </a:pPr>
            <a:r>
              <a:rPr lang="uk-UA" sz="4400" b="1" i="1" spc="-15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Жанр </a:t>
            </a:r>
            <a:r>
              <a:rPr lang="uk-UA" sz="4400" b="1" i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(від французької вид, рід) </a:t>
            </a:r>
            <a:r>
              <a:rPr lang="uk-UA" sz="44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 - це </a:t>
            </a:r>
            <a:r>
              <a:rPr lang="uk-UA" sz="4400" b="1" i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історично сформований тип </a:t>
            </a:r>
            <a:r>
              <a:rPr lang="uk-UA" sz="4400" b="1" i="1" spc="-25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художнього </a:t>
            </a:r>
            <a:r>
              <a:rPr lang="uk-UA" sz="4400" b="1" i="1" spc="-2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твору, </a:t>
            </a:r>
            <a:r>
              <a:rPr lang="uk-UA" sz="4400" b="1" i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який синтезує характерні особливості змісту та форми певного виду творів, має відносно сталу </a:t>
            </a:r>
            <a:r>
              <a:rPr lang="uk-UA" sz="4400" b="1" i="1" spc="-15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композиційну </a:t>
            </a:r>
            <a:r>
              <a:rPr lang="uk-UA" sz="4400" b="1" i="1" spc="-4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будову, </a:t>
            </a:r>
            <a:r>
              <a:rPr lang="uk-UA" sz="4400" b="1" i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яка постійно розвивається та збагачується.</a:t>
            </a:r>
            <a:endParaRPr lang="ru-RU" sz="4400" b="1" i="1" spc="0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effectLst/>
              <a:latin typeface="Gabriola" panose="04040605051002020D02" pitchFamily="82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3840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04665"/>
            <a:ext cx="80648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4000" b="1" i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</a:rPr>
              <a:t>Жанр </a:t>
            </a:r>
            <a:r>
              <a:rPr lang="uk-UA" sz="40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</a:rPr>
              <a:t> як  </a:t>
            </a:r>
            <a:r>
              <a:rPr lang="uk-UA" sz="4000" b="1" i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</a:rPr>
              <a:t>структурний </a:t>
            </a:r>
            <a:r>
              <a:rPr lang="uk-UA" sz="40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</a:rPr>
              <a:t> тип  твору  інтегрує </a:t>
            </a:r>
          </a:p>
          <a:p>
            <a:r>
              <a:rPr lang="uk-UA" sz="40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</a:rPr>
              <a:t>в  собі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sz="4000" b="1" i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</a:rPr>
              <a:t>родові </a:t>
            </a:r>
            <a:r>
              <a:rPr lang="uk-UA" sz="40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</a:rPr>
              <a:t> якості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sz="40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</a:rPr>
              <a:t>видові  якості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sz="40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</a:rPr>
              <a:t>тематичні  ознаки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sz="40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</a:rPr>
              <a:t>пафосні  ознаки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sz="40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</a:rPr>
              <a:t>образні  ознаки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sz="40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</a:rPr>
              <a:t>стильові  ознаки</a:t>
            </a:r>
            <a:endParaRPr lang="ru-RU" sz="4000" b="1" i="1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06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615392232"/>
              </p:ext>
            </p:extLst>
          </p:nvPr>
        </p:nvGraphicFramePr>
        <p:xfrm>
          <a:off x="611560" y="476672"/>
          <a:ext cx="7848872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744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288777768"/>
              </p:ext>
            </p:extLst>
          </p:nvPr>
        </p:nvGraphicFramePr>
        <p:xfrm>
          <a:off x="1115616" y="908720"/>
          <a:ext cx="7272808" cy="5000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186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8424936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6040" algn="just">
              <a:spcAft>
                <a:spcPts val="0"/>
              </a:spcAft>
            </a:pPr>
            <a:r>
              <a:rPr lang="uk-UA" sz="2800" b="1" i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Times New Roman"/>
              </a:rPr>
              <a:t>Термін </a:t>
            </a:r>
            <a:r>
              <a:rPr lang="uk-UA" sz="28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Times New Roman"/>
              </a:rPr>
              <a:t>«ЖАНР» </a:t>
            </a:r>
            <a:r>
              <a:rPr lang="uk-UA" sz="2800" b="1" i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Times New Roman"/>
              </a:rPr>
              <a:t>– молодий С. Крижанівський у книзі «Художнє відкриття і літературний процес» висловлює припущення, що «скоріше за все, – цей термін, – ввели у вжиток представники ОПОЯЗУ, оскільки в роботах </a:t>
            </a:r>
            <a:r>
              <a:rPr lang="uk-UA" sz="28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Times New Roman"/>
              </a:rPr>
              <a:t>Б</a:t>
            </a:r>
            <a:r>
              <a:rPr lang="uk-UA" sz="2800" b="1" i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Times New Roman"/>
              </a:rPr>
              <a:t>. </a:t>
            </a:r>
            <a:r>
              <a:rPr lang="uk-UA" sz="2800" b="1" i="1" spc="-15" dirty="0" err="1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Times New Roman"/>
              </a:rPr>
              <a:t>Томашевського</a:t>
            </a:r>
            <a:r>
              <a:rPr lang="uk-UA" sz="2800" b="1" i="1" spc="-15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Times New Roman"/>
              </a:rPr>
              <a:t>,   </a:t>
            </a:r>
            <a:r>
              <a:rPr lang="uk-UA" sz="2800" b="1" i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Times New Roman"/>
              </a:rPr>
              <a:t>В. </a:t>
            </a:r>
            <a:r>
              <a:rPr lang="uk-UA" sz="2800" b="1" i="1" spc="-15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Times New Roman"/>
              </a:rPr>
              <a:t>Жирмунського, </a:t>
            </a:r>
            <a:r>
              <a:rPr lang="uk-UA" sz="2800" b="1" i="1" dirty="0" err="1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Times New Roman"/>
              </a:rPr>
              <a:t>В.Шкловського</a:t>
            </a:r>
            <a:r>
              <a:rPr lang="uk-UA" sz="28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Times New Roman"/>
              </a:rPr>
              <a:t> </a:t>
            </a:r>
            <a:r>
              <a:rPr lang="uk-UA" sz="2800" b="1" i="1" spc="-15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Times New Roman"/>
              </a:rPr>
              <a:t>термін</a:t>
            </a:r>
            <a:r>
              <a:rPr lang="uk-UA" sz="2800" b="1" i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Times New Roman"/>
              </a:rPr>
              <a:t> «жанр» вживається вже на початку 20-х років</a:t>
            </a:r>
            <a:r>
              <a:rPr lang="uk-UA" sz="28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Times New Roman"/>
              </a:rPr>
              <a:t>».</a:t>
            </a:r>
          </a:p>
          <a:p>
            <a:pPr marL="66040" algn="just">
              <a:spcAft>
                <a:spcPts val="0"/>
              </a:spcAft>
            </a:pPr>
            <a:endParaRPr lang="uk-UA" sz="2800" b="1" i="1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Gabriola" panose="04040605051002020D02" pitchFamily="82" charset="0"/>
              <a:ea typeface="Times New Roman"/>
            </a:endParaRPr>
          </a:p>
          <a:p>
            <a:pPr marL="66040" algn="just">
              <a:spcAft>
                <a:spcPts val="0"/>
              </a:spcAft>
            </a:pPr>
            <a:r>
              <a:rPr lang="uk-UA" sz="28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Times New Roman"/>
              </a:rPr>
              <a:t>МЕТАЖАНР </a:t>
            </a:r>
          </a:p>
          <a:p>
            <a:pPr marL="523240" indent="-45720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8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Times New Roman"/>
              </a:rPr>
              <a:t> </a:t>
            </a:r>
            <a:r>
              <a:rPr lang="uk-UA" sz="2800" b="1" i="1" dirty="0" err="1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Times New Roman"/>
              </a:rPr>
              <a:t>позародовий</a:t>
            </a:r>
            <a:r>
              <a:rPr lang="uk-UA" sz="28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Times New Roman"/>
              </a:rPr>
              <a:t> жанр</a:t>
            </a:r>
          </a:p>
          <a:p>
            <a:pPr marL="522288" indent="-45720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8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Times New Roman"/>
              </a:rPr>
              <a:t>синтетичне міжродове й суміжне утворення</a:t>
            </a:r>
          </a:p>
          <a:p>
            <a:pPr marL="522288" indent="-45720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8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Times New Roman"/>
              </a:rPr>
              <a:t>має ознаки трьох родів</a:t>
            </a:r>
          </a:p>
          <a:p>
            <a:pPr marL="522288" indent="-45720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8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Times New Roman"/>
              </a:rPr>
              <a:t>має ознаки дотичних до родів жанрів науки чи мистецтва</a:t>
            </a:r>
          </a:p>
          <a:p>
            <a:pPr marL="65088" indent="1549400" algn="just">
              <a:spcAft>
                <a:spcPts val="0"/>
              </a:spcAft>
            </a:pPr>
            <a:endParaRPr lang="uk-UA" sz="2800" b="1" i="1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Gabriola" panose="04040605051002020D02" pitchFamily="82" charset="0"/>
              <a:ea typeface="Times New Roman"/>
            </a:endParaRPr>
          </a:p>
          <a:p>
            <a:pPr marL="65088" indent="-65088" algn="just">
              <a:spcAft>
                <a:spcPts val="0"/>
              </a:spcAft>
            </a:pPr>
            <a:r>
              <a:rPr lang="uk-UA" sz="2800" b="1" i="1" dirty="0" err="1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Times New Roman"/>
              </a:rPr>
              <a:t>Метажанрові</a:t>
            </a:r>
            <a:r>
              <a:rPr lang="uk-UA" sz="28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Times New Roman"/>
              </a:rPr>
              <a:t>  утворення: </a:t>
            </a:r>
            <a:r>
              <a:rPr lang="uk-UA" sz="2800" b="1" i="1" dirty="0" err="1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Times New Roman"/>
              </a:rPr>
              <a:t>фатастика</a:t>
            </a:r>
            <a:r>
              <a:rPr lang="uk-UA" sz="28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Times New Roman"/>
              </a:rPr>
              <a:t>, детектив, художня біографія тощо</a:t>
            </a:r>
          </a:p>
          <a:p>
            <a:pPr marL="66040" algn="just">
              <a:spcAft>
                <a:spcPts val="0"/>
              </a:spcAft>
            </a:pPr>
            <a:endParaRPr lang="uk-UA" sz="2800" b="1" i="1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Gabriola" panose="04040605051002020D02" pitchFamily="82" charset="0"/>
              <a:ea typeface="Times New Roman"/>
            </a:endParaRPr>
          </a:p>
          <a:p>
            <a:pPr marL="66040" algn="just">
              <a:spcAft>
                <a:spcPts val="0"/>
              </a:spcAft>
            </a:pPr>
            <a:endParaRPr lang="ru-RU" dirty="0">
              <a:latin typeface="Times New Roman"/>
              <a:ea typeface="Times New Roman"/>
            </a:endParaRPr>
          </a:p>
          <a:p>
            <a:pPr marL="66040" algn="just">
              <a:spcAft>
                <a:spcPts val="0"/>
              </a:spcAft>
            </a:pPr>
            <a:r>
              <a:rPr lang="uk-UA" dirty="0">
                <a:latin typeface="Times New Roman"/>
                <a:ea typeface="Times New Roman"/>
              </a:rPr>
              <a:t> </a:t>
            </a:r>
            <a:endParaRPr lang="ru-RU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5153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436379623"/>
              </p:ext>
            </p:extLst>
          </p:nvPr>
        </p:nvGraphicFramePr>
        <p:xfrm>
          <a:off x="971600" y="548680"/>
          <a:ext cx="7344816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293487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3511" y="316090"/>
            <a:ext cx="8310937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Література</a:t>
            </a:r>
            <a:endParaRPr lang="uk-UA" sz="2000" dirty="0" smtClean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latin typeface="Gabriola" panose="04040605051002020D02" pitchFamily="82" charset="0"/>
            </a:endParaRPr>
          </a:p>
          <a:p>
            <a:pPr lvl="0" algn="just"/>
            <a:r>
              <a:rPr lang="uk-UA" sz="22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Ткаченко </a:t>
            </a:r>
            <a:r>
              <a:rPr lang="uk-UA" sz="2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А. Мистецтво слова: Вступ до </a:t>
            </a:r>
            <a:r>
              <a:rPr lang="uk-UA" sz="22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літературознавства : </a:t>
            </a:r>
            <a:r>
              <a:rPr lang="uk-UA" sz="22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підруч</a:t>
            </a:r>
            <a:r>
              <a:rPr lang="uk-UA" sz="2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. для гуманітаріїв. Київ : Правда Ярославичів, 1998. С. 82–99.</a:t>
            </a:r>
            <a:endParaRPr lang="ru-RU" sz="22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latin typeface="Gabriola" panose="04040605051002020D02" pitchFamily="82" charset="0"/>
            </a:endParaRPr>
          </a:p>
          <a:p>
            <a:pPr lvl="0" algn="just"/>
            <a:r>
              <a:rPr lang="uk-UA" sz="2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Галич О., </a:t>
            </a:r>
            <a:r>
              <a:rPr lang="uk-UA" sz="22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Назарець</a:t>
            </a:r>
            <a:r>
              <a:rPr lang="uk-UA" sz="2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 В., Васильєв Є. Теорія літератури: </a:t>
            </a:r>
            <a:r>
              <a:rPr lang="uk-UA" sz="22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підруч</a:t>
            </a:r>
            <a:r>
              <a:rPr lang="uk-UA" sz="2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. </a:t>
            </a:r>
            <a:r>
              <a:rPr lang="uk-UA" sz="22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Київ : </a:t>
            </a:r>
            <a:r>
              <a:rPr lang="uk-UA" sz="2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Либідь, 2001. С. 261–284.</a:t>
            </a:r>
            <a:endParaRPr lang="ru-RU" sz="22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latin typeface="Gabriola" panose="04040605051002020D02" pitchFamily="82" charset="0"/>
            </a:endParaRPr>
          </a:p>
          <a:p>
            <a:pPr lvl="0" algn="just"/>
            <a:r>
              <a:rPr lang="uk-UA" sz="22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Галич </a:t>
            </a:r>
            <a:r>
              <a:rPr lang="uk-UA" sz="2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О. Вступ до </a:t>
            </a:r>
            <a:r>
              <a:rPr lang="uk-UA" sz="22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літературознавства : </a:t>
            </a:r>
            <a:r>
              <a:rPr lang="uk-UA" sz="22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підруч</a:t>
            </a:r>
            <a:r>
              <a:rPr lang="uk-UA" sz="2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. для студентів </a:t>
            </a:r>
            <a:r>
              <a:rPr lang="uk-UA" sz="22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вищ</a:t>
            </a:r>
            <a:r>
              <a:rPr lang="uk-UA" sz="2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. </a:t>
            </a:r>
            <a:r>
              <a:rPr lang="uk-UA" sz="22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навч</a:t>
            </a:r>
            <a:r>
              <a:rPr lang="uk-UA" sz="2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. </a:t>
            </a:r>
            <a:r>
              <a:rPr lang="uk-UA" sz="22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закл</a:t>
            </a:r>
            <a:r>
              <a:rPr lang="uk-UA" sz="2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. Луганськ : Вид-во ДЗ «ЛНУ імені Тараса Шевченка», 2010. С. 116–137.</a:t>
            </a:r>
            <a:endParaRPr lang="ru-RU" sz="22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latin typeface="Gabriola" panose="04040605051002020D02" pitchFamily="82" charset="0"/>
            </a:endParaRPr>
          </a:p>
          <a:p>
            <a:pPr lvl="0" algn="just"/>
            <a:r>
              <a:rPr lang="uk-UA" sz="2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Ференц Н. Основи </a:t>
            </a:r>
            <a:r>
              <a:rPr lang="uk-UA" sz="22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літературознавства : </a:t>
            </a:r>
            <a:r>
              <a:rPr lang="uk-UA" sz="22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підруч</a:t>
            </a:r>
            <a:r>
              <a:rPr lang="uk-UA" sz="2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. Київ : Знання, 2011. С. 236–250.</a:t>
            </a:r>
            <a:endParaRPr lang="ru-RU" sz="22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latin typeface="Gabriola" panose="04040605051002020D02" pitchFamily="82" charset="0"/>
            </a:endParaRPr>
          </a:p>
          <a:p>
            <a:pPr lvl="0" algn="just"/>
            <a:r>
              <a:rPr lang="uk-UA" sz="2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Білоус П. Вступ до </a:t>
            </a:r>
            <a:r>
              <a:rPr lang="uk-UA" sz="22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літературознавства : </a:t>
            </a:r>
            <a:r>
              <a:rPr lang="uk-UA" sz="22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навч</a:t>
            </a:r>
            <a:r>
              <a:rPr lang="uk-UA" sz="2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. </a:t>
            </a:r>
            <a:r>
              <a:rPr lang="uk-UA" sz="22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посіб</a:t>
            </a:r>
            <a:r>
              <a:rPr lang="uk-UA" sz="2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. Київ : Академія, 2011. С. 136–143.</a:t>
            </a:r>
            <a:endParaRPr lang="ru-RU" sz="22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latin typeface="Gabriola" panose="04040605051002020D02" pitchFamily="82" charset="0"/>
            </a:endParaRPr>
          </a:p>
          <a:p>
            <a:pPr lvl="0" algn="just"/>
            <a:r>
              <a:rPr lang="uk-UA" sz="22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Моклиця</a:t>
            </a:r>
            <a:r>
              <a:rPr lang="uk-UA" sz="2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 М. Основи літературознавства. Посібник для студентів. </a:t>
            </a:r>
            <a:r>
              <a:rPr lang="uk-UA" sz="22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Тернопіль : </a:t>
            </a:r>
            <a:r>
              <a:rPr lang="uk-UA" sz="2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Підручники і посібники, 2002. С. 114–122.</a:t>
            </a:r>
            <a:endParaRPr lang="ru-RU" sz="22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latin typeface="Gabriola" panose="04040605051002020D02" pitchFamily="82" charset="0"/>
            </a:endParaRPr>
          </a:p>
          <a:p>
            <a:pPr lvl="0" algn="just"/>
            <a:r>
              <a:rPr lang="uk-UA" sz="22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Пахаренко</a:t>
            </a:r>
            <a:r>
              <a:rPr lang="uk-UA" sz="2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 В. Основи теорії </a:t>
            </a:r>
            <a:r>
              <a:rPr lang="uk-UA" sz="22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літератури : </a:t>
            </a:r>
            <a:r>
              <a:rPr lang="uk-UA" sz="22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навч</a:t>
            </a:r>
            <a:r>
              <a:rPr lang="uk-UA" sz="2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.-методичний </a:t>
            </a:r>
            <a:r>
              <a:rPr lang="uk-UA" sz="22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посіб</a:t>
            </a:r>
            <a:r>
              <a:rPr lang="uk-UA" sz="2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. Київ : </a:t>
            </a:r>
            <a:r>
              <a:rPr lang="uk-UA" sz="22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Генеза</a:t>
            </a:r>
            <a:r>
              <a:rPr lang="uk-UA" sz="2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, 2009. С. 71–75.</a:t>
            </a:r>
            <a:endParaRPr lang="ru-RU" sz="22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latin typeface="Gabriola" panose="04040605051002020D02" pitchFamily="82" charset="0"/>
            </a:endParaRPr>
          </a:p>
          <a:p>
            <a:pPr lvl="0" algn="just"/>
            <a:r>
              <a:rPr lang="uk-UA" sz="2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Білоус П. Вступ до </a:t>
            </a:r>
            <a:r>
              <a:rPr lang="uk-UA" sz="22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літературознавства : </a:t>
            </a:r>
            <a:r>
              <a:rPr lang="uk-UA" sz="22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навч</a:t>
            </a:r>
            <a:r>
              <a:rPr lang="uk-UA" sz="2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. </a:t>
            </a:r>
            <a:r>
              <a:rPr lang="uk-UA" sz="22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посіб</a:t>
            </a:r>
            <a:r>
              <a:rPr lang="uk-UA" sz="2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. для самостійної роботи студента. Київ : Академія, 2012. С. 88– 99.</a:t>
            </a:r>
            <a:endParaRPr lang="ru-RU" sz="22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latin typeface="Gabriola" panose="04040605051002020D02" pitchFamily="82" charset="0"/>
            </a:endParaRPr>
          </a:p>
          <a:p>
            <a:pPr lvl="0" algn="just"/>
            <a:r>
              <a:rPr lang="uk-UA" sz="2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Вступ до літературознавства. </a:t>
            </a:r>
            <a:r>
              <a:rPr lang="uk-UA" sz="22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Хрестоматія : </a:t>
            </a:r>
            <a:r>
              <a:rPr lang="uk-UA" sz="22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навч</a:t>
            </a:r>
            <a:r>
              <a:rPr lang="uk-UA" sz="2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. </a:t>
            </a:r>
            <a:r>
              <a:rPr lang="uk-UA" sz="22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посіб</a:t>
            </a:r>
            <a:r>
              <a:rPr lang="uk-UA" sz="2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 / упор. </a:t>
            </a:r>
            <a:r>
              <a:rPr lang="uk-UA" sz="22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Н.І.Бернадська</a:t>
            </a:r>
            <a:r>
              <a:rPr lang="uk-UA" sz="2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. Київ : Либідь, 1965. С. 178–182. 196–212, 216–221, 235– 224.</a:t>
            </a:r>
            <a:endParaRPr lang="ru-RU" sz="22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08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Основи літературознавства :: MegaLib.com.u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Основи літературознавства :: MegaLib.com.u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9" name="Picture 5" descr="D:\Users\Валя\Desktop\завантаженн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312738"/>
            <a:ext cx="3096343" cy="4752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Книга ,, Основи літературознавства‘‘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916832"/>
            <a:ext cx="3024336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661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2656"/>
            <a:ext cx="8280920" cy="589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>
              <a:lnSpc>
                <a:spcPct val="115000"/>
              </a:lnSpc>
              <a:spcAft>
                <a:spcPts val="0"/>
              </a:spcAft>
            </a:pPr>
            <a:r>
              <a:rPr lang="uk-UA" sz="40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Розділ літературознавства, </a:t>
            </a:r>
            <a:endParaRPr lang="uk-UA" sz="4000" dirty="0" smtClean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Gabriola" panose="04040605051002020D02" pitchFamily="82" charset="0"/>
              <a:ea typeface="Calibri"/>
              <a:cs typeface="Times New Roman"/>
            </a:endParaRPr>
          </a:p>
          <a:p>
            <a:pPr marL="0" lvl="1" algn="just">
              <a:lnSpc>
                <a:spcPct val="115000"/>
              </a:lnSpc>
              <a:spcAft>
                <a:spcPts val="0"/>
              </a:spcAft>
            </a:pPr>
            <a:r>
              <a:rPr lang="uk-UA" sz="40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який вивчає </a:t>
            </a:r>
            <a:r>
              <a:rPr lang="uk-UA" sz="40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категорії роду </a:t>
            </a:r>
            <a:endParaRPr lang="uk-UA" sz="4000" dirty="0" smtClean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Gabriola" panose="04040605051002020D02" pitchFamily="82" charset="0"/>
              <a:ea typeface="Calibri"/>
              <a:cs typeface="Times New Roman"/>
            </a:endParaRPr>
          </a:p>
          <a:p>
            <a:pPr marL="0" lvl="1" algn="just">
              <a:lnSpc>
                <a:spcPct val="115000"/>
              </a:lnSpc>
              <a:spcAft>
                <a:spcPts val="0"/>
              </a:spcAft>
            </a:pPr>
            <a:r>
              <a:rPr lang="uk-UA" sz="40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та жанру французький</a:t>
            </a:r>
          </a:p>
          <a:p>
            <a:pPr marL="0" lvl="1" algn="just">
              <a:lnSpc>
                <a:spcPct val="115000"/>
              </a:lnSpc>
              <a:spcAft>
                <a:spcPts val="0"/>
              </a:spcAft>
            </a:pPr>
            <a:r>
              <a:rPr lang="uk-UA" sz="40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 </a:t>
            </a:r>
            <a:r>
              <a:rPr lang="uk-UA" sz="40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науковець </a:t>
            </a:r>
            <a:r>
              <a:rPr lang="uk-UA" sz="40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Поль </a:t>
            </a:r>
            <a:r>
              <a:rPr lang="uk-UA" sz="40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ван </a:t>
            </a:r>
            <a:r>
              <a:rPr lang="uk-UA" sz="40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Тігем</a:t>
            </a:r>
            <a:r>
              <a:rPr lang="uk-UA" sz="40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 </a:t>
            </a:r>
            <a:endParaRPr lang="uk-UA" sz="4000" dirty="0" smtClean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Gabriola" panose="04040605051002020D02" pitchFamily="82" charset="0"/>
              <a:ea typeface="Calibri"/>
              <a:cs typeface="Times New Roman"/>
            </a:endParaRPr>
          </a:p>
          <a:p>
            <a:pPr marL="0" lvl="1" algn="just">
              <a:lnSpc>
                <a:spcPct val="115000"/>
              </a:lnSpc>
              <a:spcAft>
                <a:spcPts val="0"/>
              </a:spcAft>
            </a:pPr>
            <a:r>
              <a:rPr lang="uk-UA" sz="40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назвав ГЕНОЛОГІЄЮ </a:t>
            </a:r>
          </a:p>
          <a:p>
            <a:pPr marL="0" lvl="1" algn="just">
              <a:lnSpc>
                <a:spcPct val="115000"/>
              </a:lnSpc>
              <a:spcAft>
                <a:spcPts val="0"/>
              </a:spcAft>
            </a:pPr>
            <a:r>
              <a:rPr lang="uk-UA" sz="40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(</a:t>
            </a:r>
            <a:r>
              <a:rPr lang="uk-UA" sz="40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від </a:t>
            </a:r>
            <a:r>
              <a:rPr lang="uk-UA" sz="40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давьогр</a:t>
            </a:r>
            <a:r>
              <a:rPr lang="uk-UA" sz="40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. </a:t>
            </a:r>
            <a:r>
              <a:rPr lang="en-US" sz="40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genos</a:t>
            </a:r>
            <a:r>
              <a:rPr lang="uk-UA" sz="40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 – </a:t>
            </a:r>
            <a:r>
              <a:rPr lang="uk-UA" sz="40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рід</a:t>
            </a:r>
          </a:p>
          <a:p>
            <a:pPr marL="0" lvl="1" algn="just">
              <a:lnSpc>
                <a:spcPct val="115000"/>
              </a:lnSpc>
              <a:spcAft>
                <a:spcPts val="0"/>
              </a:spcAft>
            </a:pPr>
            <a:r>
              <a:rPr lang="uk-UA" sz="40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 </a:t>
            </a:r>
            <a:r>
              <a:rPr lang="uk-UA" sz="40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і </a:t>
            </a:r>
            <a:r>
              <a:rPr lang="en-US" sz="40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logos</a:t>
            </a:r>
            <a:r>
              <a:rPr lang="uk-UA" sz="40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 – слово, вчення). </a:t>
            </a:r>
            <a:endParaRPr lang="uk-UA" sz="2800" spc="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effectLst/>
              <a:latin typeface="Gabriola" panose="04040605051002020D02" pitchFamily="82" charset="0"/>
              <a:ea typeface="Calibri"/>
              <a:cs typeface="Times New Roman"/>
            </a:endParaRPr>
          </a:p>
          <a:p>
            <a:pPr marL="0" lvl="1" algn="just">
              <a:lnSpc>
                <a:spcPct val="115000"/>
              </a:lnSpc>
              <a:spcAft>
                <a:spcPts val="0"/>
              </a:spcAft>
            </a:pPr>
            <a:r>
              <a:rPr lang="uk-UA" sz="2400" b="1" dirty="0" smtClean="0">
                <a:ln w="18000">
                  <a:solidFill>
                    <a:schemeClr val="accent6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                                          </a:t>
            </a:r>
          </a:p>
          <a:p>
            <a:pPr marL="0" lvl="1" algn="just">
              <a:lnSpc>
                <a:spcPct val="115000"/>
              </a:lnSpc>
              <a:spcAft>
                <a:spcPts val="0"/>
              </a:spcAft>
            </a:pPr>
            <a:r>
              <a:rPr lang="uk-UA" sz="2400" b="1" dirty="0">
                <a:ln w="18000">
                  <a:solidFill>
                    <a:schemeClr val="accent6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 </a:t>
            </a:r>
            <a:r>
              <a:rPr lang="uk-UA" sz="2400" b="1" dirty="0" smtClean="0">
                <a:ln w="18000">
                  <a:solidFill>
                    <a:schemeClr val="accent6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                                                                                                 </a:t>
            </a:r>
            <a:r>
              <a:rPr lang="uk-UA" sz="2400" b="1" dirty="0" smtClean="0">
                <a:ln w="18000">
                  <a:noFill/>
                  <a:prstDash val="solid"/>
                  <a:miter lim="800000"/>
                </a:ln>
                <a:solidFill>
                  <a:schemeClr val="accent3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Поль ван </a:t>
            </a:r>
            <a:r>
              <a:rPr lang="uk-UA" sz="2400" b="1" dirty="0" err="1" smtClean="0">
                <a:ln w="18000">
                  <a:noFill/>
                  <a:prstDash val="solid"/>
                  <a:miter lim="800000"/>
                </a:ln>
                <a:solidFill>
                  <a:schemeClr val="accent3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Тігем</a:t>
            </a:r>
            <a:r>
              <a:rPr lang="uk-UA" sz="2400" b="1" dirty="0" smtClean="0">
                <a:ln w="18000">
                  <a:noFill/>
                  <a:prstDash val="solid"/>
                  <a:miter lim="800000"/>
                </a:ln>
                <a:solidFill>
                  <a:schemeClr val="accent3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 (1871-1948)</a:t>
            </a:r>
          </a:p>
        </p:txBody>
      </p:sp>
      <p:pic>
        <p:nvPicPr>
          <p:cNvPr id="2050" name="Picture 2" descr="D:\Users\Валя\Desktop\тігем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620688"/>
            <a:ext cx="3096344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228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32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</a:rPr>
              <a:t>Термінологічна  синонімія</a:t>
            </a:r>
            <a:endParaRPr lang="ru-RU" sz="3200" b="1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Gabriola" panose="04040605051002020D02" pitchFamily="82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119731489"/>
              </p:ext>
            </p:extLst>
          </p:nvPr>
        </p:nvGraphicFramePr>
        <p:xfrm>
          <a:off x="1331640" y="1412776"/>
          <a:ext cx="6648400" cy="4984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191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863101130"/>
              </p:ext>
            </p:extLst>
          </p:nvPr>
        </p:nvGraphicFramePr>
        <p:xfrm>
          <a:off x="1187624" y="1772816"/>
          <a:ext cx="662473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59160" y="292006"/>
            <a:ext cx="80012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60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</a:rPr>
              <a:t>літературні  роди </a:t>
            </a:r>
            <a:endParaRPr lang="ru-RU" sz="6000" b="1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94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7"/>
            <a:ext cx="8136904" cy="7509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86050" algn="just">
              <a:spcAft>
                <a:spcPts val="0"/>
              </a:spcAft>
            </a:pPr>
            <a:r>
              <a:rPr lang="uk-UA" sz="40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 </a:t>
            </a:r>
            <a:r>
              <a:rPr lang="uk-UA" sz="32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Платон:  </a:t>
            </a:r>
            <a:r>
              <a:rPr lang="uk-UA" sz="3200" b="1" i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в </a:t>
            </a:r>
            <a:r>
              <a:rPr lang="uk-UA" sz="32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основі </a:t>
            </a:r>
            <a:r>
              <a:rPr lang="uk-UA" sz="3200" b="1" i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поділу на роди </a:t>
            </a:r>
            <a:r>
              <a:rPr lang="uk-UA" sz="32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             лежить </a:t>
            </a:r>
            <a:r>
              <a:rPr lang="uk-UA" sz="3200" b="1" i="1" spc="-2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форма</a:t>
            </a:r>
            <a:r>
              <a:rPr lang="uk-UA" sz="3200" b="1" i="1" spc="31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 </a:t>
            </a:r>
            <a:r>
              <a:rPr lang="uk-UA" sz="3200" b="1" i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вираження авторської </a:t>
            </a:r>
            <a:r>
              <a:rPr lang="uk-UA" sz="32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свідомості</a:t>
            </a:r>
          </a:p>
          <a:p>
            <a:pPr marL="2686050" algn="just">
              <a:spcAft>
                <a:spcPts val="0"/>
              </a:spcAft>
            </a:pPr>
            <a:endParaRPr lang="uk-UA" sz="3200" b="1" i="1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Gabriola" panose="04040605051002020D02" pitchFamily="82" charset="0"/>
              <a:ea typeface="Calibri"/>
              <a:cs typeface="Times New Roman"/>
            </a:endParaRPr>
          </a:p>
          <a:p>
            <a:pPr marL="2686050" algn="just"/>
            <a:r>
              <a:rPr lang="uk-UA" sz="2400" b="1" i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</a:rPr>
              <a:t>Платон 427 до н. е. – 347–348 до н. е. </a:t>
            </a:r>
            <a:endParaRPr lang="ru-RU" sz="2400" b="1" i="1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Gabriola" panose="04040605051002020D02" pitchFamily="82" charset="0"/>
            </a:endParaRPr>
          </a:p>
          <a:p>
            <a:pPr marL="2686050" algn="just">
              <a:spcAft>
                <a:spcPts val="0"/>
              </a:spcAft>
            </a:pPr>
            <a:endParaRPr lang="uk-UA" sz="3200" b="1" i="1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Gabriola" panose="04040605051002020D02" pitchFamily="82" charset="0"/>
              <a:ea typeface="Calibri"/>
              <a:cs typeface="Times New Roman"/>
            </a:endParaRPr>
          </a:p>
          <a:p>
            <a:r>
              <a:rPr lang="uk-UA" sz="32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</a:rPr>
              <a:t>Аристотель: роди є</a:t>
            </a:r>
            <a:r>
              <a:rPr lang="ru-RU" sz="32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uk-UA" sz="32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</a:rPr>
              <a:t>«способом </a:t>
            </a:r>
          </a:p>
          <a:p>
            <a:pPr algn="just"/>
            <a:r>
              <a:rPr lang="uk-UA" sz="32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</a:rPr>
              <a:t>наслідування», які мають </a:t>
            </a:r>
          </a:p>
          <a:p>
            <a:pPr algn="just"/>
            <a:r>
              <a:rPr lang="uk-UA" sz="32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</a:rPr>
              <a:t>«різні зображувальні засоби», </a:t>
            </a:r>
          </a:p>
          <a:p>
            <a:pPr algn="just"/>
            <a:r>
              <a:rPr lang="uk-UA" sz="32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</a:rPr>
              <a:t>«різні предмети» та способи </a:t>
            </a:r>
          </a:p>
          <a:p>
            <a:pPr algn="just"/>
            <a:r>
              <a:rPr lang="uk-UA" sz="32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</a:rPr>
              <a:t>зображення. До них він відносив</a:t>
            </a:r>
          </a:p>
          <a:p>
            <a:pPr algn="just"/>
            <a:r>
              <a:rPr lang="uk-UA" sz="32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</a:rPr>
              <a:t> мелодію, ритм, розмір, слово         </a:t>
            </a:r>
            <a:r>
              <a:rPr lang="uk-UA" sz="20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</a:rPr>
              <a:t>                                                 Аристотель </a:t>
            </a:r>
          </a:p>
          <a:p>
            <a:pPr algn="just"/>
            <a:r>
              <a:rPr lang="uk-UA" sz="20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</a:rPr>
              <a:t>                                                                                                                                      384 до н. е. 322 </a:t>
            </a:r>
            <a:r>
              <a:rPr lang="uk-UA" sz="2000" b="1" i="1" dirty="0" err="1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</a:rPr>
              <a:t>дл</a:t>
            </a:r>
            <a:r>
              <a:rPr lang="uk-UA" sz="20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</a:rPr>
              <a:t> н. е. </a:t>
            </a:r>
            <a:endParaRPr lang="ru-RU" sz="2000" b="1" i="1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Gabriola" panose="04040605051002020D02" pitchFamily="82" charset="0"/>
              <a:ea typeface="Calibri"/>
              <a:cs typeface="Times New Roman"/>
            </a:endParaRPr>
          </a:p>
          <a:p>
            <a:pPr algn="just"/>
            <a:endParaRPr lang="ru-RU" sz="3200" b="1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Gabriola" panose="04040605051002020D02" pitchFamily="82" charset="0"/>
            </a:endParaRPr>
          </a:p>
          <a:p>
            <a:pPr algn="just">
              <a:lnSpc>
                <a:spcPct val="115000"/>
              </a:lnSpc>
              <a:spcBef>
                <a:spcPts val="5"/>
              </a:spcBef>
              <a:spcAft>
                <a:spcPts val="1000"/>
              </a:spcAft>
            </a:pPr>
            <a:r>
              <a:rPr lang="uk-UA" sz="4000" b="1" i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  <a:cs typeface="Times New Roman"/>
              </a:rPr>
              <a:t> </a:t>
            </a:r>
            <a:endParaRPr lang="ru-RU" sz="4000" b="1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effectLst/>
              <a:latin typeface="Gabriola" panose="04040605051002020D02" pitchFamily="82" charset="0"/>
              <a:ea typeface="Calibri"/>
              <a:cs typeface="Times New Roman"/>
            </a:endParaRPr>
          </a:p>
        </p:txBody>
      </p:sp>
      <p:pic>
        <p:nvPicPr>
          <p:cNvPr id="3075" name="Picture 3" descr="D:\Users\Валя\Desktop\завантаження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924944"/>
            <a:ext cx="2448272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D:\Users\Валя\Desktop\400px-Plato_Silanion_Musei_Capitolini_MC137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905" y="382005"/>
            <a:ext cx="2154879" cy="2542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040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614192" y="404664"/>
            <a:ext cx="518457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b="1" i="1" dirty="0" err="1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</a:rPr>
              <a:t>Шеллінг</a:t>
            </a:r>
            <a:r>
              <a:rPr lang="uk-UA" sz="3200" b="1" i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</a:rPr>
              <a:t> на відміну від Аристотеля критерієм такого поділу вбачав духовну сутність. </a:t>
            </a:r>
            <a:r>
              <a:rPr lang="uk-UA" sz="32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</a:rPr>
              <a:t>Утіленням </a:t>
            </a:r>
            <a:r>
              <a:rPr lang="uk-UA" sz="3200" b="1" i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</a:rPr>
              <a:t>повної свободи є лірика, в якій автор вільно висловлює пережите; втіленням тотальної авторської несвободи є епос, адже автор змушений рахуватися із законами існування об’єктивного світу й підпорядкувати думку почуття законам зображення навколишнього світу. А драма поєднує в собі свободу й несвободу</a:t>
            </a:r>
            <a:r>
              <a:rPr lang="uk-UA" sz="3200" b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</a:rPr>
              <a:t>.</a:t>
            </a:r>
            <a:endParaRPr lang="ru-RU" sz="3200" b="1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Gabriola" panose="04040605051002020D02" pitchFamily="82" charset="0"/>
            </a:endParaRPr>
          </a:p>
        </p:txBody>
      </p:sp>
      <p:pic>
        <p:nvPicPr>
          <p:cNvPr id="4098" name="Picture 2" descr="D:\Users\Валя\Desktop\завантаження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2880320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73188" y="4725144"/>
            <a:ext cx="3090700" cy="1703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r>
              <a:rPr lang="uk-UA" sz="2800" b="1" i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</a:rPr>
              <a:t>Фрідріх Вільгельм </a:t>
            </a:r>
            <a:r>
              <a:rPr lang="uk-UA" sz="2800" b="1" i="1" dirty="0" err="1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</a:rPr>
              <a:t>Шеллінг</a:t>
            </a:r>
            <a:endParaRPr lang="uk-UA" sz="2800" b="1" i="1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Gabriola" panose="04040605051002020D02" pitchFamily="82" charset="0"/>
              <a:ea typeface="Calibri"/>
            </a:endParaRPr>
          </a:p>
          <a:p>
            <a:r>
              <a:rPr lang="uk-UA" sz="2800" b="1" i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Gabriola" panose="04040605051002020D02" pitchFamily="82" charset="0"/>
                <a:ea typeface="Calibri"/>
              </a:rPr>
              <a:t>1775-1854 </a:t>
            </a:r>
            <a:endParaRPr lang="ru-RU" sz="2800" b="1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0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234</TotalTime>
  <Words>571</Words>
  <Application>Microsoft Office PowerPoint</Application>
  <PresentationFormat>Экран (4:3)</PresentationFormat>
  <Paragraphs>87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Валя</dc:creator>
  <cp:lastModifiedBy>Валя</cp:lastModifiedBy>
  <cp:revision>21</cp:revision>
  <dcterms:created xsi:type="dcterms:W3CDTF">2022-10-02T13:53:13Z</dcterms:created>
  <dcterms:modified xsi:type="dcterms:W3CDTF">2022-10-03T20:46:47Z</dcterms:modified>
</cp:coreProperties>
</file>