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5" r:id="rId13"/>
    <p:sldId id="310" r:id="rId14"/>
    <p:sldId id="320" r:id="rId15"/>
    <p:sldId id="315" r:id="rId16"/>
    <p:sldId id="322" r:id="rId17"/>
    <p:sldId id="341" r:id="rId18"/>
    <p:sldId id="342" r:id="rId19"/>
    <p:sldId id="343" r:id="rId20"/>
    <p:sldId id="332" r:id="rId21"/>
    <p:sldId id="323" r:id="rId22"/>
    <p:sldId id="324" r:id="rId23"/>
    <p:sldId id="325" r:id="rId24"/>
    <p:sldId id="326" r:id="rId25"/>
    <p:sldId id="328" r:id="rId26"/>
    <p:sldId id="331" r:id="rId27"/>
    <p:sldId id="329" r:id="rId28"/>
    <p:sldId id="327" r:id="rId29"/>
    <p:sldId id="333" r:id="rId30"/>
    <p:sldId id="334" r:id="rId31"/>
    <p:sldId id="335" r:id="rId32"/>
    <p:sldId id="336" r:id="rId33"/>
    <p:sldId id="337" r:id="rId34"/>
    <p:sldId id="338" r:id="rId35"/>
    <p:sldId id="354" r:id="rId36"/>
    <p:sldId id="339" r:id="rId37"/>
    <p:sldId id="340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09" r:id="rId46"/>
  </p:sldIdLst>
  <p:sldSz cx="9144000" cy="6858000" type="screen4x3"/>
  <p:notesSz cx="6669088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38"/>
    <a:srgbClr val="355466"/>
    <a:srgbClr val="46BCC2"/>
    <a:srgbClr val="658C91"/>
    <a:srgbClr val="394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660"/>
  </p:normalViewPr>
  <p:slideViewPr>
    <p:cSldViewPr>
      <p:cViewPr varScale="1">
        <p:scale>
          <a:sx n="70" d="100"/>
          <a:sy n="70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36" y="-96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4DFB7-B3C3-4050-B9EA-CBAF41D9328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5DEBFA-30DE-402F-BC7F-64F985A61DD9}">
      <dgm:prSet phldrT="[Текст]" custT="1"/>
      <dgm:spPr/>
      <dgm:t>
        <a:bodyPr/>
        <a:lstStyle/>
        <a:p>
          <a:r>
            <a:rPr lang="ru-RU" sz="2400" b="1" dirty="0" err="1" smtClean="0"/>
            <a:t>Обсяг</a:t>
          </a:r>
          <a:r>
            <a:rPr lang="ru-RU" sz="2400" b="1" dirty="0" smtClean="0"/>
            <a:t> ресурсов</a:t>
          </a:r>
          <a:endParaRPr lang="en-US" sz="2400" b="1" dirty="0"/>
        </a:p>
      </dgm:t>
    </dgm:pt>
    <dgm:pt modelId="{C99D3D43-8D9E-4522-9CFB-2F9AB76C9A3B}" type="parTrans" cxnId="{3AC3F35B-2884-42D5-8231-F195F690208B}">
      <dgm:prSet/>
      <dgm:spPr/>
      <dgm:t>
        <a:bodyPr/>
        <a:lstStyle/>
        <a:p>
          <a:endParaRPr lang="en-US"/>
        </a:p>
      </dgm:t>
    </dgm:pt>
    <dgm:pt modelId="{481B3579-C64F-4893-99B8-F72E2A82D3FD}" type="sibTrans" cxnId="{3AC3F35B-2884-42D5-8231-F195F690208B}">
      <dgm:prSet/>
      <dgm:spPr/>
      <dgm:t>
        <a:bodyPr/>
        <a:lstStyle/>
        <a:p>
          <a:endParaRPr lang="en-US"/>
        </a:p>
      </dgm:t>
    </dgm:pt>
    <dgm:pt modelId="{5C331A37-380F-4443-AB65-79F7ED50D3E5}">
      <dgm:prSet phldrT="[Текст]" custT="1"/>
      <dgm:spPr/>
      <dgm:t>
        <a:bodyPr/>
        <a:lstStyle/>
        <a:p>
          <a:r>
            <a:rPr lang="ru-RU" sz="1800" dirty="0" err="1" smtClean="0"/>
            <a:t>Мікро</a:t>
          </a:r>
          <a:r>
            <a:rPr lang="ru-RU" sz="1800" dirty="0" smtClean="0"/>
            <a:t>-, </a:t>
          </a:r>
          <a:r>
            <a:rPr lang="ru-RU" sz="1800" dirty="0" err="1" smtClean="0"/>
            <a:t>малі</a:t>
          </a:r>
          <a:r>
            <a:rPr lang="ru-RU" sz="1800" dirty="0" smtClean="0"/>
            <a:t>, </a:t>
          </a:r>
          <a:r>
            <a:rPr lang="ru-RU" sz="1800" dirty="0" err="1" smtClean="0"/>
            <a:t>середні</a:t>
          </a:r>
          <a:r>
            <a:rPr lang="ru-RU" sz="1800" dirty="0" smtClean="0"/>
            <a:t>, </a:t>
          </a:r>
          <a:r>
            <a:rPr lang="ru-RU" sz="1800" dirty="0" err="1" smtClean="0"/>
            <a:t>великі</a:t>
          </a:r>
          <a:r>
            <a:rPr lang="ru-RU" sz="1800" dirty="0" smtClean="0"/>
            <a:t> и мега-</a:t>
          </a:r>
          <a:r>
            <a:rPr lang="ru-RU" sz="1800" dirty="0" err="1" smtClean="0"/>
            <a:t>проекти</a:t>
          </a:r>
          <a:endParaRPr lang="en-US" sz="1800" dirty="0"/>
        </a:p>
      </dgm:t>
    </dgm:pt>
    <dgm:pt modelId="{FBBB107A-D2AF-4154-9377-7B6007B626F8}" type="parTrans" cxnId="{99754335-09AC-41B3-911C-36826BD48186}">
      <dgm:prSet/>
      <dgm:spPr/>
      <dgm:t>
        <a:bodyPr/>
        <a:lstStyle/>
        <a:p>
          <a:endParaRPr lang="en-US"/>
        </a:p>
      </dgm:t>
    </dgm:pt>
    <dgm:pt modelId="{121463B6-DD37-4FF4-ACEC-40F1A1437A8B}" type="sibTrans" cxnId="{99754335-09AC-41B3-911C-36826BD48186}">
      <dgm:prSet/>
      <dgm:spPr/>
      <dgm:t>
        <a:bodyPr/>
        <a:lstStyle/>
        <a:p>
          <a:endParaRPr lang="en-US"/>
        </a:p>
      </dgm:t>
    </dgm:pt>
    <dgm:pt modelId="{0E0B96AA-A558-4AB8-9196-B64940601A89}">
      <dgm:prSet phldrT="[Текст]" custT="1"/>
      <dgm:spPr/>
      <dgm:t>
        <a:bodyPr/>
        <a:lstStyle/>
        <a:p>
          <a:pPr algn="ctr"/>
          <a:r>
            <a:rPr lang="ru-RU" sz="2400" b="1" dirty="0" err="1" smtClean="0"/>
            <a:t>Тривалість</a:t>
          </a:r>
          <a:endParaRPr lang="en-US" sz="2400" b="1" dirty="0"/>
        </a:p>
      </dgm:t>
    </dgm:pt>
    <dgm:pt modelId="{A3ACDBEA-C5C2-4CAB-96AF-5A4F8F8D6616}" type="parTrans" cxnId="{6A901C4F-2014-4358-AF97-9D48C4DC4707}">
      <dgm:prSet/>
      <dgm:spPr/>
      <dgm:t>
        <a:bodyPr/>
        <a:lstStyle/>
        <a:p>
          <a:endParaRPr lang="en-US"/>
        </a:p>
      </dgm:t>
    </dgm:pt>
    <dgm:pt modelId="{84EBDA15-58BD-4D35-9EF6-0D39295183EA}" type="sibTrans" cxnId="{6A901C4F-2014-4358-AF97-9D48C4DC4707}">
      <dgm:prSet/>
      <dgm:spPr/>
      <dgm:t>
        <a:bodyPr/>
        <a:lstStyle/>
        <a:p>
          <a:endParaRPr lang="en-US"/>
        </a:p>
      </dgm:t>
    </dgm:pt>
    <dgm:pt modelId="{05D3F992-2908-43B9-92E2-3DEE2567D5A3}">
      <dgm:prSet phldrT="[Текст]" custT="1"/>
      <dgm:spPr/>
      <dgm:t>
        <a:bodyPr/>
        <a:lstStyle/>
        <a:p>
          <a:pPr marL="0"/>
          <a:r>
            <a:rPr lang="ru-RU" sz="1800" dirty="0" err="1" smtClean="0"/>
            <a:t>Короткі</a:t>
          </a:r>
          <a:r>
            <a:rPr lang="ru-RU" sz="1800" dirty="0" smtClean="0"/>
            <a:t>, </a:t>
          </a:r>
          <a:r>
            <a:rPr lang="ru-RU" sz="1800" dirty="0" err="1" smtClean="0"/>
            <a:t>середні</a:t>
          </a:r>
          <a:r>
            <a:rPr lang="ru-RU" sz="1800" dirty="0" smtClean="0"/>
            <a:t>, </a:t>
          </a:r>
          <a:r>
            <a:rPr lang="ru-RU" sz="1800" dirty="0" err="1" smtClean="0"/>
            <a:t>тривалі</a:t>
          </a:r>
          <a:r>
            <a:rPr lang="ru-RU" sz="1800" dirty="0" smtClean="0"/>
            <a:t> </a:t>
          </a:r>
          <a:endParaRPr lang="en-US" sz="1800" dirty="0"/>
        </a:p>
      </dgm:t>
    </dgm:pt>
    <dgm:pt modelId="{619AF476-8A5C-4376-86FB-0411E1F9A56F}" type="parTrans" cxnId="{C92C1E58-4637-4D7B-BBD9-F10FBBD52505}">
      <dgm:prSet/>
      <dgm:spPr/>
      <dgm:t>
        <a:bodyPr/>
        <a:lstStyle/>
        <a:p>
          <a:endParaRPr lang="en-US"/>
        </a:p>
      </dgm:t>
    </dgm:pt>
    <dgm:pt modelId="{0E4D35B9-A360-450E-8557-F4D3C2E4F2B1}" type="sibTrans" cxnId="{C92C1E58-4637-4D7B-BBD9-F10FBBD52505}">
      <dgm:prSet/>
      <dgm:spPr/>
      <dgm:t>
        <a:bodyPr/>
        <a:lstStyle/>
        <a:p>
          <a:endParaRPr lang="en-US"/>
        </a:p>
      </dgm:t>
    </dgm:pt>
    <dgm:pt modelId="{D3C898D4-22D2-43EA-B135-25359C0B3E38}">
      <dgm:prSet phldrT="[Текст]" custT="1"/>
      <dgm:spPr/>
      <dgm:t>
        <a:bodyPr/>
        <a:lstStyle/>
        <a:p>
          <a:r>
            <a:rPr lang="ru-RU" sz="2400" b="1" dirty="0" err="1" smtClean="0"/>
            <a:t>Складність</a:t>
          </a:r>
          <a:endParaRPr lang="en-US" sz="2400" b="1" dirty="0"/>
        </a:p>
      </dgm:t>
    </dgm:pt>
    <dgm:pt modelId="{A947C695-CE3F-4A39-9C9C-829BB14138DB}" type="parTrans" cxnId="{BBA7EDCB-6D6F-4E35-8581-5C164F871AAD}">
      <dgm:prSet/>
      <dgm:spPr/>
      <dgm:t>
        <a:bodyPr/>
        <a:lstStyle/>
        <a:p>
          <a:endParaRPr lang="en-US"/>
        </a:p>
      </dgm:t>
    </dgm:pt>
    <dgm:pt modelId="{3F3669C2-6552-4C72-80F9-FCCE8DD38668}" type="sibTrans" cxnId="{BBA7EDCB-6D6F-4E35-8581-5C164F871AAD}">
      <dgm:prSet/>
      <dgm:spPr/>
      <dgm:t>
        <a:bodyPr/>
        <a:lstStyle/>
        <a:p>
          <a:endParaRPr lang="en-US"/>
        </a:p>
      </dgm:t>
    </dgm:pt>
    <dgm:pt modelId="{EDA0EFA3-E09F-4ECE-9919-8E046737DA63}">
      <dgm:prSet phldrT="[Текст]" custT="1"/>
      <dgm:spPr/>
      <dgm:t>
        <a:bodyPr/>
        <a:lstStyle/>
        <a:p>
          <a:pPr marL="0"/>
          <a:r>
            <a:rPr lang="ru-RU" sz="1800" dirty="0" err="1" smtClean="0"/>
            <a:t>Прості</a:t>
          </a:r>
          <a:r>
            <a:rPr lang="ru-RU" sz="1800" dirty="0" smtClean="0"/>
            <a:t>, </a:t>
          </a:r>
          <a:r>
            <a:rPr lang="ru-RU" sz="1800" dirty="0" err="1" smtClean="0"/>
            <a:t>складні</a:t>
          </a:r>
          <a:endParaRPr lang="en-US" sz="1800" dirty="0"/>
        </a:p>
      </dgm:t>
    </dgm:pt>
    <dgm:pt modelId="{9E8E415E-8B23-4D5A-A066-454984E9BE74}" type="parTrans" cxnId="{2CAD7C83-5204-4E70-944E-1D0935714BA1}">
      <dgm:prSet/>
      <dgm:spPr/>
      <dgm:t>
        <a:bodyPr/>
        <a:lstStyle/>
        <a:p>
          <a:endParaRPr lang="en-US"/>
        </a:p>
      </dgm:t>
    </dgm:pt>
    <dgm:pt modelId="{FCEC5581-2B01-4D0C-9A15-40E77607CA1C}" type="sibTrans" cxnId="{2CAD7C83-5204-4E70-944E-1D0935714BA1}">
      <dgm:prSet/>
      <dgm:spPr/>
      <dgm:t>
        <a:bodyPr/>
        <a:lstStyle/>
        <a:p>
          <a:endParaRPr lang="en-US"/>
        </a:p>
      </dgm:t>
    </dgm:pt>
    <dgm:pt modelId="{0E733AC3-12AC-49B5-9DF9-A1532B4E16AA}">
      <dgm:prSet phldrT="[Текст]" custT="1"/>
      <dgm:spPr/>
      <dgm:t>
        <a:bodyPr/>
        <a:lstStyle/>
        <a:p>
          <a:pPr marL="0"/>
          <a:r>
            <a:rPr lang="ru-RU" sz="1800" dirty="0" err="1" smtClean="0"/>
            <a:t>Локальні</a:t>
          </a:r>
          <a:r>
            <a:rPr lang="ru-RU" sz="1800" dirty="0" smtClean="0"/>
            <a:t>,  </a:t>
          </a:r>
          <a:r>
            <a:rPr lang="ru-RU" sz="1800" dirty="0" err="1" smtClean="0"/>
            <a:t>регіональні</a:t>
          </a:r>
          <a:r>
            <a:rPr lang="ru-RU" sz="1800" dirty="0" smtClean="0"/>
            <a:t>, </a:t>
          </a:r>
          <a:r>
            <a:rPr lang="ru-RU" sz="1800" dirty="0" err="1" smtClean="0"/>
            <a:t>національні</a:t>
          </a:r>
          <a:r>
            <a:rPr lang="ru-RU" sz="1800" dirty="0" smtClean="0"/>
            <a:t>, </a:t>
          </a:r>
          <a:r>
            <a:rPr lang="ru-RU" sz="1800" dirty="0" err="1" smtClean="0"/>
            <a:t>міждународні</a:t>
          </a:r>
          <a:endParaRPr lang="en-US" sz="1800" dirty="0"/>
        </a:p>
      </dgm:t>
    </dgm:pt>
    <dgm:pt modelId="{BE3B1D27-EAF7-489F-991E-F11B4E923C6E}" type="parTrans" cxnId="{B6F21942-9DE3-4E50-9D61-F68BBCC47E8D}">
      <dgm:prSet/>
      <dgm:spPr/>
      <dgm:t>
        <a:bodyPr/>
        <a:lstStyle/>
        <a:p>
          <a:endParaRPr lang="en-US"/>
        </a:p>
      </dgm:t>
    </dgm:pt>
    <dgm:pt modelId="{ACF1E15D-E3D5-4025-A7E4-DAD1E2403D03}" type="sibTrans" cxnId="{B6F21942-9DE3-4E50-9D61-F68BBCC47E8D}">
      <dgm:prSet/>
      <dgm:spPr/>
      <dgm:t>
        <a:bodyPr/>
        <a:lstStyle/>
        <a:p>
          <a:endParaRPr lang="en-US"/>
        </a:p>
      </dgm:t>
    </dgm:pt>
    <dgm:pt modelId="{E210CF49-FB23-4318-AD58-4717FCC8D67C}">
      <dgm:prSet phldrT="[Текст]" custT="1"/>
      <dgm:spPr/>
      <dgm:t>
        <a:bodyPr/>
        <a:lstStyle/>
        <a:p>
          <a:r>
            <a:rPr lang="ru-RU" sz="2400" b="1" dirty="0" smtClean="0"/>
            <a:t>Масштаб</a:t>
          </a:r>
          <a:endParaRPr lang="en-US" sz="2400" b="1" dirty="0"/>
        </a:p>
      </dgm:t>
    </dgm:pt>
    <dgm:pt modelId="{95E84E4B-4925-47E8-97DD-6E544DEB646A}" type="parTrans" cxnId="{F1A8964D-B80D-4C9B-95F8-42F8861A8F40}">
      <dgm:prSet/>
      <dgm:spPr/>
      <dgm:t>
        <a:bodyPr/>
        <a:lstStyle/>
        <a:p>
          <a:endParaRPr lang="en-US"/>
        </a:p>
      </dgm:t>
    </dgm:pt>
    <dgm:pt modelId="{332BF1D1-4CDC-4ACD-A6A2-242111A6763B}" type="sibTrans" cxnId="{F1A8964D-B80D-4C9B-95F8-42F8861A8F40}">
      <dgm:prSet/>
      <dgm:spPr/>
      <dgm:t>
        <a:bodyPr/>
        <a:lstStyle/>
        <a:p>
          <a:endParaRPr lang="en-US"/>
        </a:p>
      </dgm:t>
    </dgm:pt>
    <dgm:pt modelId="{02A43B1D-BF54-440B-A34B-DC5AF9C26909}">
      <dgm:prSet phldrT="[Текст]" custT="1"/>
      <dgm:spPr/>
      <dgm:t>
        <a:bodyPr/>
        <a:lstStyle/>
        <a:p>
          <a:r>
            <a:rPr lang="ru-RU" sz="1800" dirty="0" err="1" smtClean="0"/>
            <a:t>М’які</a:t>
          </a:r>
          <a:r>
            <a:rPr lang="ru-RU" sz="1800" dirty="0" smtClean="0"/>
            <a:t>, </a:t>
          </a:r>
          <a:r>
            <a:rPr lang="ru-RU" sz="1800" dirty="0" err="1" smtClean="0"/>
            <a:t>тверді</a:t>
          </a:r>
          <a:r>
            <a:rPr lang="ru-RU" sz="1800" dirty="0" smtClean="0"/>
            <a:t>, </a:t>
          </a:r>
          <a:r>
            <a:rPr lang="ru-RU" sz="1800" dirty="0" err="1" smtClean="0"/>
            <a:t>комбіновані</a:t>
          </a:r>
          <a:endParaRPr lang="en-US" sz="1800" dirty="0"/>
        </a:p>
      </dgm:t>
    </dgm:pt>
    <dgm:pt modelId="{092394F2-65C3-4A4A-AE68-CADC2E905EEC}" type="parTrans" cxnId="{CF08BF90-FEE9-44C4-8EEE-49A85C5819EB}">
      <dgm:prSet/>
      <dgm:spPr/>
      <dgm:t>
        <a:bodyPr/>
        <a:lstStyle/>
        <a:p>
          <a:endParaRPr lang="en-US"/>
        </a:p>
      </dgm:t>
    </dgm:pt>
    <dgm:pt modelId="{0B1AE5E3-4501-4610-8852-F8C56BF25732}" type="sibTrans" cxnId="{CF08BF90-FEE9-44C4-8EEE-49A85C5819EB}">
      <dgm:prSet/>
      <dgm:spPr/>
      <dgm:t>
        <a:bodyPr/>
        <a:lstStyle/>
        <a:p>
          <a:endParaRPr lang="en-US"/>
        </a:p>
      </dgm:t>
    </dgm:pt>
    <dgm:pt modelId="{8AC0AB06-EC21-437E-9380-469C0B22BF32}">
      <dgm:prSet phldrT="[Текст]" custT="1"/>
      <dgm:spPr/>
      <dgm:t>
        <a:bodyPr/>
        <a:lstStyle/>
        <a:p>
          <a:r>
            <a:rPr lang="ru-RU" sz="1800" b="1" dirty="0" err="1" smtClean="0"/>
            <a:t>Об’єкт</a:t>
          </a:r>
          <a:r>
            <a:rPr lang="ru-RU" sz="1800" b="1" dirty="0" smtClean="0"/>
            <a:t> </a:t>
          </a:r>
          <a:r>
            <a:rPr lang="ru-RU" sz="1800" b="1" dirty="0" err="1" smtClean="0"/>
            <a:t>інвестиційної</a:t>
          </a:r>
          <a:r>
            <a:rPr lang="ru-RU" sz="1800" b="1" dirty="0" smtClean="0"/>
            <a:t> </a:t>
          </a:r>
          <a:r>
            <a:rPr lang="ru-RU" sz="1800" b="1" dirty="0" err="1" smtClean="0"/>
            <a:t>деяльності</a:t>
          </a:r>
          <a:endParaRPr lang="en-US" sz="1800" b="1" dirty="0"/>
        </a:p>
      </dgm:t>
    </dgm:pt>
    <dgm:pt modelId="{C2EEC795-3DA7-4152-BF76-41392A5D9965}" type="parTrans" cxnId="{07BD483A-BBA8-4B51-88AA-18A6F8829D63}">
      <dgm:prSet/>
      <dgm:spPr/>
      <dgm:t>
        <a:bodyPr/>
        <a:lstStyle/>
        <a:p>
          <a:endParaRPr lang="en-US"/>
        </a:p>
      </dgm:t>
    </dgm:pt>
    <dgm:pt modelId="{81A57FCC-0C00-43B6-8E4F-7B693A0E9AFE}" type="sibTrans" cxnId="{07BD483A-BBA8-4B51-88AA-18A6F8829D63}">
      <dgm:prSet/>
      <dgm:spPr/>
      <dgm:t>
        <a:bodyPr/>
        <a:lstStyle/>
        <a:p>
          <a:endParaRPr lang="en-US"/>
        </a:p>
      </dgm:t>
    </dgm:pt>
    <dgm:pt modelId="{B4CAF5C6-C5EE-4613-9CC6-5ABCA948ADA0}">
      <dgm:prSet phldrT="[Текст]" custT="1"/>
      <dgm:spPr/>
      <dgm:t>
        <a:bodyPr/>
        <a:lstStyle/>
        <a:p>
          <a:r>
            <a:rPr lang="ru-RU" sz="2400" b="1" dirty="0" err="1" smtClean="0"/>
            <a:t>Потенціал</a:t>
          </a:r>
          <a:endParaRPr lang="en-US" sz="2400" b="1" dirty="0"/>
        </a:p>
      </dgm:t>
    </dgm:pt>
    <dgm:pt modelId="{086F4F56-103A-4491-B8D2-F885DBD165A8}" type="parTrans" cxnId="{18B4C28E-9AFB-4454-B26E-FE0735EE7CEC}">
      <dgm:prSet/>
      <dgm:spPr/>
      <dgm:t>
        <a:bodyPr/>
        <a:lstStyle/>
        <a:p>
          <a:endParaRPr lang="en-US"/>
        </a:p>
      </dgm:t>
    </dgm:pt>
    <dgm:pt modelId="{158A72DB-208B-4D30-BB8F-BCD016589214}" type="sibTrans" cxnId="{18B4C28E-9AFB-4454-B26E-FE0735EE7CEC}">
      <dgm:prSet/>
      <dgm:spPr/>
      <dgm:t>
        <a:bodyPr/>
        <a:lstStyle/>
        <a:p>
          <a:endParaRPr lang="en-US"/>
        </a:p>
      </dgm:t>
    </dgm:pt>
    <dgm:pt modelId="{7875229E-45F8-42C5-8AA1-26DCDB0212DF}">
      <dgm:prSet phldrT="[Текст]" custT="1"/>
      <dgm:spPr/>
      <dgm:t>
        <a:bodyPr/>
        <a:lstStyle/>
        <a:p>
          <a:r>
            <a:rPr lang="uk-UA" sz="1800" b="0" dirty="0" smtClean="0"/>
            <a:t>Рятівні, проекти розвитку</a:t>
          </a:r>
          <a:endParaRPr lang="en-US" sz="1800" b="0" dirty="0"/>
        </a:p>
      </dgm:t>
    </dgm:pt>
    <dgm:pt modelId="{1AD2C2EA-E933-4474-9F39-27412AAC950C}" type="parTrans" cxnId="{1A6742F2-E0A1-4790-9712-409DACAD9869}">
      <dgm:prSet/>
      <dgm:spPr/>
      <dgm:t>
        <a:bodyPr/>
        <a:lstStyle/>
        <a:p>
          <a:endParaRPr lang="en-US"/>
        </a:p>
      </dgm:t>
    </dgm:pt>
    <dgm:pt modelId="{AE814836-786B-45BC-A62A-A9FBA669B167}" type="sibTrans" cxnId="{1A6742F2-E0A1-4790-9712-409DACAD9869}">
      <dgm:prSet/>
      <dgm:spPr/>
      <dgm:t>
        <a:bodyPr/>
        <a:lstStyle/>
        <a:p>
          <a:endParaRPr lang="en-US"/>
        </a:p>
      </dgm:t>
    </dgm:pt>
    <dgm:pt modelId="{7CECDBCF-0282-40B8-B8C9-B674D98188B8}" type="pres">
      <dgm:prSet presAssocID="{3A14DFB7-B3C3-4050-B9EA-CBAF41D9328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A049C-7FFA-43AF-8B05-F98E87FC4328}" type="pres">
      <dgm:prSet presAssocID="{435DEBFA-30DE-402F-BC7F-64F985A61DD9}" presName="circle1" presStyleLbl="node1" presStyleIdx="0" presStyleCnt="6" custLinFactNeighborX="64769" custLinFactNeighborY="-8777"/>
      <dgm:spPr/>
    </dgm:pt>
    <dgm:pt modelId="{19641D0B-8660-4C9E-A6CE-6049A125D734}" type="pres">
      <dgm:prSet presAssocID="{435DEBFA-30DE-402F-BC7F-64F985A61DD9}" presName="space" presStyleCnt="0"/>
      <dgm:spPr/>
    </dgm:pt>
    <dgm:pt modelId="{4547B3DA-1B72-432A-AAAA-14147173A6DE}" type="pres">
      <dgm:prSet presAssocID="{435DEBFA-30DE-402F-BC7F-64F985A61DD9}" presName="rect1" presStyleLbl="alignAcc1" presStyleIdx="0" presStyleCnt="6" custLinFactNeighborX="524" custLinFactNeighborY="105"/>
      <dgm:spPr/>
      <dgm:t>
        <a:bodyPr/>
        <a:lstStyle/>
        <a:p>
          <a:endParaRPr lang="en-US"/>
        </a:p>
      </dgm:t>
    </dgm:pt>
    <dgm:pt modelId="{7CE33B66-4DCA-4BA2-8BD7-F1AC7E79A1B0}" type="pres">
      <dgm:prSet presAssocID="{0E0B96AA-A558-4AB8-9196-B64940601A89}" presName="vertSpace2" presStyleLbl="node1" presStyleIdx="0" presStyleCnt="6"/>
      <dgm:spPr/>
    </dgm:pt>
    <dgm:pt modelId="{440CF150-95E8-4B86-B08E-6EBC005C86B1}" type="pres">
      <dgm:prSet presAssocID="{0E0B96AA-A558-4AB8-9196-B64940601A89}" presName="circle2" presStyleLbl="node1" presStyleIdx="1" presStyleCnt="6"/>
      <dgm:spPr/>
    </dgm:pt>
    <dgm:pt modelId="{E3D7D3B3-4114-4100-BAFC-ED1E7A08092F}" type="pres">
      <dgm:prSet presAssocID="{0E0B96AA-A558-4AB8-9196-B64940601A89}" presName="rect2" presStyleLbl="alignAcc1" presStyleIdx="1" presStyleCnt="6"/>
      <dgm:spPr/>
      <dgm:t>
        <a:bodyPr/>
        <a:lstStyle/>
        <a:p>
          <a:endParaRPr lang="en-US"/>
        </a:p>
      </dgm:t>
    </dgm:pt>
    <dgm:pt modelId="{89C8EE0C-DB65-4739-B24C-E6AC79EFC2A0}" type="pres">
      <dgm:prSet presAssocID="{D3C898D4-22D2-43EA-B135-25359C0B3E38}" presName="vertSpace3" presStyleLbl="node1" presStyleIdx="1" presStyleCnt="6"/>
      <dgm:spPr/>
    </dgm:pt>
    <dgm:pt modelId="{F27AA02A-6A74-49EF-832B-B3B69784CCF2}" type="pres">
      <dgm:prSet presAssocID="{D3C898D4-22D2-43EA-B135-25359C0B3E38}" presName="circle3" presStyleLbl="node1" presStyleIdx="2" presStyleCnt="6"/>
      <dgm:spPr/>
    </dgm:pt>
    <dgm:pt modelId="{ACBC3C01-96EC-4651-AB2B-2BF6FAF23814}" type="pres">
      <dgm:prSet presAssocID="{D3C898D4-22D2-43EA-B135-25359C0B3E38}" presName="rect3" presStyleLbl="alignAcc1" presStyleIdx="2" presStyleCnt="6"/>
      <dgm:spPr/>
      <dgm:t>
        <a:bodyPr/>
        <a:lstStyle/>
        <a:p>
          <a:endParaRPr lang="en-US"/>
        </a:p>
      </dgm:t>
    </dgm:pt>
    <dgm:pt modelId="{1CBD049C-CBDB-49CE-94AD-5D9AB042E750}" type="pres">
      <dgm:prSet presAssocID="{E210CF49-FB23-4318-AD58-4717FCC8D67C}" presName="vertSpace4" presStyleLbl="node1" presStyleIdx="2" presStyleCnt="6"/>
      <dgm:spPr/>
    </dgm:pt>
    <dgm:pt modelId="{FEB367D7-8C0B-40DD-B96C-EC7BAC133921}" type="pres">
      <dgm:prSet presAssocID="{E210CF49-FB23-4318-AD58-4717FCC8D67C}" presName="circle4" presStyleLbl="node1" presStyleIdx="3" presStyleCnt="6"/>
      <dgm:spPr/>
    </dgm:pt>
    <dgm:pt modelId="{312FCD9F-761E-4A94-8BED-E704D04037D7}" type="pres">
      <dgm:prSet presAssocID="{E210CF49-FB23-4318-AD58-4717FCC8D67C}" presName="rect4" presStyleLbl="alignAcc1" presStyleIdx="3" presStyleCnt="6" custScaleY="100857" custLinFactNeighborX="938" custLinFactNeighborY="-1579"/>
      <dgm:spPr/>
      <dgm:t>
        <a:bodyPr/>
        <a:lstStyle/>
        <a:p>
          <a:endParaRPr lang="en-US"/>
        </a:p>
      </dgm:t>
    </dgm:pt>
    <dgm:pt modelId="{513910EA-EA17-45AC-8F85-D81FFAA0CDD8}" type="pres">
      <dgm:prSet presAssocID="{8AC0AB06-EC21-437E-9380-469C0B22BF32}" presName="vertSpace5" presStyleLbl="node1" presStyleIdx="3" presStyleCnt="6"/>
      <dgm:spPr/>
    </dgm:pt>
    <dgm:pt modelId="{B4A091E8-0B30-4930-9B1B-26B2DF86F798}" type="pres">
      <dgm:prSet presAssocID="{8AC0AB06-EC21-437E-9380-469C0B22BF32}" presName="circle5" presStyleLbl="node1" presStyleIdx="4" presStyleCnt="6"/>
      <dgm:spPr/>
    </dgm:pt>
    <dgm:pt modelId="{8D8300E6-4B1E-4DBA-B6BC-E490C14D2CB0}" type="pres">
      <dgm:prSet presAssocID="{8AC0AB06-EC21-437E-9380-469C0B22BF32}" presName="rect5" presStyleLbl="alignAcc1" presStyleIdx="4" presStyleCnt="6"/>
      <dgm:spPr/>
      <dgm:t>
        <a:bodyPr/>
        <a:lstStyle/>
        <a:p>
          <a:endParaRPr lang="en-US"/>
        </a:p>
      </dgm:t>
    </dgm:pt>
    <dgm:pt modelId="{85AB0878-7CA6-4F1A-9F04-12B9538A3605}" type="pres">
      <dgm:prSet presAssocID="{B4CAF5C6-C5EE-4613-9CC6-5ABCA948ADA0}" presName="vertSpace6" presStyleLbl="node1" presStyleIdx="4" presStyleCnt="6"/>
      <dgm:spPr/>
    </dgm:pt>
    <dgm:pt modelId="{90C39883-8AAC-4856-9E75-7542552086DA}" type="pres">
      <dgm:prSet presAssocID="{B4CAF5C6-C5EE-4613-9CC6-5ABCA948ADA0}" presName="circle6" presStyleLbl="node1" presStyleIdx="5" presStyleCnt="6"/>
      <dgm:spPr/>
    </dgm:pt>
    <dgm:pt modelId="{68C07BAE-E6F8-4B8C-9CBF-EA3B5AA10228}" type="pres">
      <dgm:prSet presAssocID="{B4CAF5C6-C5EE-4613-9CC6-5ABCA948ADA0}" presName="rect6" presStyleLbl="alignAcc1" presStyleIdx="5" presStyleCnt="6" custScaleY="80529"/>
      <dgm:spPr/>
      <dgm:t>
        <a:bodyPr/>
        <a:lstStyle/>
        <a:p>
          <a:endParaRPr lang="en-US"/>
        </a:p>
      </dgm:t>
    </dgm:pt>
    <dgm:pt modelId="{A32E9A26-6EA2-4D76-AA88-C488199DF560}" type="pres">
      <dgm:prSet presAssocID="{435DEBFA-30DE-402F-BC7F-64F985A61DD9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72AE8-4D57-44BB-8C7A-D451D7BCF3B4}" type="pres">
      <dgm:prSet presAssocID="{435DEBFA-30DE-402F-BC7F-64F985A61DD9}" presName="rect1ChTx" presStyleLbl="alignAcc1" presStyleIdx="5" presStyleCnt="6" custScaleX="127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C2386-CF1E-40F7-B991-70A865BB7E22}" type="pres">
      <dgm:prSet presAssocID="{0E0B96AA-A558-4AB8-9196-B64940601A89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4DCC5-E7FB-4657-ACEA-4CB8B88E663E}" type="pres">
      <dgm:prSet presAssocID="{0E0B96AA-A558-4AB8-9196-B64940601A89}" presName="rect2ChTx" presStyleLbl="alignAcc1" presStyleIdx="5" presStyleCnt="6" custScaleX="12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1146D-3092-44B6-87AC-3734B9146B32}" type="pres">
      <dgm:prSet presAssocID="{D3C898D4-22D2-43EA-B135-25359C0B3E38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92A5-5BAE-41F7-8618-CCDBDC1F229E}" type="pres">
      <dgm:prSet presAssocID="{D3C898D4-22D2-43EA-B135-25359C0B3E38}" presName="rect3ChTx" presStyleLbl="alignAcc1" presStyleIdx="5" presStyleCnt="6" custScaleX="118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B955F-DEDC-4C03-9288-AB2B25E1EF45}" type="pres">
      <dgm:prSet presAssocID="{E210CF49-FB23-4318-AD58-4717FCC8D67C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1BBB4-289E-4816-92EA-77ADEA165E95}" type="pres">
      <dgm:prSet presAssocID="{E210CF49-FB23-4318-AD58-4717FCC8D67C}" presName="rect4ChTx" presStyleLbl="alignAcc1" presStyleIdx="5" presStyleCnt="6" custScaleX="12130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75409-0950-4B1A-A18C-3D98F3581D97}" type="pres">
      <dgm:prSet presAssocID="{8AC0AB06-EC21-437E-9380-469C0B22BF32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9B09A-0DA2-4B24-A089-80B99F1F5A92}" type="pres">
      <dgm:prSet presAssocID="{8AC0AB06-EC21-437E-9380-469C0B22BF32}" presName="rect5ChTx" presStyleLbl="alignAcc1" presStyleIdx="5" presStyleCnt="6" custScaleX="122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47C09-9A1A-4A9F-ABCC-B2B1DEC500C1}" type="pres">
      <dgm:prSet presAssocID="{B4CAF5C6-C5EE-4613-9CC6-5ABCA948ADA0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AC4F4-AE77-4FC6-9147-5603D4B341D5}" type="pres">
      <dgm:prSet presAssocID="{B4CAF5C6-C5EE-4613-9CC6-5ABCA948ADA0}" presName="rect6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742F2-E0A1-4790-9712-409DACAD9869}" srcId="{B4CAF5C6-C5EE-4613-9CC6-5ABCA948ADA0}" destId="{7875229E-45F8-42C5-8AA1-26DCDB0212DF}" srcOrd="0" destOrd="0" parTransId="{1AD2C2EA-E933-4474-9F39-27412AAC950C}" sibTransId="{AE814836-786B-45BC-A62A-A9FBA669B167}"/>
    <dgm:cxn modelId="{BEABDD0A-568E-46D2-AF1A-756A846B948A}" type="presOf" srcId="{5C331A37-380F-4443-AB65-79F7ED50D3E5}" destId="{35F72AE8-4D57-44BB-8C7A-D451D7BCF3B4}" srcOrd="0" destOrd="0" presId="urn:microsoft.com/office/officeart/2005/8/layout/target3"/>
    <dgm:cxn modelId="{F1A8964D-B80D-4C9B-95F8-42F8861A8F40}" srcId="{3A14DFB7-B3C3-4050-B9EA-CBAF41D93288}" destId="{E210CF49-FB23-4318-AD58-4717FCC8D67C}" srcOrd="3" destOrd="0" parTransId="{95E84E4B-4925-47E8-97DD-6E544DEB646A}" sibTransId="{332BF1D1-4CDC-4ACD-A6A2-242111A6763B}"/>
    <dgm:cxn modelId="{08D6E43D-E052-4B8E-9429-1855BD8A4194}" type="presOf" srcId="{02A43B1D-BF54-440B-A34B-DC5AF9C26909}" destId="{FF19B09A-0DA2-4B24-A089-80B99F1F5A92}" srcOrd="0" destOrd="0" presId="urn:microsoft.com/office/officeart/2005/8/layout/target3"/>
    <dgm:cxn modelId="{63D885D1-5546-4511-A585-9983DD72598E}" type="presOf" srcId="{D3C898D4-22D2-43EA-B135-25359C0B3E38}" destId="{7A71146D-3092-44B6-87AC-3734B9146B32}" srcOrd="1" destOrd="0" presId="urn:microsoft.com/office/officeart/2005/8/layout/target3"/>
    <dgm:cxn modelId="{F4616059-4F92-468C-80C9-300372DE3BA6}" type="presOf" srcId="{0E733AC3-12AC-49B5-9DF9-A1532B4E16AA}" destId="{8801BBB4-289E-4816-92EA-77ADEA165E95}" srcOrd="0" destOrd="0" presId="urn:microsoft.com/office/officeart/2005/8/layout/target3"/>
    <dgm:cxn modelId="{2CAD7C83-5204-4E70-944E-1D0935714BA1}" srcId="{D3C898D4-22D2-43EA-B135-25359C0B3E38}" destId="{EDA0EFA3-E09F-4ECE-9919-8E046737DA63}" srcOrd="0" destOrd="0" parTransId="{9E8E415E-8B23-4D5A-A066-454984E9BE74}" sibTransId="{FCEC5581-2B01-4D0C-9A15-40E77607CA1C}"/>
    <dgm:cxn modelId="{DD614891-A5C2-4BBF-B017-5111391E2825}" type="presOf" srcId="{B4CAF5C6-C5EE-4613-9CC6-5ABCA948ADA0}" destId="{82147C09-9A1A-4A9F-ABCC-B2B1DEC500C1}" srcOrd="1" destOrd="0" presId="urn:microsoft.com/office/officeart/2005/8/layout/target3"/>
    <dgm:cxn modelId="{99754335-09AC-41B3-911C-36826BD48186}" srcId="{435DEBFA-30DE-402F-BC7F-64F985A61DD9}" destId="{5C331A37-380F-4443-AB65-79F7ED50D3E5}" srcOrd="0" destOrd="0" parTransId="{FBBB107A-D2AF-4154-9377-7B6007B626F8}" sibTransId="{121463B6-DD37-4FF4-ACEC-40F1A1437A8B}"/>
    <dgm:cxn modelId="{5758AA8D-33F1-4F0E-986D-969CEAA6C142}" type="presOf" srcId="{05D3F992-2908-43B9-92E2-3DEE2567D5A3}" destId="{72A4DCC5-E7FB-4657-ACEA-4CB8B88E663E}" srcOrd="0" destOrd="0" presId="urn:microsoft.com/office/officeart/2005/8/layout/target3"/>
    <dgm:cxn modelId="{3AC3F35B-2884-42D5-8231-F195F690208B}" srcId="{3A14DFB7-B3C3-4050-B9EA-CBAF41D93288}" destId="{435DEBFA-30DE-402F-BC7F-64F985A61DD9}" srcOrd="0" destOrd="0" parTransId="{C99D3D43-8D9E-4522-9CFB-2F9AB76C9A3B}" sibTransId="{481B3579-C64F-4893-99B8-F72E2A82D3FD}"/>
    <dgm:cxn modelId="{5A8159C2-484C-4352-835A-5127360D0A04}" type="presOf" srcId="{435DEBFA-30DE-402F-BC7F-64F985A61DD9}" destId="{4547B3DA-1B72-432A-AAAA-14147173A6DE}" srcOrd="0" destOrd="0" presId="urn:microsoft.com/office/officeart/2005/8/layout/target3"/>
    <dgm:cxn modelId="{86AAF60C-196B-4693-8B59-FF67A19C6E9D}" type="presOf" srcId="{8AC0AB06-EC21-437E-9380-469C0B22BF32}" destId="{05E75409-0950-4B1A-A18C-3D98F3581D97}" srcOrd="1" destOrd="0" presId="urn:microsoft.com/office/officeart/2005/8/layout/target3"/>
    <dgm:cxn modelId="{B6F21942-9DE3-4E50-9D61-F68BBCC47E8D}" srcId="{E210CF49-FB23-4318-AD58-4717FCC8D67C}" destId="{0E733AC3-12AC-49B5-9DF9-A1532B4E16AA}" srcOrd="0" destOrd="0" parTransId="{BE3B1D27-EAF7-489F-991E-F11B4E923C6E}" sibTransId="{ACF1E15D-E3D5-4025-A7E4-DAD1E2403D03}"/>
    <dgm:cxn modelId="{5092F48E-E0C3-48A4-9B2A-935225423839}" type="presOf" srcId="{8AC0AB06-EC21-437E-9380-469C0B22BF32}" destId="{8D8300E6-4B1E-4DBA-B6BC-E490C14D2CB0}" srcOrd="0" destOrd="0" presId="urn:microsoft.com/office/officeart/2005/8/layout/target3"/>
    <dgm:cxn modelId="{07BD483A-BBA8-4B51-88AA-18A6F8829D63}" srcId="{3A14DFB7-B3C3-4050-B9EA-CBAF41D93288}" destId="{8AC0AB06-EC21-437E-9380-469C0B22BF32}" srcOrd="4" destOrd="0" parTransId="{C2EEC795-3DA7-4152-BF76-41392A5D9965}" sibTransId="{81A57FCC-0C00-43B6-8E4F-7B693A0E9AFE}"/>
    <dgm:cxn modelId="{BBA7EDCB-6D6F-4E35-8581-5C164F871AAD}" srcId="{3A14DFB7-B3C3-4050-B9EA-CBAF41D93288}" destId="{D3C898D4-22D2-43EA-B135-25359C0B3E38}" srcOrd="2" destOrd="0" parTransId="{A947C695-CE3F-4A39-9C9C-829BB14138DB}" sibTransId="{3F3669C2-6552-4C72-80F9-FCCE8DD38668}"/>
    <dgm:cxn modelId="{265AF37D-9656-4B9E-839A-B523CE105FB1}" type="presOf" srcId="{E210CF49-FB23-4318-AD58-4717FCC8D67C}" destId="{115B955F-DEDC-4C03-9288-AB2B25E1EF45}" srcOrd="1" destOrd="0" presId="urn:microsoft.com/office/officeart/2005/8/layout/target3"/>
    <dgm:cxn modelId="{E62FC24B-AA9D-4E2E-AC96-B4DF5C0F0002}" type="presOf" srcId="{7875229E-45F8-42C5-8AA1-26DCDB0212DF}" destId="{04FAC4F4-AE77-4FC6-9147-5603D4B341D5}" srcOrd="0" destOrd="0" presId="urn:microsoft.com/office/officeart/2005/8/layout/target3"/>
    <dgm:cxn modelId="{47C9401A-C6B0-455E-8CBF-80E3755D7F95}" type="presOf" srcId="{3A14DFB7-B3C3-4050-B9EA-CBAF41D93288}" destId="{7CECDBCF-0282-40B8-B8C9-B674D98188B8}" srcOrd="0" destOrd="0" presId="urn:microsoft.com/office/officeart/2005/8/layout/target3"/>
    <dgm:cxn modelId="{CF08BF90-FEE9-44C4-8EEE-49A85C5819EB}" srcId="{8AC0AB06-EC21-437E-9380-469C0B22BF32}" destId="{02A43B1D-BF54-440B-A34B-DC5AF9C26909}" srcOrd="0" destOrd="0" parTransId="{092394F2-65C3-4A4A-AE68-CADC2E905EEC}" sibTransId="{0B1AE5E3-4501-4610-8852-F8C56BF25732}"/>
    <dgm:cxn modelId="{E661C807-2001-4CB8-A007-4B7EB1DD70F0}" type="presOf" srcId="{EDA0EFA3-E09F-4ECE-9919-8E046737DA63}" destId="{BD4592A5-5BAE-41F7-8618-CCDBDC1F229E}" srcOrd="0" destOrd="0" presId="urn:microsoft.com/office/officeart/2005/8/layout/target3"/>
    <dgm:cxn modelId="{8BC80EA1-4D5E-43D0-A953-556FB413D239}" type="presOf" srcId="{435DEBFA-30DE-402F-BC7F-64F985A61DD9}" destId="{A32E9A26-6EA2-4D76-AA88-C488199DF560}" srcOrd="1" destOrd="0" presId="urn:microsoft.com/office/officeart/2005/8/layout/target3"/>
    <dgm:cxn modelId="{F45E5FCB-2375-48AF-B006-445F4093A9C5}" type="presOf" srcId="{0E0B96AA-A558-4AB8-9196-B64940601A89}" destId="{E3D7D3B3-4114-4100-BAFC-ED1E7A08092F}" srcOrd="0" destOrd="0" presId="urn:microsoft.com/office/officeart/2005/8/layout/target3"/>
    <dgm:cxn modelId="{18B4C28E-9AFB-4454-B26E-FE0735EE7CEC}" srcId="{3A14DFB7-B3C3-4050-B9EA-CBAF41D93288}" destId="{B4CAF5C6-C5EE-4613-9CC6-5ABCA948ADA0}" srcOrd="5" destOrd="0" parTransId="{086F4F56-103A-4491-B8D2-F885DBD165A8}" sibTransId="{158A72DB-208B-4D30-BB8F-BCD016589214}"/>
    <dgm:cxn modelId="{C92C1E58-4637-4D7B-BBD9-F10FBBD52505}" srcId="{0E0B96AA-A558-4AB8-9196-B64940601A89}" destId="{05D3F992-2908-43B9-92E2-3DEE2567D5A3}" srcOrd="0" destOrd="0" parTransId="{619AF476-8A5C-4376-86FB-0411E1F9A56F}" sibTransId="{0E4D35B9-A360-450E-8557-F4D3C2E4F2B1}"/>
    <dgm:cxn modelId="{0698A846-5FBE-416C-904F-58CA62BD3443}" type="presOf" srcId="{B4CAF5C6-C5EE-4613-9CC6-5ABCA948ADA0}" destId="{68C07BAE-E6F8-4B8C-9CBF-EA3B5AA10228}" srcOrd="0" destOrd="0" presId="urn:microsoft.com/office/officeart/2005/8/layout/target3"/>
    <dgm:cxn modelId="{E8CBF885-5F9F-4639-A7AD-C1E8AA4EA23B}" type="presOf" srcId="{E210CF49-FB23-4318-AD58-4717FCC8D67C}" destId="{312FCD9F-761E-4A94-8BED-E704D04037D7}" srcOrd="0" destOrd="0" presId="urn:microsoft.com/office/officeart/2005/8/layout/target3"/>
    <dgm:cxn modelId="{F1F3A2FE-109F-4105-9934-9ACF678E3855}" type="presOf" srcId="{0E0B96AA-A558-4AB8-9196-B64940601A89}" destId="{E8CC2386-CF1E-40F7-B991-70A865BB7E22}" srcOrd="1" destOrd="0" presId="urn:microsoft.com/office/officeart/2005/8/layout/target3"/>
    <dgm:cxn modelId="{A4D9FAB4-4759-4454-9B99-39CF13A55FAE}" type="presOf" srcId="{D3C898D4-22D2-43EA-B135-25359C0B3E38}" destId="{ACBC3C01-96EC-4651-AB2B-2BF6FAF23814}" srcOrd="0" destOrd="0" presId="urn:microsoft.com/office/officeart/2005/8/layout/target3"/>
    <dgm:cxn modelId="{6A901C4F-2014-4358-AF97-9D48C4DC4707}" srcId="{3A14DFB7-B3C3-4050-B9EA-CBAF41D93288}" destId="{0E0B96AA-A558-4AB8-9196-B64940601A89}" srcOrd="1" destOrd="0" parTransId="{A3ACDBEA-C5C2-4CAB-96AF-5A4F8F8D6616}" sibTransId="{84EBDA15-58BD-4D35-9EF6-0D39295183EA}"/>
    <dgm:cxn modelId="{D15D5FCD-B935-4D38-8FFD-69DC675C8B14}" type="presParOf" srcId="{7CECDBCF-0282-40B8-B8C9-B674D98188B8}" destId="{2CAA049C-7FFA-43AF-8B05-F98E87FC4328}" srcOrd="0" destOrd="0" presId="urn:microsoft.com/office/officeart/2005/8/layout/target3"/>
    <dgm:cxn modelId="{B35BA53E-B58E-4A76-AF9C-6EAB23620620}" type="presParOf" srcId="{7CECDBCF-0282-40B8-B8C9-B674D98188B8}" destId="{19641D0B-8660-4C9E-A6CE-6049A125D734}" srcOrd="1" destOrd="0" presId="urn:microsoft.com/office/officeart/2005/8/layout/target3"/>
    <dgm:cxn modelId="{6019CFDE-8104-45F4-95D9-FE64B0649837}" type="presParOf" srcId="{7CECDBCF-0282-40B8-B8C9-B674D98188B8}" destId="{4547B3DA-1B72-432A-AAAA-14147173A6DE}" srcOrd="2" destOrd="0" presId="urn:microsoft.com/office/officeart/2005/8/layout/target3"/>
    <dgm:cxn modelId="{EB3CC4A2-7637-4358-931F-59D9010A2852}" type="presParOf" srcId="{7CECDBCF-0282-40B8-B8C9-B674D98188B8}" destId="{7CE33B66-4DCA-4BA2-8BD7-F1AC7E79A1B0}" srcOrd="3" destOrd="0" presId="urn:microsoft.com/office/officeart/2005/8/layout/target3"/>
    <dgm:cxn modelId="{61A14B81-4FDC-40B5-A101-AC54F8C71A15}" type="presParOf" srcId="{7CECDBCF-0282-40B8-B8C9-B674D98188B8}" destId="{440CF150-95E8-4B86-B08E-6EBC005C86B1}" srcOrd="4" destOrd="0" presId="urn:microsoft.com/office/officeart/2005/8/layout/target3"/>
    <dgm:cxn modelId="{304C538B-9BAB-4905-AA2F-0B5F8769A1B5}" type="presParOf" srcId="{7CECDBCF-0282-40B8-B8C9-B674D98188B8}" destId="{E3D7D3B3-4114-4100-BAFC-ED1E7A08092F}" srcOrd="5" destOrd="0" presId="urn:microsoft.com/office/officeart/2005/8/layout/target3"/>
    <dgm:cxn modelId="{DED8DCDB-904D-4A33-B9F7-FE538ACC99DA}" type="presParOf" srcId="{7CECDBCF-0282-40B8-B8C9-B674D98188B8}" destId="{89C8EE0C-DB65-4739-B24C-E6AC79EFC2A0}" srcOrd="6" destOrd="0" presId="urn:microsoft.com/office/officeart/2005/8/layout/target3"/>
    <dgm:cxn modelId="{9D179F09-894D-48C7-8E40-9174BFA6DAC9}" type="presParOf" srcId="{7CECDBCF-0282-40B8-B8C9-B674D98188B8}" destId="{F27AA02A-6A74-49EF-832B-B3B69784CCF2}" srcOrd="7" destOrd="0" presId="urn:microsoft.com/office/officeart/2005/8/layout/target3"/>
    <dgm:cxn modelId="{C7A9C2E8-5B78-4CC0-B443-5B9145369C14}" type="presParOf" srcId="{7CECDBCF-0282-40B8-B8C9-B674D98188B8}" destId="{ACBC3C01-96EC-4651-AB2B-2BF6FAF23814}" srcOrd="8" destOrd="0" presId="urn:microsoft.com/office/officeart/2005/8/layout/target3"/>
    <dgm:cxn modelId="{2A48A0BC-C0A7-4AE4-B438-43FD7BACE53D}" type="presParOf" srcId="{7CECDBCF-0282-40B8-B8C9-B674D98188B8}" destId="{1CBD049C-CBDB-49CE-94AD-5D9AB042E750}" srcOrd="9" destOrd="0" presId="urn:microsoft.com/office/officeart/2005/8/layout/target3"/>
    <dgm:cxn modelId="{11C639B0-613D-4F33-8602-829F1281C66C}" type="presParOf" srcId="{7CECDBCF-0282-40B8-B8C9-B674D98188B8}" destId="{FEB367D7-8C0B-40DD-B96C-EC7BAC133921}" srcOrd="10" destOrd="0" presId="urn:microsoft.com/office/officeart/2005/8/layout/target3"/>
    <dgm:cxn modelId="{2C168916-88A5-46D6-8C8E-094025F8470F}" type="presParOf" srcId="{7CECDBCF-0282-40B8-B8C9-B674D98188B8}" destId="{312FCD9F-761E-4A94-8BED-E704D04037D7}" srcOrd="11" destOrd="0" presId="urn:microsoft.com/office/officeart/2005/8/layout/target3"/>
    <dgm:cxn modelId="{AA00FE35-50A1-48C7-82C2-6AF148296A09}" type="presParOf" srcId="{7CECDBCF-0282-40B8-B8C9-B674D98188B8}" destId="{513910EA-EA17-45AC-8F85-D81FFAA0CDD8}" srcOrd="12" destOrd="0" presId="urn:microsoft.com/office/officeart/2005/8/layout/target3"/>
    <dgm:cxn modelId="{C26AA173-6C85-4C96-9862-8CC7BBC3932B}" type="presParOf" srcId="{7CECDBCF-0282-40B8-B8C9-B674D98188B8}" destId="{B4A091E8-0B30-4930-9B1B-26B2DF86F798}" srcOrd="13" destOrd="0" presId="urn:microsoft.com/office/officeart/2005/8/layout/target3"/>
    <dgm:cxn modelId="{639801CE-1FE0-48CA-A350-D3F1F407C60A}" type="presParOf" srcId="{7CECDBCF-0282-40B8-B8C9-B674D98188B8}" destId="{8D8300E6-4B1E-4DBA-B6BC-E490C14D2CB0}" srcOrd="14" destOrd="0" presId="urn:microsoft.com/office/officeart/2005/8/layout/target3"/>
    <dgm:cxn modelId="{0EBD285F-FDDE-4265-824C-6E02EE9A5400}" type="presParOf" srcId="{7CECDBCF-0282-40B8-B8C9-B674D98188B8}" destId="{85AB0878-7CA6-4F1A-9F04-12B9538A3605}" srcOrd="15" destOrd="0" presId="urn:microsoft.com/office/officeart/2005/8/layout/target3"/>
    <dgm:cxn modelId="{5C58A4A4-A00A-4DBC-8E7C-2F7BC2477C8A}" type="presParOf" srcId="{7CECDBCF-0282-40B8-B8C9-B674D98188B8}" destId="{90C39883-8AAC-4856-9E75-7542552086DA}" srcOrd="16" destOrd="0" presId="urn:microsoft.com/office/officeart/2005/8/layout/target3"/>
    <dgm:cxn modelId="{ABB8B2D1-4891-437B-A023-F88A2EA5C6CE}" type="presParOf" srcId="{7CECDBCF-0282-40B8-B8C9-B674D98188B8}" destId="{68C07BAE-E6F8-4B8C-9CBF-EA3B5AA10228}" srcOrd="17" destOrd="0" presId="urn:microsoft.com/office/officeart/2005/8/layout/target3"/>
    <dgm:cxn modelId="{05D94831-BFF4-4F37-963C-732586204CED}" type="presParOf" srcId="{7CECDBCF-0282-40B8-B8C9-B674D98188B8}" destId="{A32E9A26-6EA2-4D76-AA88-C488199DF560}" srcOrd="18" destOrd="0" presId="urn:microsoft.com/office/officeart/2005/8/layout/target3"/>
    <dgm:cxn modelId="{C361CD3A-702A-4547-BA0C-044E1DE1A529}" type="presParOf" srcId="{7CECDBCF-0282-40B8-B8C9-B674D98188B8}" destId="{35F72AE8-4D57-44BB-8C7A-D451D7BCF3B4}" srcOrd="19" destOrd="0" presId="urn:microsoft.com/office/officeart/2005/8/layout/target3"/>
    <dgm:cxn modelId="{B0C185B3-0A52-4EC6-80AD-3E6E1A350524}" type="presParOf" srcId="{7CECDBCF-0282-40B8-B8C9-B674D98188B8}" destId="{E8CC2386-CF1E-40F7-B991-70A865BB7E22}" srcOrd="20" destOrd="0" presId="urn:microsoft.com/office/officeart/2005/8/layout/target3"/>
    <dgm:cxn modelId="{B7F73926-6041-42EC-8682-BCBF972E1739}" type="presParOf" srcId="{7CECDBCF-0282-40B8-B8C9-B674D98188B8}" destId="{72A4DCC5-E7FB-4657-ACEA-4CB8B88E663E}" srcOrd="21" destOrd="0" presId="urn:microsoft.com/office/officeart/2005/8/layout/target3"/>
    <dgm:cxn modelId="{0C9A9690-D0A8-4BE6-B150-C51173A059B4}" type="presParOf" srcId="{7CECDBCF-0282-40B8-B8C9-B674D98188B8}" destId="{7A71146D-3092-44B6-87AC-3734B9146B32}" srcOrd="22" destOrd="0" presId="urn:microsoft.com/office/officeart/2005/8/layout/target3"/>
    <dgm:cxn modelId="{9B65E493-54BA-4B0C-BE01-C4BE8B9F9F83}" type="presParOf" srcId="{7CECDBCF-0282-40B8-B8C9-B674D98188B8}" destId="{BD4592A5-5BAE-41F7-8618-CCDBDC1F229E}" srcOrd="23" destOrd="0" presId="urn:microsoft.com/office/officeart/2005/8/layout/target3"/>
    <dgm:cxn modelId="{BADA22F2-89AA-4BB6-A288-271B338CA777}" type="presParOf" srcId="{7CECDBCF-0282-40B8-B8C9-B674D98188B8}" destId="{115B955F-DEDC-4C03-9288-AB2B25E1EF45}" srcOrd="24" destOrd="0" presId="urn:microsoft.com/office/officeart/2005/8/layout/target3"/>
    <dgm:cxn modelId="{A8327584-B545-4901-AB3B-50B9C4811B4A}" type="presParOf" srcId="{7CECDBCF-0282-40B8-B8C9-B674D98188B8}" destId="{8801BBB4-289E-4816-92EA-77ADEA165E95}" srcOrd="25" destOrd="0" presId="urn:microsoft.com/office/officeart/2005/8/layout/target3"/>
    <dgm:cxn modelId="{CE7737CD-F2E6-43B9-B3C1-9BFC0BD1AC44}" type="presParOf" srcId="{7CECDBCF-0282-40B8-B8C9-B674D98188B8}" destId="{05E75409-0950-4B1A-A18C-3D98F3581D97}" srcOrd="26" destOrd="0" presId="urn:microsoft.com/office/officeart/2005/8/layout/target3"/>
    <dgm:cxn modelId="{DDAE060A-FC2E-4744-9CB8-AEADC715A220}" type="presParOf" srcId="{7CECDBCF-0282-40B8-B8C9-B674D98188B8}" destId="{FF19B09A-0DA2-4B24-A089-80B99F1F5A92}" srcOrd="27" destOrd="0" presId="urn:microsoft.com/office/officeart/2005/8/layout/target3"/>
    <dgm:cxn modelId="{BF716B27-78B3-4BB4-8AC8-373DCB0E49DE}" type="presParOf" srcId="{7CECDBCF-0282-40B8-B8C9-B674D98188B8}" destId="{82147C09-9A1A-4A9F-ABCC-B2B1DEC500C1}" srcOrd="28" destOrd="0" presId="urn:microsoft.com/office/officeart/2005/8/layout/target3"/>
    <dgm:cxn modelId="{47C4B4B2-5681-435D-B4A7-9EF957B408BA}" type="presParOf" srcId="{7CECDBCF-0282-40B8-B8C9-B674D98188B8}" destId="{04FAC4F4-AE77-4FC6-9147-5603D4B341D5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2BA6A-61FC-4F08-9F6D-CF7B8903F638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19FE6ED-AE20-4FFC-AE11-6CFC5CF755F6}">
      <dgm:prSet phldrT="[Текст]" custT="1"/>
      <dgm:spPr/>
      <dgm:t>
        <a:bodyPr/>
        <a:lstStyle/>
        <a:p>
          <a:r>
            <a:rPr lang="uk-UA" sz="1400" dirty="0" smtClean="0"/>
            <a:t>відносно велика тривалість, обумовлена термінами початку реалізації першого з визначеного портфелю проектів та закінчення останнього з них, а також специфікою ПМЕР;</a:t>
          </a:r>
          <a:endParaRPr lang="ru-RU" sz="1400" dirty="0"/>
        </a:p>
      </dgm:t>
    </dgm:pt>
    <dgm:pt modelId="{A2F8884B-D8C4-47CA-93B1-9E89BA96AE13}" type="parTrans" cxnId="{0AA6FF25-4ECA-4B10-B202-74D86D5A6CE8}">
      <dgm:prSet/>
      <dgm:spPr/>
      <dgm:t>
        <a:bodyPr/>
        <a:lstStyle/>
        <a:p>
          <a:endParaRPr lang="ru-RU"/>
        </a:p>
      </dgm:t>
    </dgm:pt>
    <dgm:pt modelId="{8AFCA6BC-DF9B-4318-AE02-4BA995D82F39}" type="sibTrans" cxnId="{0AA6FF25-4ECA-4B10-B202-74D86D5A6CE8}">
      <dgm:prSet/>
      <dgm:spPr/>
      <dgm:t>
        <a:bodyPr/>
        <a:lstStyle/>
        <a:p>
          <a:endParaRPr lang="ru-RU"/>
        </a:p>
      </dgm:t>
    </dgm:pt>
    <dgm:pt modelId="{46206C8E-8BC9-4B8A-AF18-80BF6DF44789}">
      <dgm:prSet custT="1"/>
      <dgm:spPr/>
      <dgm:t>
        <a:bodyPr/>
        <a:lstStyle/>
        <a:p>
          <a:r>
            <a:rPr lang="uk-UA" sz="1400" dirty="0" smtClean="0"/>
            <a:t>зміна пріоритетів протягом періоду реалізації портфелю, обумовлена різноманітністю потреб громади та зміною їх очікувань;</a:t>
          </a:r>
        </a:p>
      </dgm:t>
    </dgm:pt>
    <dgm:pt modelId="{E0F58E30-5A03-46E3-B74B-637C6858573F}" type="parTrans" cxnId="{41BE512F-D912-42D2-97D3-C0DD52744515}">
      <dgm:prSet/>
      <dgm:spPr/>
      <dgm:t>
        <a:bodyPr/>
        <a:lstStyle/>
        <a:p>
          <a:endParaRPr lang="ru-RU"/>
        </a:p>
      </dgm:t>
    </dgm:pt>
    <dgm:pt modelId="{3DABE5BC-CE60-4790-9507-B18DF4E74FCF}" type="sibTrans" cxnId="{41BE512F-D912-42D2-97D3-C0DD52744515}">
      <dgm:prSet/>
      <dgm:spPr/>
      <dgm:t>
        <a:bodyPr/>
        <a:lstStyle/>
        <a:p>
          <a:endParaRPr lang="ru-RU"/>
        </a:p>
      </dgm:t>
    </dgm:pt>
    <dgm:pt modelId="{19194438-1843-4221-B4F1-0CC3137CF7FC}">
      <dgm:prSet custT="1"/>
      <dgm:spPr/>
      <dgm:t>
        <a:bodyPr/>
        <a:lstStyle/>
        <a:p>
          <a:r>
            <a:rPr lang="uk-UA" sz="1400" dirty="0" smtClean="0"/>
            <a:t>багатовекторна спрямованість, відносно низький взаємозв'язок виконання окремих ПМЕР;</a:t>
          </a:r>
        </a:p>
      </dgm:t>
    </dgm:pt>
    <dgm:pt modelId="{7687DE23-27BE-4124-86EF-6092DD9B4A6B}" type="parTrans" cxnId="{A0A4DD40-40BC-44B3-AAD6-8D57BF6746A1}">
      <dgm:prSet/>
      <dgm:spPr/>
      <dgm:t>
        <a:bodyPr/>
        <a:lstStyle/>
        <a:p>
          <a:endParaRPr lang="ru-RU"/>
        </a:p>
      </dgm:t>
    </dgm:pt>
    <dgm:pt modelId="{2F73E974-9FA9-4380-9ECB-3426B9559038}" type="sibTrans" cxnId="{A0A4DD40-40BC-44B3-AAD6-8D57BF6746A1}">
      <dgm:prSet/>
      <dgm:spPr/>
      <dgm:t>
        <a:bodyPr/>
        <a:lstStyle/>
        <a:p>
          <a:endParaRPr lang="ru-RU"/>
        </a:p>
      </dgm:t>
    </dgm:pt>
    <dgm:pt modelId="{42FEC7DD-D9E9-476F-9DC5-F2D7F980244A}">
      <dgm:prSet custT="1"/>
      <dgm:spPr/>
      <dgm:t>
        <a:bodyPr/>
        <a:lstStyle/>
        <a:p>
          <a:r>
            <a:rPr lang="uk-UA" sz="1400" dirty="0" smtClean="0"/>
            <a:t>складність отримання оцінки суспільної корисності по кожному ПМЕР;</a:t>
          </a:r>
        </a:p>
      </dgm:t>
    </dgm:pt>
    <dgm:pt modelId="{F78BA224-15BE-4993-8AAE-5A757AE38F58}" type="parTrans" cxnId="{9EF2441D-BA8E-452F-AFCB-A81377B64DB3}">
      <dgm:prSet/>
      <dgm:spPr/>
      <dgm:t>
        <a:bodyPr/>
        <a:lstStyle/>
        <a:p>
          <a:endParaRPr lang="ru-RU"/>
        </a:p>
      </dgm:t>
    </dgm:pt>
    <dgm:pt modelId="{E1662943-5903-4F8D-BB24-BD0047020506}" type="sibTrans" cxnId="{9EF2441D-BA8E-452F-AFCB-A81377B64DB3}">
      <dgm:prSet/>
      <dgm:spPr/>
      <dgm:t>
        <a:bodyPr/>
        <a:lstStyle/>
        <a:p>
          <a:endParaRPr lang="ru-RU"/>
        </a:p>
      </dgm:t>
    </dgm:pt>
    <dgm:pt modelId="{84FCCC71-40FF-488E-BE39-1825224800A1}">
      <dgm:prSet custT="1"/>
      <dgm:spPr/>
      <dgm:t>
        <a:bodyPr/>
        <a:lstStyle/>
        <a:p>
          <a:r>
            <a:rPr lang="uk-UA" sz="1400" dirty="0" smtClean="0"/>
            <a:t>потреба в розробці інтегрованої системи показників ефективності реалізації портфелю ПМЕР;</a:t>
          </a:r>
        </a:p>
      </dgm:t>
    </dgm:pt>
    <dgm:pt modelId="{6B1B8044-7044-4D8D-8190-660C3054C603}" type="parTrans" cxnId="{42E67BAF-B4C6-4C72-A9AD-8E1886E357F3}">
      <dgm:prSet/>
      <dgm:spPr/>
      <dgm:t>
        <a:bodyPr/>
        <a:lstStyle/>
        <a:p>
          <a:endParaRPr lang="ru-RU"/>
        </a:p>
      </dgm:t>
    </dgm:pt>
    <dgm:pt modelId="{90954F57-9CAD-4633-B4D8-9D38D470F4E4}" type="sibTrans" cxnId="{42E67BAF-B4C6-4C72-A9AD-8E1886E357F3}">
      <dgm:prSet/>
      <dgm:spPr/>
      <dgm:t>
        <a:bodyPr/>
        <a:lstStyle/>
        <a:p>
          <a:endParaRPr lang="ru-RU"/>
        </a:p>
      </dgm:t>
    </dgm:pt>
    <dgm:pt modelId="{BDF87F2C-1014-42C5-8CEA-69BE91F9CDD6}">
      <dgm:prSet custT="1"/>
      <dgm:spPr/>
      <dgm:t>
        <a:bodyPr/>
        <a:lstStyle/>
        <a:p>
          <a:r>
            <a:rPr lang="uk-UA" sz="1400" dirty="0" err="1" smtClean="0"/>
            <a:t>багатоканальність</a:t>
          </a:r>
          <a:r>
            <a:rPr lang="uk-UA" sz="1400" dirty="0" smtClean="0"/>
            <a:t> фінансування;</a:t>
          </a:r>
        </a:p>
      </dgm:t>
    </dgm:pt>
    <dgm:pt modelId="{49F14E38-B3B4-49B9-B9ED-DBEC7AFCBE81}" type="parTrans" cxnId="{1DC2F9D5-D1BC-408B-8B12-2C0D87410CDA}">
      <dgm:prSet/>
      <dgm:spPr/>
      <dgm:t>
        <a:bodyPr/>
        <a:lstStyle/>
        <a:p>
          <a:endParaRPr lang="ru-RU"/>
        </a:p>
      </dgm:t>
    </dgm:pt>
    <dgm:pt modelId="{601D477A-792B-42BD-A339-44F386936FB5}" type="sibTrans" cxnId="{1DC2F9D5-D1BC-408B-8B12-2C0D87410CDA}">
      <dgm:prSet/>
      <dgm:spPr/>
      <dgm:t>
        <a:bodyPr/>
        <a:lstStyle/>
        <a:p>
          <a:endParaRPr lang="ru-RU"/>
        </a:p>
      </dgm:t>
    </dgm:pt>
    <dgm:pt modelId="{D8D435A6-0070-4B2A-8F72-5EC81C4FC886}">
      <dgm:prSet custT="1"/>
      <dgm:spPr/>
      <dgm:t>
        <a:bodyPr/>
        <a:lstStyle/>
        <a:p>
          <a:r>
            <a:rPr lang="uk-UA" sz="1400" dirty="0" smtClean="0"/>
            <a:t>жорстка обмеженість місцевих ресурсів;</a:t>
          </a:r>
        </a:p>
      </dgm:t>
    </dgm:pt>
    <dgm:pt modelId="{8C7AEDC1-5649-4DBA-9A80-79EC13EC2AB0}" type="parTrans" cxnId="{B7F33B30-68B8-42DF-A9F7-52BE0A5BFFC3}">
      <dgm:prSet/>
      <dgm:spPr/>
      <dgm:t>
        <a:bodyPr/>
        <a:lstStyle/>
        <a:p>
          <a:endParaRPr lang="ru-RU"/>
        </a:p>
      </dgm:t>
    </dgm:pt>
    <dgm:pt modelId="{ABA3E924-5B67-4F6D-93D0-C5568C275A04}" type="sibTrans" cxnId="{B7F33B30-68B8-42DF-A9F7-52BE0A5BFFC3}">
      <dgm:prSet/>
      <dgm:spPr/>
      <dgm:t>
        <a:bodyPr/>
        <a:lstStyle/>
        <a:p>
          <a:endParaRPr lang="ru-RU"/>
        </a:p>
      </dgm:t>
    </dgm:pt>
    <dgm:pt modelId="{8628A59E-9307-4689-87E6-7CB9BE56EB70}">
      <dgm:prSet custT="1"/>
      <dgm:spPr/>
      <dgm:t>
        <a:bodyPr/>
        <a:lstStyle/>
        <a:p>
          <a:r>
            <a:rPr lang="uk-UA" sz="1400" dirty="0" smtClean="0"/>
            <a:t>залежність терміну реалізації портфелю ПМЕР від циклу виборів у місцеві органи влади й управління;</a:t>
          </a:r>
        </a:p>
      </dgm:t>
    </dgm:pt>
    <dgm:pt modelId="{5DFAF316-094A-49A4-B90C-378971EB9FB7}" type="parTrans" cxnId="{C9C6AAFC-BE0A-48F6-8C5A-631264A0558D}">
      <dgm:prSet/>
      <dgm:spPr/>
      <dgm:t>
        <a:bodyPr/>
        <a:lstStyle/>
        <a:p>
          <a:endParaRPr lang="ru-RU"/>
        </a:p>
      </dgm:t>
    </dgm:pt>
    <dgm:pt modelId="{A1C89981-7D72-41AA-B259-5C7E093EB18D}" type="sibTrans" cxnId="{C9C6AAFC-BE0A-48F6-8C5A-631264A0558D}">
      <dgm:prSet/>
      <dgm:spPr/>
      <dgm:t>
        <a:bodyPr/>
        <a:lstStyle/>
        <a:p>
          <a:endParaRPr lang="ru-RU"/>
        </a:p>
      </dgm:t>
    </dgm:pt>
    <dgm:pt modelId="{0D0D2135-CA62-4E97-B0D0-5C88EBCB17D1}">
      <dgm:prSet custT="1"/>
      <dgm:spPr/>
      <dgm:t>
        <a:bodyPr/>
        <a:lstStyle/>
        <a:p>
          <a:r>
            <a:rPr lang="uk-UA" sz="1200" dirty="0" smtClean="0"/>
            <a:t>специфічні види ризиків, пов'язаних з виникненням необхідності перерозподілу ресурсів, викликаного щорічним прийняттям місцевого бюджету; зі змінами у керівному апараті центрального й місцевого рівнів, пов'язаними із виборчим періодом тощо.</a:t>
          </a:r>
          <a:endParaRPr lang="ru-RU" sz="1200" dirty="0" smtClean="0"/>
        </a:p>
      </dgm:t>
    </dgm:pt>
    <dgm:pt modelId="{6061B1FE-5C13-475E-AF41-7FD24CE5F6F5}" type="parTrans" cxnId="{A836C7BB-703B-4F2D-B551-37A4412963E5}">
      <dgm:prSet/>
      <dgm:spPr/>
      <dgm:t>
        <a:bodyPr/>
        <a:lstStyle/>
        <a:p>
          <a:endParaRPr lang="ru-RU"/>
        </a:p>
      </dgm:t>
    </dgm:pt>
    <dgm:pt modelId="{DC401E7C-F18A-44C5-ABFE-49261D90EF77}" type="sibTrans" cxnId="{A836C7BB-703B-4F2D-B551-37A4412963E5}">
      <dgm:prSet/>
      <dgm:spPr/>
      <dgm:t>
        <a:bodyPr/>
        <a:lstStyle/>
        <a:p>
          <a:endParaRPr lang="ru-RU"/>
        </a:p>
      </dgm:t>
    </dgm:pt>
    <dgm:pt modelId="{522ADA3B-CCC4-450B-B98E-2F39948EA1A8}" type="pres">
      <dgm:prSet presAssocID="{2E62BA6A-61FC-4F08-9F6D-CF7B8903F6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5BE1EC-BF75-40B9-8737-D60850969E08}" type="pres">
      <dgm:prSet presAssocID="{119FE6ED-AE20-4FFC-AE11-6CFC5CF755F6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E0819-58B0-4354-BA20-3FD7CF3151C8}" type="pres">
      <dgm:prSet presAssocID="{8AFCA6BC-DF9B-4318-AE02-4BA995D82F39}" presName="spacer" presStyleCnt="0"/>
      <dgm:spPr/>
    </dgm:pt>
    <dgm:pt modelId="{D472BD83-88B8-43AC-BAD2-3DC763B1B6FF}" type="pres">
      <dgm:prSet presAssocID="{46206C8E-8BC9-4B8A-AF18-80BF6DF4478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E6166-2537-46DF-BAEC-6F55F2BE8772}" type="pres">
      <dgm:prSet presAssocID="{3DABE5BC-CE60-4790-9507-B18DF4E74FCF}" presName="spacer" presStyleCnt="0"/>
      <dgm:spPr/>
    </dgm:pt>
    <dgm:pt modelId="{91F49E9B-3085-495A-AB39-309EBFC22E5A}" type="pres">
      <dgm:prSet presAssocID="{19194438-1843-4221-B4F1-0CC3137CF7F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81A13-EAB6-4CC0-B1BC-ABA0F6F5168D}" type="pres">
      <dgm:prSet presAssocID="{2F73E974-9FA9-4380-9ECB-3426B9559038}" presName="spacer" presStyleCnt="0"/>
      <dgm:spPr/>
    </dgm:pt>
    <dgm:pt modelId="{F5F979AC-4243-4952-B837-2D8BE7945609}" type="pres">
      <dgm:prSet presAssocID="{42FEC7DD-D9E9-476F-9DC5-F2D7F980244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5E013-BC2D-4A1D-BEE8-A7494C7B7986}" type="pres">
      <dgm:prSet presAssocID="{E1662943-5903-4F8D-BB24-BD0047020506}" presName="spacer" presStyleCnt="0"/>
      <dgm:spPr/>
    </dgm:pt>
    <dgm:pt modelId="{DE4B7E55-BD92-46F5-AF3F-8D157D69327D}" type="pres">
      <dgm:prSet presAssocID="{84FCCC71-40FF-488E-BE39-1825224800A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3A3FC-E08B-4BBE-9EB5-98A3ADCB8C52}" type="pres">
      <dgm:prSet presAssocID="{90954F57-9CAD-4633-B4D8-9D38D470F4E4}" presName="spacer" presStyleCnt="0"/>
      <dgm:spPr/>
    </dgm:pt>
    <dgm:pt modelId="{69C1B3E7-9E41-4E34-9568-83AD9A209507}" type="pres">
      <dgm:prSet presAssocID="{BDF87F2C-1014-42C5-8CEA-69BE91F9CDD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1848-13C7-493E-B176-0600334803C2}" type="pres">
      <dgm:prSet presAssocID="{601D477A-792B-42BD-A339-44F386936FB5}" presName="spacer" presStyleCnt="0"/>
      <dgm:spPr/>
    </dgm:pt>
    <dgm:pt modelId="{1B2093C2-945B-4EE6-8661-65C198F934FB}" type="pres">
      <dgm:prSet presAssocID="{D8D435A6-0070-4B2A-8F72-5EC81C4FC88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FFFBC-CC41-4CA4-8C51-D6967C30ED3E}" type="pres">
      <dgm:prSet presAssocID="{ABA3E924-5B67-4F6D-93D0-C5568C275A04}" presName="spacer" presStyleCnt="0"/>
      <dgm:spPr/>
    </dgm:pt>
    <dgm:pt modelId="{E43489B9-5524-418E-83EF-CCDEF6A0B1BF}" type="pres">
      <dgm:prSet presAssocID="{8628A59E-9307-4689-87E6-7CB9BE56EB7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F3608-D1CF-48D2-A267-36ED96A87437}" type="pres">
      <dgm:prSet presAssocID="{A1C89981-7D72-41AA-B259-5C7E093EB18D}" presName="spacer" presStyleCnt="0"/>
      <dgm:spPr/>
    </dgm:pt>
    <dgm:pt modelId="{EB323EB5-975F-40DC-AA98-D53AD2B5574A}" type="pres">
      <dgm:prSet presAssocID="{0D0D2135-CA62-4E97-B0D0-5C88EBCB17D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E6DD6-4C2F-4CBE-803E-47E274CF7F3D}" type="presOf" srcId="{8628A59E-9307-4689-87E6-7CB9BE56EB70}" destId="{E43489B9-5524-418E-83EF-CCDEF6A0B1BF}" srcOrd="0" destOrd="0" presId="urn:microsoft.com/office/officeart/2005/8/layout/vList2"/>
    <dgm:cxn modelId="{1DC2F9D5-D1BC-408B-8B12-2C0D87410CDA}" srcId="{2E62BA6A-61FC-4F08-9F6D-CF7B8903F638}" destId="{BDF87F2C-1014-42C5-8CEA-69BE91F9CDD6}" srcOrd="5" destOrd="0" parTransId="{49F14E38-B3B4-49B9-B9ED-DBEC7AFCBE81}" sibTransId="{601D477A-792B-42BD-A339-44F386936FB5}"/>
    <dgm:cxn modelId="{5BDA2817-44CD-4443-87F5-FEB5A3917ED8}" type="presOf" srcId="{2E62BA6A-61FC-4F08-9F6D-CF7B8903F638}" destId="{522ADA3B-CCC4-450B-B98E-2F39948EA1A8}" srcOrd="0" destOrd="0" presId="urn:microsoft.com/office/officeart/2005/8/layout/vList2"/>
    <dgm:cxn modelId="{FF298A03-08CA-4C27-945B-92224E8F624B}" type="presOf" srcId="{84FCCC71-40FF-488E-BE39-1825224800A1}" destId="{DE4B7E55-BD92-46F5-AF3F-8D157D69327D}" srcOrd="0" destOrd="0" presId="urn:microsoft.com/office/officeart/2005/8/layout/vList2"/>
    <dgm:cxn modelId="{F97069CF-FB1E-4B29-BD88-BC2138DE3E25}" type="presOf" srcId="{D8D435A6-0070-4B2A-8F72-5EC81C4FC886}" destId="{1B2093C2-945B-4EE6-8661-65C198F934FB}" srcOrd="0" destOrd="0" presId="urn:microsoft.com/office/officeart/2005/8/layout/vList2"/>
    <dgm:cxn modelId="{32F18762-538D-4470-999F-322BD21EC404}" type="presOf" srcId="{0D0D2135-CA62-4E97-B0D0-5C88EBCB17D1}" destId="{EB323EB5-975F-40DC-AA98-D53AD2B5574A}" srcOrd="0" destOrd="0" presId="urn:microsoft.com/office/officeart/2005/8/layout/vList2"/>
    <dgm:cxn modelId="{136F6F99-D3D5-4FAA-A7BC-DB02EBD8BD5F}" type="presOf" srcId="{BDF87F2C-1014-42C5-8CEA-69BE91F9CDD6}" destId="{69C1B3E7-9E41-4E34-9568-83AD9A209507}" srcOrd="0" destOrd="0" presId="urn:microsoft.com/office/officeart/2005/8/layout/vList2"/>
    <dgm:cxn modelId="{292AA317-F77A-4FBD-9DE6-0A74EBD0C60D}" type="presOf" srcId="{46206C8E-8BC9-4B8A-AF18-80BF6DF44789}" destId="{D472BD83-88B8-43AC-BAD2-3DC763B1B6FF}" srcOrd="0" destOrd="0" presId="urn:microsoft.com/office/officeart/2005/8/layout/vList2"/>
    <dgm:cxn modelId="{42E67BAF-B4C6-4C72-A9AD-8E1886E357F3}" srcId="{2E62BA6A-61FC-4F08-9F6D-CF7B8903F638}" destId="{84FCCC71-40FF-488E-BE39-1825224800A1}" srcOrd="4" destOrd="0" parTransId="{6B1B8044-7044-4D8D-8190-660C3054C603}" sibTransId="{90954F57-9CAD-4633-B4D8-9D38D470F4E4}"/>
    <dgm:cxn modelId="{0AA6FF25-4ECA-4B10-B202-74D86D5A6CE8}" srcId="{2E62BA6A-61FC-4F08-9F6D-CF7B8903F638}" destId="{119FE6ED-AE20-4FFC-AE11-6CFC5CF755F6}" srcOrd="0" destOrd="0" parTransId="{A2F8884B-D8C4-47CA-93B1-9E89BA96AE13}" sibTransId="{8AFCA6BC-DF9B-4318-AE02-4BA995D82F39}"/>
    <dgm:cxn modelId="{9EF2441D-BA8E-452F-AFCB-A81377B64DB3}" srcId="{2E62BA6A-61FC-4F08-9F6D-CF7B8903F638}" destId="{42FEC7DD-D9E9-476F-9DC5-F2D7F980244A}" srcOrd="3" destOrd="0" parTransId="{F78BA224-15BE-4993-8AAE-5A757AE38F58}" sibTransId="{E1662943-5903-4F8D-BB24-BD0047020506}"/>
    <dgm:cxn modelId="{07D3F64C-A343-44D9-B2D5-72260FA8A9DE}" type="presOf" srcId="{19194438-1843-4221-B4F1-0CC3137CF7FC}" destId="{91F49E9B-3085-495A-AB39-309EBFC22E5A}" srcOrd="0" destOrd="0" presId="urn:microsoft.com/office/officeart/2005/8/layout/vList2"/>
    <dgm:cxn modelId="{29DF5A77-73BC-4E10-8293-2EE5D0D0B50D}" type="presOf" srcId="{119FE6ED-AE20-4FFC-AE11-6CFC5CF755F6}" destId="{705BE1EC-BF75-40B9-8737-D60850969E08}" srcOrd="0" destOrd="0" presId="urn:microsoft.com/office/officeart/2005/8/layout/vList2"/>
    <dgm:cxn modelId="{A0A4DD40-40BC-44B3-AAD6-8D57BF6746A1}" srcId="{2E62BA6A-61FC-4F08-9F6D-CF7B8903F638}" destId="{19194438-1843-4221-B4F1-0CC3137CF7FC}" srcOrd="2" destOrd="0" parTransId="{7687DE23-27BE-4124-86EF-6092DD9B4A6B}" sibTransId="{2F73E974-9FA9-4380-9ECB-3426B9559038}"/>
    <dgm:cxn modelId="{A836C7BB-703B-4F2D-B551-37A4412963E5}" srcId="{2E62BA6A-61FC-4F08-9F6D-CF7B8903F638}" destId="{0D0D2135-CA62-4E97-B0D0-5C88EBCB17D1}" srcOrd="8" destOrd="0" parTransId="{6061B1FE-5C13-475E-AF41-7FD24CE5F6F5}" sibTransId="{DC401E7C-F18A-44C5-ABFE-49261D90EF77}"/>
    <dgm:cxn modelId="{10AA3CA5-1161-4083-84DE-3791E89C0C29}" type="presOf" srcId="{42FEC7DD-D9E9-476F-9DC5-F2D7F980244A}" destId="{F5F979AC-4243-4952-B837-2D8BE7945609}" srcOrd="0" destOrd="0" presId="urn:microsoft.com/office/officeart/2005/8/layout/vList2"/>
    <dgm:cxn modelId="{41BE512F-D912-42D2-97D3-C0DD52744515}" srcId="{2E62BA6A-61FC-4F08-9F6D-CF7B8903F638}" destId="{46206C8E-8BC9-4B8A-AF18-80BF6DF44789}" srcOrd="1" destOrd="0" parTransId="{E0F58E30-5A03-46E3-B74B-637C6858573F}" sibTransId="{3DABE5BC-CE60-4790-9507-B18DF4E74FCF}"/>
    <dgm:cxn modelId="{B7F33B30-68B8-42DF-A9F7-52BE0A5BFFC3}" srcId="{2E62BA6A-61FC-4F08-9F6D-CF7B8903F638}" destId="{D8D435A6-0070-4B2A-8F72-5EC81C4FC886}" srcOrd="6" destOrd="0" parTransId="{8C7AEDC1-5649-4DBA-9A80-79EC13EC2AB0}" sibTransId="{ABA3E924-5B67-4F6D-93D0-C5568C275A04}"/>
    <dgm:cxn modelId="{C9C6AAFC-BE0A-48F6-8C5A-631264A0558D}" srcId="{2E62BA6A-61FC-4F08-9F6D-CF7B8903F638}" destId="{8628A59E-9307-4689-87E6-7CB9BE56EB70}" srcOrd="7" destOrd="0" parTransId="{5DFAF316-094A-49A4-B90C-378971EB9FB7}" sibTransId="{A1C89981-7D72-41AA-B259-5C7E093EB18D}"/>
    <dgm:cxn modelId="{4CA03093-B771-4E74-9F0D-F2EA4661E287}" type="presParOf" srcId="{522ADA3B-CCC4-450B-B98E-2F39948EA1A8}" destId="{705BE1EC-BF75-40B9-8737-D60850969E08}" srcOrd="0" destOrd="0" presId="urn:microsoft.com/office/officeart/2005/8/layout/vList2"/>
    <dgm:cxn modelId="{9C2863EF-B6B7-4B9F-9283-099488CB6B54}" type="presParOf" srcId="{522ADA3B-CCC4-450B-B98E-2F39948EA1A8}" destId="{373E0819-58B0-4354-BA20-3FD7CF3151C8}" srcOrd="1" destOrd="0" presId="urn:microsoft.com/office/officeart/2005/8/layout/vList2"/>
    <dgm:cxn modelId="{67E175C5-FAFB-459C-BBF0-7DD63F2AC322}" type="presParOf" srcId="{522ADA3B-CCC4-450B-B98E-2F39948EA1A8}" destId="{D472BD83-88B8-43AC-BAD2-3DC763B1B6FF}" srcOrd="2" destOrd="0" presId="urn:microsoft.com/office/officeart/2005/8/layout/vList2"/>
    <dgm:cxn modelId="{86CACE5E-CF2D-47BA-98AE-ACC3A3076281}" type="presParOf" srcId="{522ADA3B-CCC4-450B-B98E-2F39948EA1A8}" destId="{F1EE6166-2537-46DF-BAEC-6F55F2BE8772}" srcOrd="3" destOrd="0" presId="urn:microsoft.com/office/officeart/2005/8/layout/vList2"/>
    <dgm:cxn modelId="{ED6D3318-89CE-420C-A2D1-1095FAD09C8C}" type="presParOf" srcId="{522ADA3B-CCC4-450B-B98E-2F39948EA1A8}" destId="{91F49E9B-3085-495A-AB39-309EBFC22E5A}" srcOrd="4" destOrd="0" presId="urn:microsoft.com/office/officeart/2005/8/layout/vList2"/>
    <dgm:cxn modelId="{D39DA7B4-A4F9-4B6C-A53F-6743D6D68709}" type="presParOf" srcId="{522ADA3B-CCC4-450B-B98E-2F39948EA1A8}" destId="{10981A13-EAB6-4CC0-B1BC-ABA0F6F5168D}" srcOrd="5" destOrd="0" presId="urn:microsoft.com/office/officeart/2005/8/layout/vList2"/>
    <dgm:cxn modelId="{16DB2B12-02D1-4D75-8DB3-12E954862EB9}" type="presParOf" srcId="{522ADA3B-CCC4-450B-B98E-2F39948EA1A8}" destId="{F5F979AC-4243-4952-B837-2D8BE7945609}" srcOrd="6" destOrd="0" presId="urn:microsoft.com/office/officeart/2005/8/layout/vList2"/>
    <dgm:cxn modelId="{085D3AD1-A576-40D3-8244-B760C7CB6920}" type="presParOf" srcId="{522ADA3B-CCC4-450B-B98E-2F39948EA1A8}" destId="{DAF5E013-BC2D-4A1D-BEE8-A7494C7B7986}" srcOrd="7" destOrd="0" presId="urn:microsoft.com/office/officeart/2005/8/layout/vList2"/>
    <dgm:cxn modelId="{A734D9CB-7687-47CE-891C-D62EA10F6FD3}" type="presParOf" srcId="{522ADA3B-CCC4-450B-B98E-2F39948EA1A8}" destId="{DE4B7E55-BD92-46F5-AF3F-8D157D69327D}" srcOrd="8" destOrd="0" presId="urn:microsoft.com/office/officeart/2005/8/layout/vList2"/>
    <dgm:cxn modelId="{AEC45976-D718-4609-BED8-D0CD568CF6FA}" type="presParOf" srcId="{522ADA3B-CCC4-450B-B98E-2F39948EA1A8}" destId="{B623A3FC-E08B-4BBE-9EB5-98A3ADCB8C52}" srcOrd="9" destOrd="0" presId="urn:microsoft.com/office/officeart/2005/8/layout/vList2"/>
    <dgm:cxn modelId="{EA72BED5-6262-46B0-BFAF-1C295979B6E6}" type="presParOf" srcId="{522ADA3B-CCC4-450B-B98E-2F39948EA1A8}" destId="{69C1B3E7-9E41-4E34-9568-83AD9A209507}" srcOrd="10" destOrd="0" presId="urn:microsoft.com/office/officeart/2005/8/layout/vList2"/>
    <dgm:cxn modelId="{5FBC42C3-7237-4A3A-88DC-CDCAC58A625B}" type="presParOf" srcId="{522ADA3B-CCC4-450B-B98E-2F39948EA1A8}" destId="{27511848-13C7-493E-B176-0600334803C2}" srcOrd="11" destOrd="0" presId="urn:microsoft.com/office/officeart/2005/8/layout/vList2"/>
    <dgm:cxn modelId="{4DAF0884-C083-4C3E-93A9-62CD7670FFC1}" type="presParOf" srcId="{522ADA3B-CCC4-450B-B98E-2F39948EA1A8}" destId="{1B2093C2-945B-4EE6-8661-65C198F934FB}" srcOrd="12" destOrd="0" presId="urn:microsoft.com/office/officeart/2005/8/layout/vList2"/>
    <dgm:cxn modelId="{FAD72558-0A36-4A86-8457-3C1EC54807DD}" type="presParOf" srcId="{522ADA3B-CCC4-450B-B98E-2F39948EA1A8}" destId="{46AFFFBC-CC41-4CA4-8C51-D6967C30ED3E}" srcOrd="13" destOrd="0" presId="urn:microsoft.com/office/officeart/2005/8/layout/vList2"/>
    <dgm:cxn modelId="{97672D65-88DA-466E-84E3-864BE0063620}" type="presParOf" srcId="{522ADA3B-CCC4-450B-B98E-2F39948EA1A8}" destId="{E43489B9-5524-418E-83EF-CCDEF6A0B1BF}" srcOrd="14" destOrd="0" presId="urn:microsoft.com/office/officeart/2005/8/layout/vList2"/>
    <dgm:cxn modelId="{0EC53E04-3A33-4A46-95C5-FCA4AA149A67}" type="presParOf" srcId="{522ADA3B-CCC4-450B-B98E-2F39948EA1A8}" destId="{326F3608-D1CF-48D2-A267-36ED96A87437}" srcOrd="15" destOrd="0" presId="urn:microsoft.com/office/officeart/2005/8/layout/vList2"/>
    <dgm:cxn modelId="{8198BD87-BFD6-41D6-B23D-7451E2EAC76C}" type="presParOf" srcId="{522ADA3B-CCC4-450B-B98E-2F39948EA1A8}" destId="{EB323EB5-975F-40DC-AA98-D53AD2B5574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B36A6-7DAD-4404-B62E-EF5AD50F2965}" type="doc">
      <dgm:prSet loTypeId="urn:microsoft.com/office/officeart/2008/layout/VerticalCurvedList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43E144-6345-4015-BBF1-2E81A440C6F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0" dirty="0" smtClean="0">
              <a:effectLst/>
            </a:rPr>
            <a:t>гранти, кредити</a:t>
          </a:r>
          <a:endParaRPr lang="uk-UA" sz="2400" b="0" dirty="0">
            <a:effectLst/>
          </a:endParaRPr>
        </a:p>
      </dgm:t>
    </dgm:pt>
    <dgm:pt modelId="{0B41847F-A342-41CC-A035-70DA362B9201}" type="parTrans" cxnId="{67E6FCC8-867B-4EDE-9D0C-559A2EB97CC4}">
      <dgm:prSet/>
      <dgm:spPr/>
      <dgm:t>
        <a:bodyPr/>
        <a:lstStyle/>
        <a:p>
          <a:endParaRPr lang="en-US"/>
        </a:p>
      </dgm:t>
    </dgm:pt>
    <dgm:pt modelId="{B030F8C9-085B-4A16-9955-20090F88B2B1}" type="sibTrans" cxnId="{67E6FCC8-867B-4EDE-9D0C-559A2EB97CC4}">
      <dgm:prSet/>
      <dgm:spPr/>
      <dgm:t>
        <a:bodyPr/>
        <a:lstStyle/>
        <a:p>
          <a:endParaRPr lang="en-US"/>
        </a:p>
      </dgm:t>
    </dgm:pt>
    <dgm:pt modelId="{D824BE86-3296-4A30-A64B-2102E655F57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0" noProof="0" dirty="0">
              <a:effectLst/>
            </a:rPr>
            <a:t>консультації експертів </a:t>
          </a:r>
          <a:r>
            <a:rPr lang="uk-UA" sz="2400" b="0" i="0" noProof="0" dirty="0">
              <a:effectLst/>
            </a:rPr>
            <a:t>(у т.ч. іноземних), </a:t>
          </a:r>
          <a:r>
            <a:rPr lang="uk-UA" sz="2400" b="1" i="0" noProof="0" dirty="0">
              <a:effectLst/>
            </a:rPr>
            <a:t>проведення досліджень</a:t>
          </a:r>
          <a:endParaRPr lang="uk-UA" sz="2400" b="1" noProof="0" dirty="0">
            <a:effectLst/>
          </a:endParaRPr>
        </a:p>
      </dgm:t>
    </dgm:pt>
    <dgm:pt modelId="{05CE9D45-FAE2-4859-92B6-B441DD2F3806}" type="parTrans" cxnId="{56C8BD81-58DA-419B-B96E-8F73F5FD36B1}">
      <dgm:prSet/>
      <dgm:spPr/>
      <dgm:t>
        <a:bodyPr/>
        <a:lstStyle/>
        <a:p>
          <a:endParaRPr lang="en-US"/>
        </a:p>
      </dgm:t>
    </dgm:pt>
    <dgm:pt modelId="{5CB21F4A-3917-4627-9F1A-EEFD24F96E7B}" type="sibTrans" cxnId="{56C8BD81-58DA-419B-B96E-8F73F5FD36B1}">
      <dgm:prSet/>
      <dgm:spPr/>
      <dgm:t>
        <a:bodyPr/>
        <a:lstStyle/>
        <a:p>
          <a:endParaRPr lang="en-US"/>
        </a:p>
      </dgm:t>
    </dgm:pt>
    <dgm:pt modelId="{6DFA4CA9-DB89-47D7-957D-2573DFADFAF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0" dirty="0">
              <a:effectLst/>
            </a:rPr>
            <a:t>стипендії, фінансування витрат на навчання і підвищення </a:t>
          </a:r>
          <a:r>
            <a:rPr lang="uk-UA" sz="2400" b="1" i="0" dirty="0" smtClean="0">
              <a:effectLst/>
            </a:rPr>
            <a:t>кваліфікації</a:t>
          </a:r>
          <a:endParaRPr lang="uk-UA" sz="2400" dirty="0">
            <a:effectLst/>
          </a:endParaRPr>
        </a:p>
      </dgm:t>
    </dgm:pt>
    <dgm:pt modelId="{C1BC0B8C-A2D2-4518-89CF-89CB518A495E}" type="parTrans" cxnId="{A7C4A207-D6E3-4EF0-B267-CFE8A9FCE5B6}">
      <dgm:prSet/>
      <dgm:spPr/>
      <dgm:t>
        <a:bodyPr/>
        <a:lstStyle/>
        <a:p>
          <a:endParaRPr lang="en-US"/>
        </a:p>
      </dgm:t>
    </dgm:pt>
    <dgm:pt modelId="{855A809B-4908-4AF5-A6AF-2C506E6E578C}" type="sibTrans" cxnId="{A7C4A207-D6E3-4EF0-B267-CFE8A9FCE5B6}">
      <dgm:prSet/>
      <dgm:spPr/>
      <dgm:t>
        <a:bodyPr/>
        <a:lstStyle/>
        <a:p>
          <a:endParaRPr lang="en-US"/>
        </a:p>
      </dgm:t>
    </dgm:pt>
    <dgm:pt modelId="{D4A4ECFA-7131-437A-B7B0-ADDCF6FC636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0" noProof="0" dirty="0">
              <a:effectLst/>
            </a:rPr>
            <a:t>передача прав інтелектуальної власності та </a:t>
          </a:r>
          <a:r>
            <a:rPr lang="uk-UA" sz="2400" b="1" i="0" noProof="0" dirty="0" smtClean="0">
              <a:effectLst/>
            </a:rPr>
            <a:t>технології</a:t>
          </a:r>
          <a:endParaRPr lang="uk-UA" sz="2400" noProof="0" dirty="0">
            <a:effectLst/>
          </a:endParaRPr>
        </a:p>
      </dgm:t>
    </dgm:pt>
    <dgm:pt modelId="{0EB5F6AB-12E4-4E63-BB53-326BCA438B0B}" type="parTrans" cxnId="{D4E2CD2C-F860-4F77-B98B-54C815BD2729}">
      <dgm:prSet/>
      <dgm:spPr/>
      <dgm:t>
        <a:bodyPr/>
        <a:lstStyle/>
        <a:p>
          <a:endParaRPr lang="en-US"/>
        </a:p>
      </dgm:t>
    </dgm:pt>
    <dgm:pt modelId="{C2E26B47-DE8E-49FD-A290-F0A377C5FDBF}" type="sibTrans" cxnId="{D4E2CD2C-F860-4F77-B98B-54C815BD2729}">
      <dgm:prSet/>
      <dgm:spPr/>
      <dgm:t>
        <a:bodyPr/>
        <a:lstStyle/>
        <a:p>
          <a:endParaRPr lang="en-US"/>
        </a:p>
      </dgm:t>
    </dgm:pt>
    <dgm:pt modelId="{4E7C4490-0CDB-431B-B06C-01A351737D5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0" noProof="0" dirty="0">
              <a:effectLst/>
            </a:rPr>
            <a:t>постачання обладнання та товарів, </a:t>
          </a:r>
          <a:r>
            <a:rPr lang="uk-UA" sz="2400" b="0" i="0" noProof="0" dirty="0">
              <a:effectLst/>
            </a:rPr>
            <a:t>необхідних для реалізації </a:t>
          </a:r>
          <a:r>
            <a:rPr lang="uk-UA" sz="2400" b="0" i="0" noProof="0" dirty="0" smtClean="0">
              <a:effectLst/>
            </a:rPr>
            <a:t>проектів</a:t>
          </a:r>
          <a:endParaRPr lang="uk-UA" sz="2400" b="0" noProof="0" dirty="0">
            <a:effectLst/>
          </a:endParaRPr>
        </a:p>
      </dgm:t>
    </dgm:pt>
    <dgm:pt modelId="{027A7B15-9A3A-4804-A995-3FFF513676C1}" type="parTrans" cxnId="{3CFEA080-BD8C-44EB-B994-32BFE32045AD}">
      <dgm:prSet/>
      <dgm:spPr/>
      <dgm:t>
        <a:bodyPr/>
        <a:lstStyle/>
        <a:p>
          <a:endParaRPr lang="en-US"/>
        </a:p>
      </dgm:t>
    </dgm:pt>
    <dgm:pt modelId="{CAEA2114-5036-482E-A966-D5EC3C4F9FBE}" type="sibTrans" cxnId="{3CFEA080-BD8C-44EB-B994-32BFE32045AD}">
      <dgm:prSet/>
      <dgm:spPr/>
      <dgm:t>
        <a:bodyPr/>
        <a:lstStyle/>
        <a:p>
          <a:endParaRPr lang="en-US"/>
        </a:p>
      </dgm:t>
    </dgm:pt>
    <dgm:pt modelId="{9885AE52-15FE-446D-ABF4-B361C2DE6CB7}" type="pres">
      <dgm:prSet presAssocID="{65BB36A6-7DAD-4404-B62E-EF5AD50F29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F06399C-EEA1-4C7C-AF99-E3634BA3D8ED}" type="pres">
      <dgm:prSet presAssocID="{65BB36A6-7DAD-4404-B62E-EF5AD50F2965}" presName="Name1" presStyleCnt="0"/>
      <dgm:spPr/>
    </dgm:pt>
    <dgm:pt modelId="{909ED3CC-1965-4889-9F23-370E7FBA087B}" type="pres">
      <dgm:prSet presAssocID="{65BB36A6-7DAD-4404-B62E-EF5AD50F2965}" presName="cycle" presStyleCnt="0"/>
      <dgm:spPr/>
    </dgm:pt>
    <dgm:pt modelId="{81805168-8649-40B8-B07A-E19803D6BD57}" type="pres">
      <dgm:prSet presAssocID="{65BB36A6-7DAD-4404-B62E-EF5AD50F2965}" presName="srcNode" presStyleLbl="node1" presStyleIdx="0" presStyleCnt="5"/>
      <dgm:spPr/>
    </dgm:pt>
    <dgm:pt modelId="{DE3B1D84-0795-4339-B6AB-60D1D814B822}" type="pres">
      <dgm:prSet presAssocID="{65BB36A6-7DAD-4404-B62E-EF5AD50F2965}" presName="conn" presStyleLbl="parChTrans1D2" presStyleIdx="0" presStyleCnt="1"/>
      <dgm:spPr/>
      <dgm:t>
        <a:bodyPr/>
        <a:lstStyle/>
        <a:p>
          <a:endParaRPr lang="ru-RU"/>
        </a:p>
      </dgm:t>
    </dgm:pt>
    <dgm:pt modelId="{FE4D5D3A-3059-4322-AEF1-D593575FCB7F}" type="pres">
      <dgm:prSet presAssocID="{65BB36A6-7DAD-4404-B62E-EF5AD50F2965}" presName="extraNode" presStyleLbl="node1" presStyleIdx="0" presStyleCnt="5"/>
      <dgm:spPr/>
    </dgm:pt>
    <dgm:pt modelId="{71713079-8704-4708-93D4-35FC0A6E8601}" type="pres">
      <dgm:prSet presAssocID="{65BB36A6-7DAD-4404-B62E-EF5AD50F2965}" presName="dstNode" presStyleLbl="node1" presStyleIdx="0" presStyleCnt="5"/>
      <dgm:spPr/>
    </dgm:pt>
    <dgm:pt modelId="{C80312AF-990E-4C76-9D29-6F1ACCB85C00}" type="pres">
      <dgm:prSet presAssocID="{0A43E144-6345-4015-BBF1-2E81A440C6FE}" presName="text_1" presStyleLbl="node1" presStyleIdx="0" presStyleCnt="5" custLinFactNeighborX="6250" custLinFactNeighborY="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3F5FE-C189-40FF-BE8A-A49CE1EC507C}" type="pres">
      <dgm:prSet presAssocID="{0A43E144-6345-4015-BBF1-2E81A440C6FE}" presName="accent_1" presStyleCnt="0"/>
      <dgm:spPr/>
    </dgm:pt>
    <dgm:pt modelId="{0A4F8D91-CD91-4CBF-8006-E74DC7AB6F00}" type="pres">
      <dgm:prSet presAssocID="{0A43E144-6345-4015-BBF1-2E81A440C6FE}" presName="accentRepeatNode" presStyleLbl="solidFgAcc1" presStyleIdx="0" presStyleCnt="5" custLinFactNeighborX="-10130" custLinFactNeighborY="177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BDA294-D3D5-4DCA-AFEE-0407075DD613}" type="pres">
      <dgm:prSet presAssocID="{D824BE86-3296-4A30-A64B-2102E655F57B}" presName="text_2" presStyleLbl="node1" presStyleIdx="1" presStyleCnt="5" custScaleY="132985" custLinFactNeighborX="6578" custLinFactNeighborY="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DA278-5389-45AD-822C-747C0FCF4780}" type="pres">
      <dgm:prSet presAssocID="{D824BE86-3296-4A30-A64B-2102E655F57B}" presName="accent_2" presStyleCnt="0"/>
      <dgm:spPr/>
    </dgm:pt>
    <dgm:pt modelId="{C70B7E9A-DC27-49DA-A48A-E7DA9848F844}" type="pres">
      <dgm:prSet presAssocID="{D824BE86-3296-4A30-A64B-2102E655F57B}" presName="accentRepeatNode" presStyleLbl="solidFgAcc1" presStyleIdx="1" presStyleCnt="5" custLinFactNeighborX="-611" custLinFactNeighborY="219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8B432B-41E9-4BA4-A859-F073AD167101}" type="pres">
      <dgm:prSet presAssocID="{6DFA4CA9-DB89-47D7-957D-2573DFADFAF2}" presName="text_3" presStyleLbl="node1" presStyleIdx="2" presStyleCnt="5" custLinFactNeighborX="6685" custLinFactNeighborY="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DFE62-3A9C-45EF-A60A-1258795BD9C0}" type="pres">
      <dgm:prSet presAssocID="{6DFA4CA9-DB89-47D7-957D-2573DFADFAF2}" presName="accent_3" presStyleCnt="0"/>
      <dgm:spPr/>
    </dgm:pt>
    <dgm:pt modelId="{263B4A54-F3A6-494F-BFD0-FDD47143052C}" type="pres">
      <dgm:prSet presAssocID="{6DFA4CA9-DB89-47D7-957D-2573DFADFAF2}" presName="accentRepeatNode" presStyleLbl="solidFgAcc1" presStyleIdx="2" presStyleCnt="5" custLinFactNeighborX="-18206" custLinFactNeighborY="261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7CFEB3-F4F1-40D8-A3D3-77BC8C3E9D0A}" type="pres">
      <dgm:prSet presAssocID="{D4A4ECFA-7131-437A-B7B0-ADDCF6FC6363}" presName="text_4" presStyleLbl="node1" presStyleIdx="3" presStyleCnt="5" custLinFactNeighborX="6578" custLinFactNeighborY="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6E71-0690-4DCC-AF65-3E9776F60BEB}" type="pres">
      <dgm:prSet presAssocID="{D4A4ECFA-7131-437A-B7B0-ADDCF6FC6363}" presName="accent_4" presStyleCnt="0"/>
      <dgm:spPr/>
    </dgm:pt>
    <dgm:pt modelId="{D8890F83-0911-4C9E-A26A-2F4B2EE77ADE}" type="pres">
      <dgm:prSet presAssocID="{D4A4ECFA-7131-437A-B7B0-ADDCF6FC6363}" presName="accentRepeatNode" presStyleLbl="solidFgAcc1" presStyleIdx="3" presStyleCnt="5" custLinFactNeighborX="-19710" custLinFactNeighborY="303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AAF71B-3A19-4C2E-B7CD-27FFE06762E8}" type="pres">
      <dgm:prSet presAssocID="{4E7C4490-0CDB-431B-B06C-01A351737D56}" presName="text_5" presStyleLbl="node1" presStyleIdx="4" presStyleCnt="5" custLinFactNeighborX="6250" custLinFactNeighborY="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45717-8DD6-451A-BA04-505EEA9DEDBC}" type="pres">
      <dgm:prSet presAssocID="{4E7C4490-0CDB-431B-B06C-01A351737D56}" presName="accent_5" presStyleCnt="0"/>
      <dgm:spPr/>
    </dgm:pt>
    <dgm:pt modelId="{EB4D3FE8-A007-49B4-BCAF-E47DDE03A5BE}" type="pres">
      <dgm:prSet presAssocID="{4E7C4490-0CDB-431B-B06C-01A351737D56}" presName="accentRepeatNode" presStyleLbl="solidFgAcc1" presStyleIdx="4" presStyleCnt="5" custLinFactNeighborX="-10130" custLinFactNeighborY="249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CFEA080-BD8C-44EB-B994-32BFE32045AD}" srcId="{65BB36A6-7DAD-4404-B62E-EF5AD50F2965}" destId="{4E7C4490-0CDB-431B-B06C-01A351737D56}" srcOrd="4" destOrd="0" parTransId="{027A7B15-9A3A-4804-A995-3FFF513676C1}" sibTransId="{CAEA2114-5036-482E-A966-D5EC3C4F9FBE}"/>
    <dgm:cxn modelId="{F484B670-817D-44B4-A309-5D278E3D936D}" type="presOf" srcId="{0A43E144-6345-4015-BBF1-2E81A440C6FE}" destId="{C80312AF-990E-4C76-9D29-6F1ACCB85C00}" srcOrd="0" destOrd="0" presId="urn:microsoft.com/office/officeart/2008/layout/VerticalCurvedList"/>
    <dgm:cxn modelId="{A4B977D2-9CEB-40EC-9976-0170C09564EC}" type="presOf" srcId="{6DFA4CA9-DB89-47D7-957D-2573DFADFAF2}" destId="{A08B432B-41E9-4BA4-A859-F073AD167101}" srcOrd="0" destOrd="0" presId="urn:microsoft.com/office/officeart/2008/layout/VerticalCurvedList"/>
    <dgm:cxn modelId="{D4E2CD2C-F860-4F77-B98B-54C815BD2729}" srcId="{65BB36A6-7DAD-4404-B62E-EF5AD50F2965}" destId="{D4A4ECFA-7131-437A-B7B0-ADDCF6FC6363}" srcOrd="3" destOrd="0" parTransId="{0EB5F6AB-12E4-4E63-BB53-326BCA438B0B}" sibTransId="{C2E26B47-DE8E-49FD-A290-F0A377C5FDBF}"/>
    <dgm:cxn modelId="{07C47545-F4E2-4A55-996F-25E171CCA252}" type="presOf" srcId="{65BB36A6-7DAD-4404-B62E-EF5AD50F2965}" destId="{9885AE52-15FE-446D-ABF4-B361C2DE6CB7}" srcOrd="0" destOrd="0" presId="urn:microsoft.com/office/officeart/2008/layout/VerticalCurvedList"/>
    <dgm:cxn modelId="{F0D6330C-AEE7-4837-94B0-4ED82CC41D6B}" type="presOf" srcId="{D4A4ECFA-7131-437A-B7B0-ADDCF6FC6363}" destId="{227CFEB3-F4F1-40D8-A3D3-77BC8C3E9D0A}" srcOrd="0" destOrd="0" presId="urn:microsoft.com/office/officeart/2008/layout/VerticalCurvedList"/>
    <dgm:cxn modelId="{67E6FCC8-867B-4EDE-9D0C-559A2EB97CC4}" srcId="{65BB36A6-7DAD-4404-B62E-EF5AD50F2965}" destId="{0A43E144-6345-4015-BBF1-2E81A440C6FE}" srcOrd="0" destOrd="0" parTransId="{0B41847F-A342-41CC-A035-70DA362B9201}" sibTransId="{B030F8C9-085B-4A16-9955-20090F88B2B1}"/>
    <dgm:cxn modelId="{BAD78BBB-AA36-481E-9DEA-22A1B2ADBB51}" type="presOf" srcId="{B030F8C9-085B-4A16-9955-20090F88B2B1}" destId="{DE3B1D84-0795-4339-B6AB-60D1D814B822}" srcOrd="0" destOrd="0" presId="urn:microsoft.com/office/officeart/2008/layout/VerticalCurvedList"/>
    <dgm:cxn modelId="{DAAA5741-8308-4D3E-B415-6D2431BAE706}" type="presOf" srcId="{D824BE86-3296-4A30-A64B-2102E655F57B}" destId="{30BDA294-D3D5-4DCA-AFEE-0407075DD613}" srcOrd="0" destOrd="0" presId="urn:microsoft.com/office/officeart/2008/layout/VerticalCurvedList"/>
    <dgm:cxn modelId="{A7C4A207-D6E3-4EF0-B267-CFE8A9FCE5B6}" srcId="{65BB36A6-7DAD-4404-B62E-EF5AD50F2965}" destId="{6DFA4CA9-DB89-47D7-957D-2573DFADFAF2}" srcOrd="2" destOrd="0" parTransId="{C1BC0B8C-A2D2-4518-89CF-89CB518A495E}" sibTransId="{855A809B-4908-4AF5-A6AF-2C506E6E578C}"/>
    <dgm:cxn modelId="{56C8BD81-58DA-419B-B96E-8F73F5FD36B1}" srcId="{65BB36A6-7DAD-4404-B62E-EF5AD50F2965}" destId="{D824BE86-3296-4A30-A64B-2102E655F57B}" srcOrd="1" destOrd="0" parTransId="{05CE9D45-FAE2-4859-92B6-B441DD2F3806}" sibTransId="{5CB21F4A-3917-4627-9F1A-EEFD24F96E7B}"/>
    <dgm:cxn modelId="{203BD560-B98C-4B65-83C5-3FE957FBD088}" type="presOf" srcId="{4E7C4490-0CDB-431B-B06C-01A351737D56}" destId="{CCAAF71B-3A19-4C2E-B7CD-27FFE06762E8}" srcOrd="0" destOrd="0" presId="urn:microsoft.com/office/officeart/2008/layout/VerticalCurvedList"/>
    <dgm:cxn modelId="{F6F26D27-CC40-4D55-A90A-2D91BF815934}" type="presParOf" srcId="{9885AE52-15FE-446D-ABF4-B361C2DE6CB7}" destId="{AF06399C-EEA1-4C7C-AF99-E3634BA3D8ED}" srcOrd="0" destOrd="0" presId="urn:microsoft.com/office/officeart/2008/layout/VerticalCurvedList"/>
    <dgm:cxn modelId="{1BC7F540-AC74-4936-8AAD-630AF1767A82}" type="presParOf" srcId="{AF06399C-EEA1-4C7C-AF99-E3634BA3D8ED}" destId="{909ED3CC-1965-4889-9F23-370E7FBA087B}" srcOrd="0" destOrd="0" presId="urn:microsoft.com/office/officeart/2008/layout/VerticalCurvedList"/>
    <dgm:cxn modelId="{267C7A2A-DF82-48D8-A59F-97D2655EB2BF}" type="presParOf" srcId="{909ED3CC-1965-4889-9F23-370E7FBA087B}" destId="{81805168-8649-40B8-B07A-E19803D6BD57}" srcOrd="0" destOrd="0" presId="urn:microsoft.com/office/officeart/2008/layout/VerticalCurvedList"/>
    <dgm:cxn modelId="{FEFBDA87-5C5B-437D-85DF-2518357A1B13}" type="presParOf" srcId="{909ED3CC-1965-4889-9F23-370E7FBA087B}" destId="{DE3B1D84-0795-4339-B6AB-60D1D814B822}" srcOrd="1" destOrd="0" presId="urn:microsoft.com/office/officeart/2008/layout/VerticalCurvedList"/>
    <dgm:cxn modelId="{A18F1087-F3D7-4C38-B077-5E8FF689246B}" type="presParOf" srcId="{909ED3CC-1965-4889-9F23-370E7FBA087B}" destId="{FE4D5D3A-3059-4322-AEF1-D593575FCB7F}" srcOrd="2" destOrd="0" presId="urn:microsoft.com/office/officeart/2008/layout/VerticalCurvedList"/>
    <dgm:cxn modelId="{534FA060-4F7C-48C8-8E3D-D79BE0DFF332}" type="presParOf" srcId="{909ED3CC-1965-4889-9F23-370E7FBA087B}" destId="{71713079-8704-4708-93D4-35FC0A6E8601}" srcOrd="3" destOrd="0" presId="urn:microsoft.com/office/officeart/2008/layout/VerticalCurvedList"/>
    <dgm:cxn modelId="{99C3CB7D-B18E-4AFE-821D-1741B8491B93}" type="presParOf" srcId="{AF06399C-EEA1-4C7C-AF99-E3634BA3D8ED}" destId="{C80312AF-990E-4C76-9D29-6F1ACCB85C00}" srcOrd="1" destOrd="0" presId="urn:microsoft.com/office/officeart/2008/layout/VerticalCurvedList"/>
    <dgm:cxn modelId="{12CD69F1-0B5E-422E-B8A6-BE6640C8713F}" type="presParOf" srcId="{AF06399C-EEA1-4C7C-AF99-E3634BA3D8ED}" destId="{97C3F5FE-C189-40FF-BE8A-A49CE1EC507C}" srcOrd="2" destOrd="0" presId="urn:microsoft.com/office/officeart/2008/layout/VerticalCurvedList"/>
    <dgm:cxn modelId="{EADDB556-F473-4C5B-8F89-6AF4E0DB0D36}" type="presParOf" srcId="{97C3F5FE-C189-40FF-BE8A-A49CE1EC507C}" destId="{0A4F8D91-CD91-4CBF-8006-E74DC7AB6F00}" srcOrd="0" destOrd="0" presId="urn:microsoft.com/office/officeart/2008/layout/VerticalCurvedList"/>
    <dgm:cxn modelId="{C5CFF549-AD70-4BA2-AE50-9403BB8DBD2E}" type="presParOf" srcId="{AF06399C-EEA1-4C7C-AF99-E3634BA3D8ED}" destId="{30BDA294-D3D5-4DCA-AFEE-0407075DD613}" srcOrd="3" destOrd="0" presId="urn:microsoft.com/office/officeart/2008/layout/VerticalCurvedList"/>
    <dgm:cxn modelId="{BEC8B5B5-27C4-45F1-9D23-B7EDAF99367B}" type="presParOf" srcId="{AF06399C-EEA1-4C7C-AF99-E3634BA3D8ED}" destId="{515DA278-5389-45AD-822C-747C0FCF4780}" srcOrd="4" destOrd="0" presId="urn:microsoft.com/office/officeart/2008/layout/VerticalCurvedList"/>
    <dgm:cxn modelId="{F848E9E6-E808-4A0A-8376-91189689881A}" type="presParOf" srcId="{515DA278-5389-45AD-822C-747C0FCF4780}" destId="{C70B7E9A-DC27-49DA-A48A-E7DA9848F844}" srcOrd="0" destOrd="0" presId="urn:microsoft.com/office/officeart/2008/layout/VerticalCurvedList"/>
    <dgm:cxn modelId="{AC7B27C6-E6BF-4B7F-94D2-8F5D67EB9D49}" type="presParOf" srcId="{AF06399C-EEA1-4C7C-AF99-E3634BA3D8ED}" destId="{A08B432B-41E9-4BA4-A859-F073AD167101}" srcOrd="5" destOrd="0" presId="urn:microsoft.com/office/officeart/2008/layout/VerticalCurvedList"/>
    <dgm:cxn modelId="{A5AC2AD2-B63E-4935-A967-AEE8430DD380}" type="presParOf" srcId="{AF06399C-EEA1-4C7C-AF99-E3634BA3D8ED}" destId="{CB7DFE62-3A9C-45EF-A60A-1258795BD9C0}" srcOrd="6" destOrd="0" presId="urn:microsoft.com/office/officeart/2008/layout/VerticalCurvedList"/>
    <dgm:cxn modelId="{787278F5-A4FE-4F42-B30C-26B57C8630C8}" type="presParOf" srcId="{CB7DFE62-3A9C-45EF-A60A-1258795BD9C0}" destId="{263B4A54-F3A6-494F-BFD0-FDD47143052C}" srcOrd="0" destOrd="0" presId="urn:microsoft.com/office/officeart/2008/layout/VerticalCurvedList"/>
    <dgm:cxn modelId="{298D3DC5-285D-471E-B9C1-2E8144DCD263}" type="presParOf" srcId="{AF06399C-EEA1-4C7C-AF99-E3634BA3D8ED}" destId="{227CFEB3-F4F1-40D8-A3D3-77BC8C3E9D0A}" srcOrd="7" destOrd="0" presId="urn:microsoft.com/office/officeart/2008/layout/VerticalCurvedList"/>
    <dgm:cxn modelId="{2F5BF386-1815-4814-A139-56FFC75673E5}" type="presParOf" srcId="{AF06399C-EEA1-4C7C-AF99-E3634BA3D8ED}" destId="{5F796E71-0690-4DCC-AF65-3E9776F60BEB}" srcOrd="8" destOrd="0" presId="urn:microsoft.com/office/officeart/2008/layout/VerticalCurvedList"/>
    <dgm:cxn modelId="{0A4B1EBD-15E4-4489-8C1F-06CE97349DFE}" type="presParOf" srcId="{5F796E71-0690-4DCC-AF65-3E9776F60BEB}" destId="{D8890F83-0911-4C9E-A26A-2F4B2EE77ADE}" srcOrd="0" destOrd="0" presId="urn:microsoft.com/office/officeart/2008/layout/VerticalCurvedList"/>
    <dgm:cxn modelId="{583CBECE-D5B0-46B2-BA77-5DFCD6AD0108}" type="presParOf" srcId="{AF06399C-EEA1-4C7C-AF99-E3634BA3D8ED}" destId="{CCAAF71B-3A19-4C2E-B7CD-27FFE06762E8}" srcOrd="9" destOrd="0" presId="urn:microsoft.com/office/officeart/2008/layout/VerticalCurvedList"/>
    <dgm:cxn modelId="{08E9CCD5-1BA5-4BEB-9DE5-D5F924852DC5}" type="presParOf" srcId="{AF06399C-EEA1-4C7C-AF99-E3634BA3D8ED}" destId="{FFB45717-8DD6-451A-BA04-505EEA9DEDBC}" srcOrd="10" destOrd="0" presId="urn:microsoft.com/office/officeart/2008/layout/VerticalCurvedList"/>
    <dgm:cxn modelId="{6439D8B7-0819-4286-BB96-4156B09EBD08}" type="presParOf" srcId="{FFB45717-8DD6-451A-BA04-505EEA9DEDBC}" destId="{EB4D3FE8-A007-49B4-BCAF-E47DDE03A5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81D13-836D-4718-93B2-B8C8772D6A8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1292661B-F754-4BFA-BB6B-7B197D696741}">
      <dgm:prSet phldrT="[Text]"/>
      <dgm:spPr/>
      <dgm:t>
        <a:bodyPr/>
        <a:lstStyle/>
        <a:p>
          <a:r>
            <a:rPr lang="ru-RU" b="1" dirty="0" err="1"/>
            <a:t>Донори</a:t>
          </a:r>
          <a:endParaRPr lang="uk-UA" b="1" dirty="0"/>
        </a:p>
      </dgm:t>
    </dgm:pt>
    <dgm:pt modelId="{8AAC670C-FA81-4C99-83C3-DA6A9B09770F}" type="parTrans" cxnId="{03649387-01DD-4A75-8EC0-58C5D4B8F1E3}">
      <dgm:prSet/>
      <dgm:spPr/>
      <dgm:t>
        <a:bodyPr/>
        <a:lstStyle/>
        <a:p>
          <a:endParaRPr lang="uk-UA"/>
        </a:p>
      </dgm:t>
    </dgm:pt>
    <dgm:pt modelId="{82402E3D-379B-4940-B82E-DAC7F380FECD}" type="sibTrans" cxnId="{03649387-01DD-4A75-8EC0-58C5D4B8F1E3}">
      <dgm:prSet/>
      <dgm:spPr/>
      <dgm:t>
        <a:bodyPr/>
        <a:lstStyle/>
        <a:p>
          <a:endParaRPr lang="uk-UA"/>
        </a:p>
      </dgm:t>
    </dgm:pt>
    <dgm:pt modelId="{ED6A4395-0D43-433E-B388-145068A586AF}">
      <dgm:prSet phldrT="[Text]"/>
      <dgm:spPr/>
      <dgm:t>
        <a:bodyPr/>
        <a:lstStyle/>
        <a:p>
          <a:r>
            <a:rPr lang="uk-UA" b="1" dirty="0"/>
            <a:t>За територіальними</a:t>
          </a:r>
          <a:r>
            <a:rPr lang="en-US" b="1" dirty="0"/>
            <a:t> </a:t>
          </a:r>
          <a:r>
            <a:rPr lang="uk-UA" b="1" dirty="0"/>
            <a:t>межами дії</a:t>
          </a:r>
        </a:p>
      </dgm:t>
    </dgm:pt>
    <dgm:pt modelId="{BE242061-6531-4F6A-BE85-96FBA91DE409}" type="parTrans" cxnId="{BCF63FF1-9F16-45D2-B578-306F886542A9}">
      <dgm:prSet/>
      <dgm:spPr/>
      <dgm:t>
        <a:bodyPr/>
        <a:lstStyle/>
        <a:p>
          <a:endParaRPr lang="uk-UA" b="1"/>
        </a:p>
      </dgm:t>
    </dgm:pt>
    <dgm:pt modelId="{BB9E0A38-1E34-4AF7-94E8-0D44DD19D584}" type="sibTrans" cxnId="{BCF63FF1-9F16-45D2-B578-306F886542A9}">
      <dgm:prSet/>
      <dgm:spPr/>
      <dgm:t>
        <a:bodyPr/>
        <a:lstStyle/>
        <a:p>
          <a:endParaRPr lang="uk-UA"/>
        </a:p>
      </dgm:t>
    </dgm:pt>
    <dgm:pt modelId="{9E246366-C436-4689-857A-4BB0489067D6}">
      <dgm:prSet phldrT="[Text]"/>
      <dgm:spPr/>
      <dgm:t>
        <a:bodyPr/>
        <a:lstStyle/>
        <a:p>
          <a:r>
            <a:rPr lang="uk-UA" b="1" dirty="0"/>
            <a:t>За видами</a:t>
          </a:r>
          <a:r>
            <a:rPr lang="en-US" b="1" dirty="0"/>
            <a:t> </a:t>
          </a:r>
          <a:r>
            <a:rPr lang="uk-UA" b="1" dirty="0"/>
            <a:t>допомоги,</a:t>
          </a:r>
          <a:r>
            <a:rPr lang="en-US" b="1" dirty="0"/>
            <a:t> </a:t>
          </a:r>
          <a:r>
            <a:rPr lang="uk-UA" b="1" dirty="0"/>
            <a:t>що надається</a:t>
          </a:r>
        </a:p>
      </dgm:t>
    </dgm:pt>
    <dgm:pt modelId="{28E39933-1E26-48CB-A932-0B5C4DEED983}" type="parTrans" cxnId="{B144F80B-7063-4D8A-9D5D-D46642A92005}">
      <dgm:prSet/>
      <dgm:spPr/>
      <dgm:t>
        <a:bodyPr/>
        <a:lstStyle/>
        <a:p>
          <a:endParaRPr lang="uk-UA" b="1"/>
        </a:p>
      </dgm:t>
    </dgm:pt>
    <dgm:pt modelId="{F535A466-E4D8-4E3A-B5C6-6BADC897BF51}" type="sibTrans" cxnId="{B144F80B-7063-4D8A-9D5D-D46642A92005}">
      <dgm:prSet/>
      <dgm:spPr/>
      <dgm:t>
        <a:bodyPr/>
        <a:lstStyle/>
        <a:p>
          <a:endParaRPr lang="uk-UA"/>
        </a:p>
      </dgm:t>
    </dgm:pt>
    <dgm:pt modelId="{DAAB325A-1BD5-42BB-9920-913CD3774C46}">
      <dgm:prSet phldrT="[Text]"/>
      <dgm:spPr/>
      <dgm:t>
        <a:bodyPr/>
        <a:lstStyle/>
        <a:p>
          <a:r>
            <a:rPr lang="uk-UA" b="1" dirty="0"/>
            <a:t>За сферою</a:t>
          </a:r>
          <a:r>
            <a:rPr lang="en-US" b="1" dirty="0"/>
            <a:t> </a:t>
          </a:r>
          <a:r>
            <a:rPr lang="uk-UA" b="1" dirty="0"/>
            <a:t>інтересів</a:t>
          </a:r>
        </a:p>
      </dgm:t>
    </dgm:pt>
    <dgm:pt modelId="{89D9A314-8BCC-4347-9696-C16E9174816F}" type="parTrans" cxnId="{2B5B4FF4-4565-44C9-9CCA-8CD27672077F}">
      <dgm:prSet/>
      <dgm:spPr/>
      <dgm:t>
        <a:bodyPr/>
        <a:lstStyle/>
        <a:p>
          <a:endParaRPr lang="uk-UA" b="1"/>
        </a:p>
      </dgm:t>
    </dgm:pt>
    <dgm:pt modelId="{93812A7E-4B19-4CAC-9852-296EDFD3ADA1}" type="sibTrans" cxnId="{2B5B4FF4-4565-44C9-9CCA-8CD27672077F}">
      <dgm:prSet/>
      <dgm:spPr/>
      <dgm:t>
        <a:bodyPr/>
        <a:lstStyle/>
        <a:p>
          <a:endParaRPr lang="uk-UA"/>
        </a:p>
      </dgm:t>
    </dgm:pt>
    <dgm:pt modelId="{60839461-950C-4DC3-A42F-4DAD9825A37C}">
      <dgm:prSet/>
      <dgm:spPr/>
      <dgm:t>
        <a:bodyPr/>
        <a:lstStyle/>
        <a:p>
          <a:r>
            <a:rPr lang="uk-UA" b="1" dirty="0"/>
            <a:t>За джерелом</a:t>
          </a:r>
          <a:r>
            <a:rPr lang="en-US" b="1" dirty="0"/>
            <a:t> </a:t>
          </a:r>
          <a:r>
            <a:rPr lang="uk-UA" b="1" dirty="0"/>
            <a:t>капіталу</a:t>
          </a:r>
        </a:p>
      </dgm:t>
    </dgm:pt>
    <dgm:pt modelId="{E908A38A-5778-4D4F-9F55-8C4CF6FA1D38}" type="parTrans" cxnId="{CE7642C6-0796-417A-9EC0-40976C368B2C}">
      <dgm:prSet/>
      <dgm:spPr/>
      <dgm:t>
        <a:bodyPr/>
        <a:lstStyle/>
        <a:p>
          <a:endParaRPr lang="uk-UA" b="1"/>
        </a:p>
      </dgm:t>
    </dgm:pt>
    <dgm:pt modelId="{41473269-D3C4-4B2B-8BCE-BD8B3D386918}" type="sibTrans" cxnId="{CE7642C6-0796-417A-9EC0-40976C368B2C}">
      <dgm:prSet/>
      <dgm:spPr/>
      <dgm:t>
        <a:bodyPr/>
        <a:lstStyle/>
        <a:p>
          <a:endParaRPr lang="uk-UA"/>
        </a:p>
      </dgm:t>
    </dgm:pt>
    <dgm:pt modelId="{BE6F80FB-140C-4085-A066-5FFB6A84E26D}" type="pres">
      <dgm:prSet presAssocID="{7CF81D13-836D-4718-93B2-B8C8772D6A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21631-3B7C-4AE4-8D92-48DFFDB84303}" type="pres">
      <dgm:prSet presAssocID="{1292661B-F754-4BFA-BB6B-7B197D696741}" presName="root1" presStyleCnt="0"/>
      <dgm:spPr/>
    </dgm:pt>
    <dgm:pt modelId="{63703248-7129-46FA-8C1C-999AB5B7C757}" type="pres">
      <dgm:prSet presAssocID="{1292661B-F754-4BFA-BB6B-7B197D6967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EB9FE-0371-490A-A2AE-CF16F8B2DA6E}" type="pres">
      <dgm:prSet presAssocID="{1292661B-F754-4BFA-BB6B-7B197D696741}" presName="level2hierChild" presStyleCnt="0"/>
      <dgm:spPr/>
    </dgm:pt>
    <dgm:pt modelId="{13096B6D-A23B-433D-B09A-01494D1A5A7D}" type="pres">
      <dgm:prSet presAssocID="{BE242061-6531-4F6A-BE85-96FBA91DE40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422889E-DD82-45D4-94D1-9DF762EE72E2}" type="pres">
      <dgm:prSet presAssocID="{BE242061-6531-4F6A-BE85-96FBA91DE40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F908E4B-EB07-45F4-94F9-7D82F21E4B17}" type="pres">
      <dgm:prSet presAssocID="{ED6A4395-0D43-433E-B388-145068A586AF}" presName="root2" presStyleCnt="0"/>
      <dgm:spPr/>
    </dgm:pt>
    <dgm:pt modelId="{23750093-ACCE-413D-8378-5512097ECF6F}" type="pres">
      <dgm:prSet presAssocID="{ED6A4395-0D43-433E-B388-145068A586AF}" presName="LevelTwoTextNode" presStyleLbl="node2" presStyleIdx="0" presStyleCnt="4" custScaleX="188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9C9D9-6E3D-4E62-9F62-DA478FE57A36}" type="pres">
      <dgm:prSet presAssocID="{ED6A4395-0D43-433E-B388-145068A586AF}" presName="level3hierChild" presStyleCnt="0"/>
      <dgm:spPr/>
    </dgm:pt>
    <dgm:pt modelId="{2E790BE8-C810-41FC-999E-C766F822F7F0}" type="pres">
      <dgm:prSet presAssocID="{E908A38A-5778-4D4F-9F55-8C4CF6FA1D3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22D19BD-317F-4105-A01C-922FE7C470F6}" type="pres">
      <dgm:prSet presAssocID="{E908A38A-5778-4D4F-9F55-8C4CF6FA1D3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5A4DFE4-1A43-42C0-BB26-8C899B97E4C9}" type="pres">
      <dgm:prSet presAssocID="{60839461-950C-4DC3-A42F-4DAD9825A37C}" presName="root2" presStyleCnt="0"/>
      <dgm:spPr/>
    </dgm:pt>
    <dgm:pt modelId="{16817A72-43CE-49A3-BCBD-350AC1B7A812}" type="pres">
      <dgm:prSet presAssocID="{60839461-950C-4DC3-A42F-4DAD9825A37C}" presName="LevelTwoTextNode" presStyleLbl="node2" presStyleIdx="1" presStyleCnt="4" custScaleX="188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20AF2-F042-4468-A1B6-53D03A281CC7}" type="pres">
      <dgm:prSet presAssocID="{60839461-950C-4DC3-A42F-4DAD9825A37C}" presName="level3hierChild" presStyleCnt="0"/>
      <dgm:spPr/>
    </dgm:pt>
    <dgm:pt modelId="{AC2B20AB-F701-4E68-9F57-BA5737D09873}" type="pres">
      <dgm:prSet presAssocID="{28E39933-1E26-48CB-A932-0B5C4DEED983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C247941-F118-4307-A39E-51FC5D864312}" type="pres">
      <dgm:prSet presAssocID="{28E39933-1E26-48CB-A932-0B5C4DEED98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C8CAB20-2512-4836-AFBB-7FDE692D045D}" type="pres">
      <dgm:prSet presAssocID="{9E246366-C436-4689-857A-4BB0489067D6}" presName="root2" presStyleCnt="0"/>
      <dgm:spPr/>
    </dgm:pt>
    <dgm:pt modelId="{C33FC4AC-F332-4D9F-8014-6E8F6D2E8F34}" type="pres">
      <dgm:prSet presAssocID="{9E246366-C436-4689-857A-4BB0489067D6}" presName="LevelTwoTextNode" presStyleLbl="node2" presStyleIdx="2" presStyleCnt="4" custScaleX="188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D829E-8691-477E-9289-2C995E4017BE}" type="pres">
      <dgm:prSet presAssocID="{9E246366-C436-4689-857A-4BB0489067D6}" presName="level3hierChild" presStyleCnt="0"/>
      <dgm:spPr/>
    </dgm:pt>
    <dgm:pt modelId="{05B22FAC-2980-4547-BC4C-2BA280AAF314}" type="pres">
      <dgm:prSet presAssocID="{89D9A314-8BCC-4347-9696-C16E9174816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C6F343F-4694-47C7-BDCE-45CB0B21EB62}" type="pres">
      <dgm:prSet presAssocID="{89D9A314-8BCC-4347-9696-C16E9174816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7C639E8-BB97-405A-9E84-682BC57B8D02}" type="pres">
      <dgm:prSet presAssocID="{DAAB325A-1BD5-42BB-9920-913CD3774C46}" presName="root2" presStyleCnt="0"/>
      <dgm:spPr/>
    </dgm:pt>
    <dgm:pt modelId="{52C35DB4-EB55-4080-8FF4-0B0CAE781962}" type="pres">
      <dgm:prSet presAssocID="{DAAB325A-1BD5-42BB-9920-913CD3774C46}" presName="LevelTwoTextNode" presStyleLbl="node2" presStyleIdx="3" presStyleCnt="4" custScaleX="188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9EB50F-25FA-4258-BF97-BE78DF56B2DD}" type="pres">
      <dgm:prSet presAssocID="{DAAB325A-1BD5-42BB-9920-913CD3774C46}" presName="level3hierChild" presStyleCnt="0"/>
      <dgm:spPr/>
    </dgm:pt>
  </dgm:ptLst>
  <dgm:cxnLst>
    <dgm:cxn modelId="{BCF63FF1-9F16-45D2-B578-306F886542A9}" srcId="{1292661B-F754-4BFA-BB6B-7B197D696741}" destId="{ED6A4395-0D43-433E-B388-145068A586AF}" srcOrd="0" destOrd="0" parTransId="{BE242061-6531-4F6A-BE85-96FBA91DE409}" sibTransId="{BB9E0A38-1E34-4AF7-94E8-0D44DD19D584}"/>
    <dgm:cxn modelId="{CE7642C6-0796-417A-9EC0-40976C368B2C}" srcId="{1292661B-F754-4BFA-BB6B-7B197D696741}" destId="{60839461-950C-4DC3-A42F-4DAD9825A37C}" srcOrd="1" destOrd="0" parTransId="{E908A38A-5778-4D4F-9F55-8C4CF6FA1D38}" sibTransId="{41473269-D3C4-4B2B-8BCE-BD8B3D386918}"/>
    <dgm:cxn modelId="{3DDFB746-545A-451C-B29E-A63DE451BA48}" type="presOf" srcId="{28E39933-1E26-48CB-A932-0B5C4DEED983}" destId="{AC2B20AB-F701-4E68-9F57-BA5737D09873}" srcOrd="0" destOrd="0" presId="urn:microsoft.com/office/officeart/2008/layout/HorizontalMultiLevelHierarchy"/>
    <dgm:cxn modelId="{A4688FC9-F5AE-49AF-A4EB-645506CC6AC1}" type="presOf" srcId="{9E246366-C436-4689-857A-4BB0489067D6}" destId="{C33FC4AC-F332-4D9F-8014-6E8F6D2E8F34}" srcOrd="0" destOrd="0" presId="urn:microsoft.com/office/officeart/2008/layout/HorizontalMultiLevelHierarchy"/>
    <dgm:cxn modelId="{B144F80B-7063-4D8A-9D5D-D46642A92005}" srcId="{1292661B-F754-4BFA-BB6B-7B197D696741}" destId="{9E246366-C436-4689-857A-4BB0489067D6}" srcOrd="2" destOrd="0" parTransId="{28E39933-1E26-48CB-A932-0B5C4DEED983}" sibTransId="{F535A466-E4D8-4E3A-B5C6-6BADC897BF51}"/>
    <dgm:cxn modelId="{3B44D7FE-DF1C-42F4-8163-D4EEF59F0111}" type="presOf" srcId="{ED6A4395-0D43-433E-B388-145068A586AF}" destId="{23750093-ACCE-413D-8378-5512097ECF6F}" srcOrd="0" destOrd="0" presId="urn:microsoft.com/office/officeart/2008/layout/HorizontalMultiLevelHierarchy"/>
    <dgm:cxn modelId="{4BB1BBDB-EE81-40B4-A08C-DA5D6E0D9791}" type="presOf" srcId="{28E39933-1E26-48CB-A932-0B5C4DEED983}" destId="{EC247941-F118-4307-A39E-51FC5D864312}" srcOrd="1" destOrd="0" presId="urn:microsoft.com/office/officeart/2008/layout/HorizontalMultiLevelHierarchy"/>
    <dgm:cxn modelId="{2B5B4FF4-4565-44C9-9CCA-8CD27672077F}" srcId="{1292661B-F754-4BFA-BB6B-7B197D696741}" destId="{DAAB325A-1BD5-42BB-9920-913CD3774C46}" srcOrd="3" destOrd="0" parTransId="{89D9A314-8BCC-4347-9696-C16E9174816F}" sibTransId="{93812A7E-4B19-4CAC-9852-296EDFD3ADA1}"/>
    <dgm:cxn modelId="{0139C5D0-7223-42E1-838A-C6515AEF97F3}" type="presOf" srcId="{E908A38A-5778-4D4F-9F55-8C4CF6FA1D38}" destId="{522D19BD-317F-4105-A01C-922FE7C470F6}" srcOrd="1" destOrd="0" presId="urn:microsoft.com/office/officeart/2008/layout/HorizontalMultiLevelHierarchy"/>
    <dgm:cxn modelId="{16F79B19-21C5-4275-B362-C49B8B42FDD4}" type="presOf" srcId="{89D9A314-8BCC-4347-9696-C16E9174816F}" destId="{AC6F343F-4694-47C7-BDCE-45CB0B21EB62}" srcOrd="1" destOrd="0" presId="urn:microsoft.com/office/officeart/2008/layout/HorizontalMultiLevelHierarchy"/>
    <dgm:cxn modelId="{48DCFE8B-7D19-4520-B1D4-935E526DF2F8}" type="presOf" srcId="{E908A38A-5778-4D4F-9F55-8C4CF6FA1D38}" destId="{2E790BE8-C810-41FC-999E-C766F822F7F0}" srcOrd="0" destOrd="0" presId="urn:microsoft.com/office/officeart/2008/layout/HorizontalMultiLevelHierarchy"/>
    <dgm:cxn modelId="{03649387-01DD-4A75-8EC0-58C5D4B8F1E3}" srcId="{7CF81D13-836D-4718-93B2-B8C8772D6A8C}" destId="{1292661B-F754-4BFA-BB6B-7B197D696741}" srcOrd="0" destOrd="0" parTransId="{8AAC670C-FA81-4C99-83C3-DA6A9B09770F}" sibTransId="{82402E3D-379B-4940-B82E-DAC7F380FECD}"/>
    <dgm:cxn modelId="{0465D977-FBD5-4CA8-A1C8-8A6D04B349F4}" type="presOf" srcId="{1292661B-F754-4BFA-BB6B-7B197D696741}" destId="{63703248-7129-46FA-8C1C-999AB5B7C757}" srcOrd="0" destOrd="0" presId="urn:microsoft.com/office/officeart/2008/layout/HorizontalMultiLevelHierarchy"/>
    <dgm:cxn modelId="{23D0028E-3B17-46C6-825F-2D5858C7EB09}" type="presOf" srcId="{89D9A314-8BCC-4347-9696-C16E9174816F}" destId="{05B22FAC-2980-4547-BC4C-2BA280AAF314}" srcOrd="0" destOrd="0" presId="urn:microsoft.com/office/officeart/2008/layout/HorizontalMultiLevelHierarchy"/>
    <dgm:cxn modelId="{B6D816C6-7B35-4FF9-A1D2-60A4AAB37152}" type="presOf" srcId="{BE242061-6531-4F6A-BE85-96FBA91DE409}" destId="{6422889E-DD82-45D4-94D1-9DF762EE72E2}" srcOrd="1" destOrd="0" presId="urn:microsoft.com/office/officeart/2008/layout/HorizontalMultiLevelHierarchy"/>
    <dgm:cxn modelId="{8320F058-6638-48A9-AFD7-3727DE3A1364}" type="presOf" srcId="{60839461-950C-4DC3-A42F-4DAD9825A37C}" destId="{16817A72-43CE-49A3-BCBD-350AC1B7A812}" srcOrd="0" destOrd="0" presId="urn:microsoft.com/office/officeart/2008/layout/HorizontalMultiLevelHierarchy"/>
    <dgm:cxn modelId="{F3963F6D-0387-47B3-846C-3340AED1A6F4}" type="presOf" srcId="{DAAB325A-1BD5-42BB-9920-913CD3774C46}" destId="{52C35DB4-EB55-4080-8FF4-0B0CAE781962}" srcOrd="0" destOrd="0" presId="urn:microsoft.com/office/officeart/2008/layout/HorizontalMultiLevelHierarchy"/>
    <dgm:cxn modelId="{C872F263-679D-47D7-9D4C-E5772053A470}" type="presOf" srcId="{7CF81D13-836D-4718-93B2-B8C8772D6A8C}" destId="{BE6F80FB-140C-4085-A066-5FFB6A84E26D}" srcOrd="0" destOrd="0" presId="urn:microsoft.com/office/officeart/2008/layout/HorizontalMultiLevelHierarchy"/>
    <dgm:cxn modelId="{C02749B0-94B7-42D1-BC0A-671FBA801944}" type="presOf" srcId="{BE242061-6531-4F6A-BE85-96FBA91DE409}" destId="{13096B6D-A23B-433D-B09A-01494D1A5A7D}" srcOrd="0" destOrd="0" presId="urn:microsoft.com/office/officeart/2008/layout/HorizontalMultiLevelHierarchy"/>
    <dgm:cxn modelId="{69FD02B9-E3BA-4CDD-B59A-3013EFBADABF}" type="presParOf" srcId="{BE6F80FB-140C-4085-A066-5FFB6A84E26D}" destId="{F8621631-3B7C-4AE4-8D92-48DFFDB84303}" srcOrd="0" destOrd="0" presId="urn:microsoft.com/office/officeart/2008/layout/HorizontalMultiLevelHierarchy"/>
    <dgm:cxn modelId="{519DEC34-A7FE-42BD-99A4-2D7B12230E5B}" type="presParOf" srcId="{F8621631-3B7C-4AE4-8D92-48DFFDB84303}" destId="{63703248-7129-46FA-8C1C-999AB5B7C757}" srcOrd="0" destOrd="0" presId="urn:microsoft.com/office/officeart/2008/layout/HorizontalMultiLevelHierarchy"/>
    <dgm:cxn modelId="{2B243224-0081-4A23-B3AB-B021F032E136}" type="presParOf" srcId="{F8621631-3B7C-4AE4-8D92-48DFFDB84303}" destId="{FE8EB9FE-0371-490A-A2AE-CF16F8B2DA6E}" srcOrd="1" destOrd="0" presId="urn:microsoft.com/office/officeart/2008/layout/HorizontalMultiLevelHierarchy"/>
    <dgm:cxn modelId="{ECF0C44F-64A6-4711-987A-8FF8AD17F078}" type="presParOf" srcId="{FE8EB9FE-0371-490A-A2AE-CF16F8B2DA6E}" destId="{13096B6D-A23B-433D-B09A-01494D1A5A7D}" srcOrd="0" destOrd="0" presId="urn:microsoft.com/office/officeart/2008/layout/HorizontalMultiLevelHierarchy"/>
    <dgm:cxn modelId="{97E64F06-4A8E-4F1E-A329-C4F347267B78}" type="presParOf" srcId="{13096B6D-A23B-433D-B09A-01494D1A5A7D}" destId="{6422889E-DD82-45D4-94D1-9DF762EE72E2}" srcOrd="0" destOrd="0" presId="urn:microsoft.com/office/officeart/2008/layout/HorizontalMultiLevelHierarchy"/>
    <dgm:cxn modelId="{4AA3431A-165F-46E8-ABA1-856F2C871D1E}" type="presParOf" srcId="{FE8EB9FE-0371-490A-A2AE-CF16F8B2DA6E}" destId="{8F908E4B-EB07-45F4-94F9-7D82F21E4B17}" srcOrd="1" destOrd="0" presId="urn:microsoft.com/office/officeart/2008/layout/HorizontalMultiLevelHierarchy"/>
    <dgm:cxn modelId="{B7072D72-23BA-4056-8632-634F3799AEAD}" type="presParOf" srcId="{8F908E4B-EB07-45F4-94F9-7D82F21E4B17}" destId="{23750093-ACCE-413D-8378-5512097ECF6F}" srcOrd="0" destOrd="0" presId="urn:microsoft.com/office/officeart/2008/layout/HorizontalMultiLevelHierarchy"/>
    <dgm:cxn modelId="{3EC25F0B-B5A3-4EE7-95BA-6D060BED10FD}" type="presParOf" srcId="{8F908E4B-EB07-45F4-94F9-7D82F21E4B17}" destId="{3409C9D9-6E3D-4E62-9F62-DA478FE57A36}" srcOrd="1" destOrd="0" presId="urn:microsoft.com/office/officeart/2008/layout/HorizontalMultiLevelHierarchy"/>
    <dgm:cxn modelId="{C8B5C9F9-3D7B-499C-BAE8-3BD599641189}" type="presParOf" srcId="{FE8EB9FE-0371-490A-A2AE-CF16F8B2DA6E}" destId="{2E790BE8-C810-41FC-999E-C766F822F7F0}" srcOrd="2" destOrd="0" presId="urn:microsoft.com/office/officeart/2008/layout/HorizontalMultiLevelHierarchy"/>
    <dgm:cxn modelId="{D428FAD2-E71E-468A-B089-D7B2A05EB0A1}" type="presParOf" srcId="{2E790BE8-C810-41FC-999E-C766F822F7F0}" destId="{522D19BD-317F-4105-A01C-922FE7C470F6}" srcOrd="0" destOrd="0" presId="urn:microsoft.com/office/officeart/2008/layout/HorizontalMultiLevelHierarchy"/>
    <dgm:cxn modelId="{CDD4DBBC-A842-40AD-8798-137646FD5AC6}" type="presParOf" srcId="{FE8EB9FE-0371-490A-A2AE-CF16F8B2DA6E}" destId="{05A4DFE4-1A43-42C0-BB26-8C899B97E4C9}" srcOrd="3" destOrd="0" presId="urn:microsoft.com/office/officeart/2008/layout/HorizontalMultiLevelHierarchy"/>
    <dgm:cxn modelId="{F56FC9A6-4443-4F68-88C1-2A5B85293BE3}" type="presParOf" srcId="{05A4DFE4-1A43-42C0-BB26-8C899B97E4C9}" destId="{16817A72-43CE-49A3-BCBD-350AC1B7A812}" srcOrd="0" destOrd="0" presId="urn:microsoft.com/office/officeart/2008/layout/HorizontalMultiLevelHierarchy"/>
    <dgm:cxn modelId="{72B87AE5-E5F3-4F28-96A0-6BE047A48310}" type="presParOf" srcId="{05A4DFE4-1A43-42C0-BB26-8C899B97E4C9}" destId="{FE120AF2-F042-4468-A1B6-53D03A281CC7}" srcOrd="1" destOrd="0" presId="urn:microsoft.com/office/officeart/2008/layout/HorizontalMultiLevelHierarchy"/>
    <dgm:cxn modelId="{444347AC-A5C7-4717-BF95-08458CFED5F2}" type="presParOf" srcId="{FE8EB9FE-0371-490A-A2AE-CF16F8B2DA6E}" destId="{AC2B20AB-F701-4E68-9F57-BA5737D09873}" srcOrd="4" destOrd="0" presId="urn:microsoft.com/office/officeart/2008/layout/HorizontalMultiLevelHierarchy"/>
    <dgm:cxn modelId="{739DBC8C-2F72-48C5-AC16-E5B827B64DC9}" type="presParOf" srcId="{AC2B20AB-F701-4E68-9F57-BA5737D09873}" destId="{EC247941-F118-4307-A39E-51FC5D864312}" srcOrd="0" destOrd="0" presId="urn:microsoft.com/office/officeart/2008/layout/HorizontalMultiLevelHierarchy"/>
    <dgm:cxn modelId="{61121A85-A464-4600-992F-095211CED380}" type="presParOf" srcId="{FE8EB9FE-0371-490A-A2AE-CF16F8B2DA6E}" destId="{EC8CAB20-2512-4836-AFBB-7FDE692D045D}" srcOrd="5" destOrd="0" presId="urn:microsoft.com/office/officeart/2008/layout/HorizontalMultiLevelHierarchy"/>
    <dgm:cxn modelId="{9C14CF91-FFF6-4481-AD15-1940CD1CE115}" type="presParOf" srcId="{EC8CAB20-2512-4836-AFBB-7FDE692D045D}" destId="{C33FC4AC-F332-4D9F-8014-6E8F6D2E8F34}" srcOrd="0" destOrd="0" presId="urn:microsoft.com/office/officeart/2008/layout/HorizontalMultiLevelHierarchy"/>
    <dgm:cxn modelId="{2EC27085-7EF2-4A11-907D-E4A1865AAB2C}" type="presParOf" srcId="{EC8CAB20-2512-4836-AFBB-7FDE692D045D}" destId="{F82D829E-8691-477E-9289-2C995E4017BE}" srcOrd="1" destOrd="0" presId="urn:microsoft.com/office/officeart/2008/layout/HorizontalMultiLevelHierarchy"/>
    <dgm:cxn modelId="{29A532EC-E184-4ACD-9922-72CA5DFFD8E6}" type="presParOf" srcId="{FE8EB9FE-0371-490A-A2AE-CF16F8B2DA6E}" destId="{05B22FAC-2980-4547-BC4C-2BA280AAF314}" srcOrd="6" destOrd="0" presId="urn:microsoft.com/office/officeart/2008/layout/HorizontalMultiLevelHierarchy"/>
    <dgm:cxn modelId="{FE23A2DE-A48D-4ADA-9658-4E4038810DE9}" type="presParOf" srcId="{05B22FAC-2980-4547-BC4C-2BA280AAF314}" destId="{AC6F343F-4694-47C7-BDCE-45CB0B21EB62}" srcOrd="0" destOrd="0" presId="urn:microsoft.com/office/officeart/2008/layout/HorizontalMultiLevelHierarchy"/>
    <dgm:cxn modelId="{76CDC570-7CB4-46CF-A2B1-E32E6A793C3E}" type="presParOf" srcId="{FE8EB9FE-0371-490A-A2AE-CF16F8B2DA6E}" destId="{77C639E8-BB97-405A-9E84-682BC57B8D02}" srcOrd="7" destOrd="0" presId="urn:microsoft.com/office/officeart/2008/layout/HorizontalMultiLevelHierarchy"/>
    <dgm:cxn modelId="{5361A6CD-C460-4B1C-AD85-021030D69B2C}" type="presParOf" srcId="{77C639E8-BB97-405A-9E84-682BC57B8D02}" destId="{52C35DB4-EB55-4080-8FF4-0B0CAE781962}" srcOrd="0" destOrd="0" presId="urn:microsoft.com/office/officeart/2008/layout/HorizontalMultiLevelHierarchy"/>
    <dgm:cxn modelId="{E28DE90F-F73D-4014-B2D9-A7F01001006C}" type="presParOf" srcId="{77C639E8-BB97-405A-9E84-682BC57B8D02}" destId="{BC9EB50F-25FA-4258-BF97-BE78DF56B2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EA31B-501D-4536-A43A-10BF7F54B325}" type="doc">
      <dgm:prSet loTypeId="urn:microsoft.com/office/officeart/2005/8/layout/vList3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5A967F-D1AE-4E4F-8393-1376095EB91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000" b="1" i="0" noProof="0" dirty="0" smtClean="0">
              <a:effectLst/>
            </a:rPr>
            <a:t>Контактна </a:t>
          </a:r>
          <a:r>
            <a:rPr lang="uk-UA" sz="2000" b="1" i="0" noProof="0" dirty="0">
              <a:effectLst/>
            </a:rPr>
            <a:t>інформація</a:t>
          </a:r>
          <a:endParaRPr lang="uk-UA" sz="2000" b="1" noProof="0" dirty="0">
            <a:effectLst/>
          </a:endParaRPr>
        </a:p>
      </dgm:t>
    </dgm:pt>
    <dgm:pt modelId="{AD142F08-ADE6-4D92-BDCF-915B653ABA73}" type="parTrans" cxnId="{479B6709-6AE9-413F-94AF-48CADFB438EF}">
      <dgm:prSet/>
      <dgm:spPr/>
      <dgm:t>
        <a:bodyPr/>
        <a:lstStyle/>
        <a:p>
          <a:endParaRPr lang="en-US"/>
        </a:p>
      </dgm:t>
    </dgm:pt>
    <dgm:pt modelId="{904A450D-2478-4D00-9440-521572BA6369}" type="sibTrans" cxnId="{479B6709-6AE9-413F-94AF-48CADFB438EF}">
      <dgm:prSet/>
      <dgm:spPr/>
      <dgm:t>
        <a:bodyPr/>
        <a:lstStyle/>
        <a:p>
          <a:endParaRPr lang="en-US"/>
        </a:p>
      </dgm:t>
    </dgm:pt>
    <dgm:pt modelId="{3C67AB71-7CB2-42BA-9FAE-FCD6C76FFEF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0" noProof="0" dirty="0" smtClean="0">
              <a:effectLst/>
            </a:rPr>
            <a:t>Надана грантова </a:t>
          </a:r>
          <a:r>
            <a:rPr lang="uk-UA" sz="2000" b="1" i="0" noProof="0" dirty="0">
              <a:effectLst/>
            </a:rPr>
            <a:t>підтримка </a:t>
          </a:r>
          <a:r>
            <a:rPr lang="uk-UA" sz="2000" b="1" i="0" noProof="0" dirty="0" smtClean="0">
              <a:effectLst/>
            </a:rPr>
            <a:t>за попередні періоди</a:t>
          </a:r>
          <a:endParaRPr lang="uk-UA" sz="2000" b="1" noProof="0" dirty="0">
            <a:effectLst/>
          </a:endParaRPr>
        </a:p>
      </dgm:t>
    </dgm:pt>
    <dgm:pt modelId="{E70287A8-7319-43EF-9289-75590CE7C4D8}" type="parTrans" cxnId="{64392E92-1ED1-415A-944B-59BC75D2762E}">
      <dgm:prSet/>
      <dgm:spPr/>
      <dgm:t>
        <a:bodyPr/>
        <a:lstStyle/>
        <a:p>
          <a:endParaRPr lang="en-US"/>
        </a:p>
      </dgm:t>
    </dgm:pt>
    <dgm:pt modelId="{9AF09F6D-1254-4CB3-8999-343A904021C2}" type="sibTrans" cxnId="{64392E92-1ED1-415A-944B-59BC75D2762E}">
      <dgm:prSet/>
      <dgm:spPr/>
      <dgm:t>
        <a:bodyPr/>
        <a:lstStyle/>
        <a:p>
          <a:endParaRPr lang="en-US"/>
        </a:p>
      </dgm:t>
    </dgm:pt>
    <dgm:pt modelId="{3A2E1E5E-B20E-48D4-A1BD-8AF4CD6EE16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000" b="1" i="0" noProof="0" dirty="0">
              <a:effectLst/>
            </a:rPr>
            <a:t>Середній </a:t>
          </a:r>
          <a:r>
            <a:rPr lang="uk-UA" sz="2000" b="1" i="0" noProof="0" dirty="0" smtClean="0">
              <a:effectLst/>
            </a:rPr>
            <a:t>та </a:t>
          </a:r>
          <a:r>
            <a:rPr lang="uk-UA" sz="2000" b="1" i="0" noProof="0" dirty="0">
              <a:effectLst/>
            </a:rPr>
            <a:t>максимальний розмір грантів</a:t>
          </a:r>
          <a:endParaRPr lang="uk-UA" sz="2000" b="1" noProof="0" dirty="0">
            <a:effectLst/>
          </a:endParaRPr>
        </a:p>
      </dgm:t>
    </dgm:pt>
    <dgm:pt modelId="{D533FC53-5EC0-45BD-9B1A-5A9E29D5E876}" type="parTrans" cxnId="{B43146BF-CC69-494C-9B74-B9EF18779577}">
      <dgm:prSet/>
      <dgm:spPr/>
      <dgm:t>
        <a:bodyPr/>
        <a:lstStyle/>
        <a:p>
          <a:endParaRPr lang="en-US"/>
        </a:p>
      </dgm:t>
    </dgm:pt>
    <dgm:pt modelId="{1636092F-AFC1-46FA-A0C8-D60DDC3B16DF}" type="sibTrans" cxnId="{B43146BF-CC69-494C-9B74-B9EF18779577}">
      <dgm:prSet/>
      <dgm:spPr/>
      <dgm:t>
        <a:bodyPr/>
        <a:lstStyle/>
        <a:p>
          <a:endParaRPr lang="en-US"/>
        </a:p>
      </dgm:t>
    </dgm:pt>
    <dgm:pt modelId="{B4F5EB25-0E40-4DBB-9498-4C4ADCAE657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000" b="1" i="0" noProof="0" dirty="0" smtClean="0">
              <a:effectLst/>
            </a:rPr>
            <a:t>Пріоритети діяльності та </a:t>
          </a:r>
          <a:r>
            <a:rPr lang="uk-UA" sz="2000" b="1" i="0" noProof="0" dirty="0">
              <a:effectLst/>
            </a:rPr>
            <a:t>обмеження</a:t>
          </a:r>
          <a:endParaRPr lang="uk-UA" sz="2000" b="1" noProof="0" dirty="0">
            <a:effectLst/>
          </a:endParaRPr>
        </a:p>
      </dgm:t>
    </dgm:pt>
    <dgm:pt modelId="{EE9D1100-DD52-4D1F-B33F-6D96C2CA41AC}" type="parTrans" cxnId="{04B599E2-7553-413A-BD95-25E3F6D6BA03}">
      <dgm:prSet/>
      <dgm:spPr/>
      <dgm:t>
        <a:bodyPr/>
        <a:lstStyle/>
        <a:p>
          <a:endParaRPr lang="en-US"/>
        </a:p>
      </dgm:t>
    </dgm:pt>
    <dgm:pt modelId="{B704EDE2-52C8-4F8B-A692-2BE09D85E389}" type="sibTrans" cxnId="{04B599E2-7553-413A-BD95-25E3F6D6BA03}">
      <dgm:prSet/>
      <dgm:spPr/>
      <dgm:t>
        <a:bodyPr/>
        <a:lstStyle/>
        <a:p>
          <a:endParaRPr lang="en-US"/>
        </a:p>
      </dgm:t>
    </dgm:pt>
    <dgm:pt modelId="{560C9E33-4A21-4C28-9FDC-ABCF8292553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000" b="1" i="0" noProof="0" dirty="0">
              <a:effectLst/>
            </a:rPr>
            <a:t>Формат подання заявок</a:t>
          </a:r>
          <a:endParaRPr lang="uk-UA" sz="2000" b="1" noProof="0" dirty="0">
            <a:effectLst/>
          </a:endParaRPr>
        </a:p>
      </dgm:t>
    </dgm:pt>
    <dgm:pt modelId="{16A00965-3D79-4ACE-95B4-E92C46E90EE2}" type="parTrans" cxnId="{755651C1-DC53-403B-8AB9-D060FFC245CF}">
      <dgm:prSet/>
      <dgm:spPr/>
      <dgm:t>
        <a:bodyPr/>
        <a:lstStyle/>
        <a:p>
          <a:endParaRPr lang="en-US"/>
        </a:p>
      </dgm:t>
    </dgm:pt>
    <dgm:pt modelId="{58427112-CDAE-465F-BCB7-42045DCFDA60}" type="sibTrans" cxnId="{755651C1-DC53-403B-8AB9-D060FFC245CF}">
      <dgm:prSet/>
      <dgm:spPr/>
      <dgm:t>
        <a:bodyPr/>
        <a:lstStyle/>
        <a:p>
          <a:endParaRPr lang="en-US"/>
        </a:p>
      </dgm:t>
    </dgm:pt>
    <dgm:pt modelId="{ED96F249-738B-4707-92EE-AFA0C5D8EA6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000" b="1" i="0" noProof="0" dirty="0" smtClean="0">
              <a:effectLst/>
            </a:rPr>
            <a:t>Механізм </a:t>
          </a:r>
          <a:r>
            <a:rPr lang="uk-UA" sz="2000" b="1" i="0" noProof="0" dirty="0">
              <a:effectLst/>
            </a:rPr>
            <a:t>прийняття рішення</a:t>
          </a:r>
          <a:endParaRPr lang="uk-UA" sz="2000" b="1" noProof="0" dirty="0">
            <a:effectLst/>
          </a:endParaRPr>
        </a:p>
      </dgm:t>
    </dgm:pt>
    <dgm:pt modelId="{159AEFDC-D749-4E35-A2DC-DE88783A3D90}" type="parTrans" cxnId="{BD644AA3-4B41-43EB-9B28-7868928980BB}">
      <dgm:prSet/>
      <dgm:spPr/>
      <dgm:t>
        <a:bodyPr/>
        <a:lstStyle/>
        <a:p>
          <a:endParaRPr lang="en-US"/>
        </a:p>
      </dgm:t>
    </dgm:pt>
    <dgm:pt modelId="{1BDC3207-EFD7-4539-A3C5-4EF229B25451}" type="sibTrans" cxnId="{BD644AA3-4B41-43EB-9B28-7868928980BB}">
      <dgm:prSet/>
      <dgm:spPr/>
      <dgm:t>
        <a:bodyPr/>
        <a:lstStyle/>
        <a:p>
          <a:endParaRPr lang="en-US"/>
        </a:p>
      </dgm:t>
    </dgm:pt>
    <dgm:pt modelId="{323541F8-DB44-4431-8C69-9B4D0CD9BD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000" b="1" i="0" noProof="0" dirty="0">
              <a:effectLst/>
            </a:rPr>
            <a:t>«Суб'єктивна інформація»</a:t>
          </a:r>
          <a:endParaRPr lang="uk-UA" sz="2000" b="1" noProof="0" dirty="0">
            <a:effectLst/>
          </a:endParaRPr>
        </a:p>
      </dgm:t>
    </dgm:pt>
    <dgm:pt modelId="{A60138F5-BA2E-45B4-86A6-3492E76845BA}" type="parTrans" cxnId="{96D7FFCF-08A4-41AB-8296-D13C36B1A869}">
      <dgm:prSet/>
      <dgm:spPr/>
      <dgm:t>
        <a:bodyPr/>
        <a:lstStyle/>
        <a:p>
          <a:endParaRPr lang="en-US"/>
        </a:p>
      </dgm:t>
    </dgm:pt>
    <dgm:pt modelId="{1E7372CE-BB3D-4B0C-BBE1-AE7659E0D621}" type="sibTrans" cxnId="{96D7FFCF-08A4-41AB-8296-D13C36B1A869}">
      <dgm:prSet/>
      <dgm:spPr/>
      <dgm:t>
        <a:bodyPr/>
        <a:lstStyle/>
        <a:p>
          <a:endParaRPr lang="en-US"/>
        </a:p>
      </dgm:t>
    </dgm:pt>
    <dgm:pt modelId="{3F83867A-BA75-45AC-B2E7-28A3F1E99B69}" type="pres">
      <dgm:prSet presAssocID="{79AEA31B-501D-4536-A43A-10BF7F54B3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3C923-A7E3-49FB-BB4D-EE9C0A18AB71}" type="pres">
      <dgm:prSet presAssocID="{BF5A967F-D1AE-4E4F-8393-1376095EB91E}" presName="composite" presStyleCnt="0"/>
      <dgm:spPr/>
    </dgm:pt>
    <dgm:pt modelId="{4C05F1B0-24E5-45E1-BB19-F05C2E008BF6}" type="pres">
      <dgm:prSet presAssocID="{BF5A967F-D1AE-4E4F-8393-1376095EB91E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85B00A-DBD3-4167-990C-8A6926CF10C8}" type="pres">
      <dgm:prSet presAssocID="{BF5A967F-D1AE-4E4F-8393-1376095EB91E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689EB-9EE0-42B8-B092-B7C4682EB52A}" type="pres">
      <dgm:prSet presAssocID="{904A450D-2478-4D00-9440-521572BA6369}" presName="spacing" presStyleCnt="0"/>
      <dgm:spPr/>
    </dgm:pt>
    <dgm:pt modelId="{96EA3F0B-6FD1-42F5-AC34-A5653A7CBE50}" type="pres">
      <dgm:prSet presAssocID="{3C67AB71-7CB2-42BA-9FAE-FCD6C76FFEF5}" presName="composite" presStyleCnt="0"/>
      <dgm:spPr/>
    </dgm:pt>
    <dgm:pt modelId="{CDC2984B-14EF-4DFE-9EB0-0645CADFCAB9}" type="pres">
      <dgm:prSet presAssocID="{3C67AB71-7CB2-42BA-9FAE-FCD6C76FFEF5}" presName="imgShp" presStyleLbl="fgImgPlace1" presStyleIdx="1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AF8AB1-56AB-49A2-ABC7-5289CAE85649}" type="pres">
      <dgm:prSet presAssocID="{3C67AB71-7CB2-42BA-9FAE-FCD6C76FFEF5}" presName="txShp" presStyleLbl="node1" presStyleIdx="1" presStyleCnt="7" custScaleX="10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C324A-7732-46B7-BFA3-1C79E8345C52}" type="pres">
      <dgm:prSet presAssocID="{9AF09F6D-1254-4CB3-8999-343A904021C2}" presName="spacing" presStyleCnt="0"/>
      <dgm:spPr/>
    </dgm:pt>
    <dgm:pt modelId="{EC013985-7955-4BB5-89A9-1E498ED72BE9}" type="pres">
      <dgm:prSet presAssocID="{3A2E1E5E-B20E-48D4-A1BD-8AF4CD6EE161}" presName="composite" presStyleCnt="0"/>
      <dgm:spPr/>
    </dgm:pt>
    <dgm:pt modelId="{32AE64ED-4A3F-4DDF-9C40-C5F5E6654263}" type="pres">
      <dgm:prSet presAssocID="{3A2E1E5E-B20E-48D4-A1BD-8AF4CD6EE161}" presName="imgShp" presStyleLbl="fgImgPlace1" presStyleIdx="2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AAA484-5B53-4995-9AB3-7E4769AD6E40}" type="pres">
      <dgm:prSet presAssocID="{3A2E1E5E-B20E-48D4-A1BD-8AF4CD6EE161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A0FB0-E5F0-4FB5-AB1B-5664B4299033}" type="pres">
      <dgm:prSet presAssocID="{1636092F-AFC1-46FA-A0C8-D60DDC3B16DF}" presName="spacing" presStyleCnt="0"/>
      <dgm:spPr/>
    </dgm:pt>
    <dgm:pt modelId="{9B380B18-167C-45EE-8CC7-24207B2BAA19}" type="pres">
      <dgm:prSet presAssocID="{B4F5EB25-0E40-4DBB-9498-4C4ADCAE657F}" presName="composite" presStyleCnt="0"/>
      <dgm:spPr/>
    </dgm:pt>
    <dgm:pt modelId="{E8341680-0C06-46F7-B9B0-AB4F9C74334E}" type="pres">
      <dgm:prSet presAssocID="{B4F5EB25-0E40-4DBB-9498-4C4ADCAE657F}" presName="imgShp" presStyleLbl="fgImgPlace1" presStyleIdx="3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32F23E-9BB9-4216-BB64-2B41B0E5300C}" type="pres">
      <dgm:prSet presAssocID="{B4F5EB25-0E40-4DBB-9498-4C4ADCAE657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02170-4A42-4348-A460-169AE40BF26F}" type="pres">
      <dgm:prSet presAssocID="{B704EDE2-52C8-4F8B-A692-2BE09D85E389}" presName="spacing" presStyleCnt="0"/>
      <dgm:spPr/>
    </dgm:pt>
    <dgm:pt modelId="{37E5A913-985F-43C7-923B-F0F84A6D04B4}" type="pres">
      <dgm:prSet presAssocID="{560C9E33-4A21-4C28-9FDC-ABCF8292553A}" presName="composite" presStyleCnt="0"/>
      <dgm:spPr/>
    </dgm:pt>
    <dgm:pt modelId="{C22C5241-2C26-4117-82DE-C6D364B9A43D}" type="pres">
      <dgm:prSet presAssocID="{560C9E33-4A21-4C28-9FDC-ABCF8292553A}" presName="imgShp" presStyleLbl="fgImgPlace1" presStyleIdx="4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519CA7-D281-4389-8851-0264B20B0E21}" type="pres">
      <dgm:prSet presAssocID="{560C9E33-4A21-4C28-9FDC-ABCF8292553A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7081C-3C62-4CB6-A102-77DDEB07150B}" type="pres">
      <dgm:prSet presAssocID="{58427112-CDAE-465F-BCB7-42045DCFDA60}" presName="spacing" presStyleCnt="0"/>
      <dgm:spPr/>
    </dgm:pt>
    <dgm:pt modelId="{E976EEB9-6B23-41EB-8A0C-C889644D489B}" type="pres">
      <dgm:prSet presAssocID="{ED96F249-738B-4707-92EE-AFA0C5D8EA61}" presName="composite" presStyleCnt="0"/>
      <dgm:spPr/>
    </dgm:pt>
    <dgm:pt modelId="{562BC3ED-37F2-4F95-8C84-86BE4435301A}" type="pres">
      <dgm:prSet presAssocID="{ED96F249-738B-4707-92EE-AFA0C5D8EA61}" presName="imgShp" presStyleLbl="fgImgPlace1" presStyleIdx="5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3625B2-1F21-4B84-B65F-199747B2EC86}" type="pres">
      <dgm:prSet presAssocID="{ED96F249-738B-4707-92EE-AFA0C5D8EA61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14245-56C3-4000-BFE2-3DE34DB7EC8C}" type="pres">
      <dgm:prSet presAssocID="{1BDC3207-EFD7-4539-A3C5-4EF229B25451}" presName="spacing" presStyleCnt="0"/>
      <dgm:spPr/>
    </dgm:pt>
    <dgm:pt modelId="{016F3BDF-2F10-4097-803C-D148779A9570}" type="pres">
      <dgm:prSet presAssocID="{323541F8-DB44-4431-8C69-9B4D0CD9BD63}" presName="composite" presStyleCnt="0"/>
      <dgm:spPr/>
    </dgm:pt>
    <dgm:pt modelId="{FA15094D-81F7-4D9F-985B-C44BDAC06661}" type="pres">
      <dgm:prSet presAssocID="{323541F8-DB44-4431-8C69-9B4D0CD9BD63}" presName="imgShp" presStyleLbl="fgImgPlace1" presStyleIdx="6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557388-9716-4D27-BE6D-8A675D79C38C}" type="pres">
      <dgm:prSet presAssocID="{323541F8-DB44-4431-8C69-9B4D0CD9BD63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392E92-1ED1-415A-944B-59BC75D2762E}" srcId="{79AEA31B-501D-4536-A43A-10BF7F54B325}" destId="{3C67AB71-7CB2-42BA-9FAE-FCD6C76FFEF5}" srcOrd="1" destOrd="0" parTransId="{E70287A8-7319-43EF-9289-75590CE7C4D8}" sibTransId="{9AF09F6D-1254-4CB3-8999-343A904021C2}"/>
    <dgm:cxn modelId="{479B6709-6AE9-413F-94AF-48CADFB438EF}" srcId="{79AEA31B-501D-4536-A43A-10BF7F54B325}" destId="{BF5A967F-D1AE-4E4F-8393-1376095EB91E}" srcOrd="0" destOrd="0" parTransId="{AD142F08-ADE6-4D92-BDCF-915B653ABA73}" sibTransId="{904A450D-2478-4D00-9440-521572BA6369}"/>
    <dgm:cxn modelId="{F4974102-5EEA-4982-B457-B0E4138868D3}" type="presOf" srcId="{3C67AB71-7CB2-42BA-9FAE-FCD6C76FFEF5}" destId="{82AF8AB1-56AB-49A2-ABC7-5289CAE85649}" srcOrd="0" destOrd="0" presId="urn:microsoft.com/office/officeart/2005/8/layout/vList3"/>
    <dgm:cxn modelId="{582D8154-C171-4126-AFAA-80D2511B8DAF}" type="presOf" srcId="{ED96F249-738B-4707-92EE-AFA0C5D8EA61}" destId="{643625B2-1F21-4B84-B65F-199747B2EC86}" srcOrd="0" destOrd="0" presId="urn:microsoft.com/office/officeart/2005/8/layout/vList3"/>
    <dgm:cxn modelId="{B43146BF-CC69-494C-9B74-B9EF18779577}" srcId="{79AEA31B-501D-4536-A43A-10BF7F54B325}" destId="{3A2E1E5E-B20E-48D4-A1BD-8AF4CD6EE161}" srcOrd="2" destOrd="0" parTransId="{D533FC53-5EC0-45BD-9B1A-5A9E29D5E876}" sibTransId="{1636092F-AFC1-46FA-A0C8-D60DDC3B16DF}"/>
    <dgm:cxn modelId="{B967F138-C2B3-4069-96CF-D68EE27E2D80}" type="presOf" srcId="{BF5A967F-D1AE-4E4F-8393-1376095EB91E}" destId="{4085B00A-DBD3-4167-990C-8A6926CF10C8}" srcOrd="0" destOrd="0" presId="urn:microsoft.com/office/officeart/2005/8/layout/vList3"/>
    <dgm:cxn modelId="{D6CA0D0B-21D2-473D-9074-4912FCFE3AA2}" type="presOf" srcId="{3A2E1E5E-B20E-48D4-A1BD-8AF4CD6EE161}" destId="{A6AAA484-5B53-4995-9AB3-7E4769AD6E40}" srcOrd="0" destOrd="0" presId="urn:microsoft.com/office/officeart/2005/8/layout/vList3"/>
    <dgm:cxn modelId="{E6AADFE9-688A-480B-88D2-483B9ABEC2F6}" type="presOf" srcId="{79AEA31B-501D-4536-A43A-10BF7F54B325}" destId="{3F83867A-BA75-45AC-B2E7-28A3F1E99B69}" srcOrd="0" destOrd="0" presId="urn:microsoft.com/office/officeart/2005/8/layout/vList3"/>
    <dgm:cxn modelId="{C41A7A1D-27F1-44D9-90F0-3A5BCF59AD47}" type="presOf" srcId="{323541F8-DB44-4431-8C69-9B4D0CD9BD63}" destId="{5F557388-9716-4D27-BE6D-8A675D79C38C}" srcOrd="0" destOrd="0" presId="urn:microsoft.com/office/officeart/2005/8/layout/vList3"/>
    <dgm:cxn modelId="{458B74DD-9E51-44C9-88C7-FE7FEA7131AA}" type="presOf" srcId="{B4F5EB25-0E40-4DBB-9498-4C4ADCAE657F}" destId="{4032F23E-9BB9-4216-BB64-2B41B0E5300C}" srcOrd="0" destOrd="0" presId="urn:microsoft.com/office/officeart/2005/8/layout/vList3"/>
    <dgm:cxn modelId="{BD644AA3-4B41-43EB-9B28-7868928980BB}" srcId="{79AEA31B-501D-4536-A43A-10BF7F54B325}" destId="{ED96F249-738B-4707-92EE-AFA0C5D8EA61}" srcOrd="5" destOrd="0" parTransId="{159AEFDC-D749-4E35-A2DC-DE88783A3D90}" sibTransId="{1BDC3207-EFD7-4539-A3C5-4EF229B25451}"/>
    <dgm:cxn modelId="{04B599E2-7553-413A-BD95-25E3F6D6BA03}" srcId="{79AEA31B-501D-4536-A43A-10BF7F54B325}" destId="{B4F5EB25-0E40-4DBB-9498-4C4ADCAE657F}" srcOrd="3" destOrd="0" parTransId="{EE9D1100-DD52-4D1F-B33F-6D96C2CA41AC}" sibTransId="{B704EDE2-52C8-4F8B-A692-2BE09D85E389}"/>
    <dgm:cxn modelId="{67301B5A-1419-4981-A5A9-CF269A3A2450}" type="presOf" srcId="{560C9E33-4A21-4C28-9FDC-ABCF8292553A}" destId="{ED519CA7-D281-4389-8851-0264B20B0E21}" srcOrd="0" destOrd="0" presId="urn:microsoft.com/office/officeart/2005/8/layout/vList3"/>
    <dgm:cxn modelId="{96D7FFCF-08A4-41AB-8296-D13C36B1A869}" srcId="{79AEA31B-501D-4536-A43A-10BF7F54B325}" destId="{323541F8-DB44-4431-8C69-9B4D0CD9BD63}" srcOrd="6" destOrd="0" parTransId="{A60138F5-BA2E-45B4-86A6-3492E76845BA}" sibTransId="{1E7372CE-BB3D-4B0C-BBE1-AE7659E0D621}"/>
    <dgm:cxn modelId="{755651C1-DC53-403B-8AB9-D060FFC245CF}" srcId="{79AEA31B-501D-4536-A43A-10BF7F54B325}" destId="{560C9E33-4A21-4C28-9FDC-ABCF8292553A}" srcOrd="4" destOrd="0" parTransId="{16A00965-3D79-4ACE-95B4-E92C46E90EE2}" sibTransId="{58427112-CDAE-465F-BCB7-42045DCFDA60}"/>
    <dgm:cxn modelId="{74A2D2A2-52F4-4FD7-854E-FA270CDEEEF7}" type="presParOf" srcId="{3F83867A-BA75-45AC-B2E7-28A3F1E99B69}" destId="{5B13C923-A7E3-49FB-BB4D-EE9C0A18AB71}" srcOrd="0" destOrd="0" presId="urn:microsoft.com/office/officeart/2005/8/layout/vList3"/>
    <dgm:cxn modelId="{66EC8330-7B63-4DF9-A221-16E16C97E41B}" type="presParOf" srcId="{5B13C923-A7E3-49FB-BB4D-EE9C0A18AB71}" destId="{4C05F1B0-24E5-45E1-BB19-F05C2E008BF6}" srcOrd="0" destOrd="0" presId="urn:microsoft.com/office/officeart/2005/8/layout/vList3"/>
    <dgm:cxn modelId="{4B8F21AB-F427-404D-89CB-EAEE60BA2601}" type="presParOf" srcId="{5B13C923-A7E3-49FB-BB4D-EE9C0A18AB71}" destId="{4085B00A-DBD3-4167-990C-8A6926CF10C8}" srcOrd="1" destOrd="0" presId="urn:microsoft.com/office/officeart/2005/8/layout/vList3"/>
    <dgm:cxn modelId="{90505CCE-D978-42A7-9BD5-6E32BEA35B03}" type="presParOf" srcId="{3F83867A-BA75-45AC-B2E7-28A3F1E99B69}" destId="{7C9689EB-9EE0-42B8-B092-B7C4682EB52A}" srcOrd="1" destOrd="0" presId="urn:microsoft.com/office/officeart/2005/8/layout/vList3"/>
    <dgm:cxn modelId="{494DB234-3852-43DD-8726-7C113D6CACE0}" type="presParOf" srcId="{3F83867A-BA75-45AC-B2E7-28A3F1E99B69}" destId="{96EA3F0B-6FD1-42F5-AC34-A5653A7CBE50}" srcOrd="2" destOrd="0" presId="urn:microsoft.com/office/officeart/2005/8/layout/vList3"/>
    <dgm:cxn modelId="{C2C2D51E-A1CD-45F9-B33D-D7720D4F7017}" type="presParOf" srcId="{96EA3F0B-6FD1-42F5-AC34-A5653A7CBE50}" destId="{CDC2984B-14EF-4DFE-9EB0-0645CADFCAB9}" srcOrd="0" destOrd="0" presId="urn:microsoft.com/office/officeart/2005/8/layout/vList3"/>
    <dgm:cxn modelId="{29E62E36-DB64-4602-9E36-C092C82F0E13}" type="presParOf" srcId="{96EA3F0B-6FD1-42F5-AC34-A5653A7CBE50}" destId="{82AF8AB1-56AB-49A2-ABC7-5289CAE85649}" srcOrd="1" destOrd="0" presId="urn:microsoft.com/office/officeart/2005/8/layout/vList3"/>
    <dgm:cxn modelId="{485A4F09-3C19-42DD-B49C-EA8752D32E3D}" type="presParOf" srcId="{3F83867A-BA75-45AC-B2E7-28A3F1E99B69}" destId="{6D3C324A-7732-46B7-BFA3-1C79E8345C52}" srcOrd="3" destOrd="0" presId="urn:microsoft.com/office/officeart/2005/8/layout/vList3"/>
    <dgm:cxn modelId="{75F645EC-6638-4713-9FC3-09C030DAE9E7}" type="presParOf" srcId="{3F83867A-BA75-45AC-B2E7-28A3F1E99B69}" destId="{EC013985-7955-4BB5-89A9-1E498ED72BE9}" srcOrd="4" destOrd="0" presId="urn:microsoft.com/office/officeart/2005/8/layout/vList3"/>
    <dgm:cxn modelId="{AEE0CFEF-395D-43ED-B051-6D85A57869F8}" type="presParOf" srcId="{EC013985-7955-4BB5-89A9-1E498ED72BE9}" destId="{32AE64ED-4A3F-4DDF-9C40-C5F5E6654263}" srcOrd="0" destOrd="0" presId="urn:microsoft.com/office/officeart/2005/8/layout/vList3"/>
    <dgm:cxn modelId="{C7A010F2-E7BC-4104-B589-B07A979815FC}" type="presParOf" srcId="{EC013985-7955-4BB5-89A9-1E498ED72BE9}" destId="{A6AAA484-5B53-4995-9AB3-7E4769AD6E40}" srcOrd="1" destOrd="0" presId="urn:microsoft.com/office/officeart/2005/8/layout/vList3"/>
    <dgm:cxn modelId="{F2E2AE35-AB7F-4785-A62D-915EA8E665D3}" type="presParOf" srcId="{3F83867A-BA75-45AC-B2E7-28A3F1E99B69}" destId="{837A0FB0-E5F0-4FB5-AB1B-5664B4299033}" srcOrd="5" destOrd="0" presId="urn:microsoft.com/office/officeart/2005/8/layout/vList3"/>
    <dgm:cxn modelId="{7AAE499E-826F-4E92-9FE3-F23650E78A72}" type="presParOf" srcId="{3F83867A-BA75-45AC-B2E7-28A3F1E99B69}" destId="{9B380B18-167C-45EE-8CC7-24207B2BAA19}" srcOrd="6" destOrd="0" presId="urn:microsoft.com/office/officeart/2005/8/layout/vList3"/>
    <dgm:cxn modelId="{EAAE9CDF-6C1D-4D8C-82F3-9B94578C7EF3}" type="presParOf" srcId="{9B380B18-167C-45EE-8CC7-24207B2BAA19}" destId="{E8341680-0C06-46F7-B9B0-AB4F9C74334E}" srcOrd="0" destOrd="0" presId="urn:microsoft.com/office/officeart/2005/8/layout/vList3"/>
    <dgm:cxn modelId="{EA794CE2-057C-44C6-8117-C43608702BF4}" type="presParOf" srcId="{9B380B18-167C-45EE-8CC7-24207B2BAA19}" destId="{4032F23E-9BB9-4216-BB64-2B41B0E5300C}" srcOrd="1" destOrd="0" presId="urn:microsoft.com/office/officeart/2005/8/layout/vList3"/>
    <dgm:cxn modelId="{B0C1970E-7FC0-450A-97ED-F09106583FDC}" type="presParOf" srcId="{3F83867A-BA75-45AC-B2E7-28A3F1E99B69}" destId="{64E02170-4A42-4348-A460-169AE40BF26F}" srcOrd="7" destOrd="0" presId="urn:microsoft.com/office/officeart/2005/8/layout/vList3"/>
    <dgm:cxn modelId="{7C5B20EA-5DFE-48FE-AE82-EEA3BC8126C8}" type="presParOf" srcId="{3F83867A-BA75-45AC-B2E7-28A3F1E99B69}" destId="{37E5A913-985F-43C7-923B-F0F84A6D04B4}" srcOrd="8" destOrd="0" presId="urn:microsoft.com/office/officeart/2005/8/layout/vList3"/>
    <dgm:cxn modelId="{F5BA1DC7-C91B-45A2-918B-4DCE8127C3E8}" type="presParOf" srcId="{37E5A913-985F-43C7-923B-F0F84A6D04B4}" destId="{C22C5241-2C26-4117-82DE-C6D364B9A43D}" srcOrd="0" destOrd="0" presId="urn:microsoft.com/office/officeart/2005/8/layout/vList3"/>
    <dgm:cxn modelId="{329E2D02-E887-4979-BF0C-1653ECCB8DAE}" type="presParOf" srcId="{37E5A913-985F-43C7-923B-F0F84A6D04B4}" destId="{ED519CA7-D281-4389-8851-0264B20B0E21}" srcOrd="1" destOrd="0" presId="urn:microsoft.com/office/officeart/2005/8/layout/vList3"/>
    <dgm:cxn modelId="{D9A22616-821A-4368-ABCA-B965206C2AFD}" type="presParOf" srcId="{3F83867A-BA75-45AC-B2E7-28A3F1E99B69}" destId="{B587081C-3C62-4CB6-A102-77DDEB07150B}" srcOrd="9" destOrd="0" presId="urn:microsoft.com/office/officeart/2005/8/layout/vList3"/>
    <dgm:cxn modelId="{CD5D1A87-BA9F-4DA4-997C-0202D1C3459C}" type="presParOf" srcId="{3F83867A-BA75-45AC-B2E7-28A3F1E99B69}" destId="{E976EEB9-6B23-41EB-8A0C-C889644D489B}" srcOrd="10" destOrd="0" presId="urn:microsoft.com/office/officeart/2005/8/layout/vList3"/>
    <dgm:cxn modelId="{4ACBD787-FFC0-443A-B7E3-267EFCDA6945}" type="presParOf" srcId="{E976EEB9-6B23-41EB-8A0C-C889644D489B}" destId="{562BC3ED-37F2-4F95-8C84-86BE4435301A}" srcOrd="0" destOrd="0" presId="urn:microsoft.com/office/officeart/2005/8/layout/vList3"/>
    <dgm:cxn modelId="{12896E45-6E88-48A3-A731-81925F5D122D}" type="presParOf" srcId="{E976EEB9-6B23-41EB-8A0C-C889644D489B}" destId="{643625B2-1F21-4B84-B65F-199747B2EC86}" srcOrd="1" destOrd="0" presId="urn:microsoft.com/office/officeart/2005/8/layout/vList3"/>
    <dgm:cxn modelId="{DE869520-A83F-4C98-84FD-F04F26A7DC37}" type="presParOf" srcId="{3F83867A-BA75-45AC-B2E7-28A3F1E99B69}" destId="{31614245-56C3-4000-BFE2-3DE34DB7EC8C}" srcOrd="11" destOrd="0" presId="urn:microsoft.com/office/officeart/2005/8/layout/vList3"/>
    <dgm:cxn modelId="{A73BB346-4E5B-4BF9-A0ED-1560C3A9A84E}" type="presParOf" srcId="{3F83867A-BA75-45AC-B2E7-28A3F1E99B69}" destId="{016F3BDF-2F10-4097-803C-D148779A9570}" srcOrd="12" destOrd="0" presId="urn:microsoft.com/office/officeart/2005/8/layout/vList3"/>
    <dgm:cxn modelId="{4069D927-E10A-43E3-B162-DA2EAF1019B9}" type="presParOf" srcId="{016F3BDF-2F10-4097-803C-D148779A9570}" destId="{FA15094D-81F7-4D9F-985B-C44BDAC06661}" srcOrd="0" destOrd="0" presId="urn:microsoft.com/office/officeart/2005/8/layout/vList3"/>
    <dgm:cxn modelId="{08ED73E3-0C9D-4546-A13F-DF195C063B03}" type="presParOf" srcId="{016F3BDF-2F10-4097-803C-D148779A9570}" destId="{5F557388-9716-4D27-BE6D-8A675D79C3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18799-E845-46AB-8C99-11136A7EA0FA}" type="doc">
      <dgm:prSet loTypeId="urn:microsoft.com/office/officeart/2008/layout/VerticalCurvedLis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BA3DFFD-D8FB-497B-8AC4-1E7B50D29D6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i="0" noProof="0" dirty="0">
              <a:effectLst/>
            </a:rPr>
            <a:t>Географія конкурсу</a:t>
          </a:r>
          <a:endParaRPr lang="uk-UA" sz="2200" b="1" noProof="0" dirty="0">
            <a:effectLst/>
          </a:endParaRPr>
        </a:p>
      </dgm:t>
    </dgm:pt>
    <dgm:pt modelId="{C558018C-0EA3-4A36-8A81-FAC94AD2E08E}" type="parTrans" cxnId="{4A6DE01E-95B3-48DD-878F-7BF89717C28E}">
      <dgm:prSet/>
      <dgm:spPr/>
      <dgm:t>
        <a:bodyPr/>
        <a:lstStyle/>
        <a:p>
          <a:endParaRPr lang="uk-UA" noProof="0" dirty="0"/>
        </a:p>
      </dgm:t>
    </dgm:pt>
    <dgm:pt modelId="{F9FEA247-BADF-4244-B784-ED8A90E010F8}" type="sibTrans" cxnId="{4A6DE01E-95B3-48DD-878F-7BF89717C28E}">
      <dgm:prSet/>
      <dgm:spPr/>
      <dgm:t>
        <a:bodyPr/>
        <a:lstStyle/>
        <a:p>
          <a:endParaRPr lang="uk-UA" noProof="0" dirty="0"/>
        </a:p>
      </dgm:t>
    </dgm:pt>
    <dgm:pt modelId="{890A9EDB-4473-4C64-87BF-B4BB8F82279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i="0" noProof="0" dirty="0">
              <a:effectLst/>
            </a:rPr>
            <a:t>Пріоритети конкурсу </a:t>
          </a:r>
          <a:r>
            <a:rPr lang="uk-UA" sz="2200" b="0" i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(напрями фінансування)</a:t>
          </a:r>
          <a:endParaRPr lang="uk-UA" sz="22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B3FA8-4027-4F56-99FC-A6B550FD41C5}" type="parTrans" cxnId="{065E56E4-A326-4C5D-B1D6-D6EF1BE72BEB}">
      <dgm:prSet/>
      <dgm:spPr/>
      <dgm:t>
        <a:bodyPr/>
        <a:lstStyle/>
        <a:p>
          <a:endParaRPr lang="uk-UA" noProof="0" dirty="0"/>
        </a:p>
      </dgm:t>
    </dgm:pt>
    <dgm:pt modelId="{CC94F937-75A8-43CD-97CC-232D9CFC9D2B}" type="sibTrans" cxnId="{065E56E4-A326-4C5D-B1D6-D6EF1BE72BEB}">
      <dgm:prSet/>
      <dgm:spPr/>
      <dgm:t>
        <a:bodyPr/>
        <a:lstStyle/>
        <a:p>
          <a:endParaRPr lang="uk-UA" noProof="0" dirty="0"/>
        </a:p>
      </dgm:t>
    </dgm:pt>
    <dgm:pt modelId="{E6195A58-D699-4D71-87BD-A1AC7EAC9F9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i="0" noProof="0" dirty="0">
              <a:effectLst/>
            </a:rPr>
            <a:t>Терміни подачі </a:t>
          </a:r>
          <a:r>
            <a:rPr lang="uk-UA" sz="2200" b="1" i="0" noProof="0" dirty="0" smtClean="0">
              <a:effectLst/>
            </a:rPr>
            <a:t>заявок та реалізації проектів</a:t>
          </a:r>
          <a:endParaRPr lang="uk-UA" sz="2200" b="1" noProof="0" dirty="0">
            <a:effectLst/>
          </a:endParaRPr>
        </a:p>
      </dgm:t>
    </dgm:pt>
    <dgm:pt modelId="{B8C6BF45-63CD-4702-A7C8-02761CAA1005}" type="parTrans" cxnId="{E0B317CE-1C53-4E1B-AA52-AB39401A38F6}">
      <dgm:prSet/>
      <dgm:spPr/>
      <dgm:t>
        <a:bodyPr/>
        <a:lstStyle/>
        <a:p>
          <a:endParaRPr lang="uk-UA" noProof="0" dirty="0"/>
        </a:p>
      </dgm:t>
    </dgm:pt>
    <dgm:pt modelId="{52A1E7B6-5D28-4276-B1FA-CE4C41A66B4F}" type="sibTrans" cxnId="{E0B317CE-1C53-4E1B-AA52-AB39401A38F6}">
      <dgm:prSet/>
      <dgm:spPr/>
      <dgm:t>
        <a:bodyPr/>
        <a:lstStyle/>
        <a:p>
          <a:endParaRPr lang="uk-UA" noProof="0" dirty="0"/>
        </a:p>
      </dgm:t>
    </dgm:pt>
    <dgm:pt modelId="{24C17562-B9F4-4AAD-8632-221550C10D2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i="0" noProof="0" dirty="0">
              <a:effectLst/>
            </a:rPr>
            <a:t>Тип </a:t>
          </a:r>
          <a:r>
            <a:rPr lang="uk-UA" sz="2200" b="1" i="0" noProof="0" dirty="0" smtClean="0">
              <a:effectLst/>
            </a:rPr>
            <a:t>отримувачів грантів</a:t>
          </a:r>
          <a:endParaRPr lang="uk-UA" sz="2200" b="1" noProof="0" dirty="0">
            <a:effectLst/>
          </a:endParaRPr>
        </a:p>
      </dgm:t>
    </dgm:pt>
    <dgm:pt modelId="{249E356B-2601-42C7-B494-3E099D9C0D41}" type="parTrans" cxnId="{7434D2A9-4560-433A-BFF5-7976B6A60685}">
      <dgm:prSet/>
      <dgm:spPr/>
      <dgm:t>
        <a:bodyPr/>
        <a:lstStyle/>
        <a:p>
          <a:endParaRPr lang="uk-UA" noProof="0" dirty="0"/>
        </a:p>
      </dgm:t>
    </dgm:pt>
    <dgm:pt modelId="{4D7F2E37-6675-4FF4-83DB-45556D1F9A22}" type="sibTrans" cxnId="{7434D2A9-4560-433A-BFF5-7976B6A60685}">
      <dgm:prSet/>
      <dgm:spPr/>
      <dgm:t>
        <a:bodyPr/>
        <a:lstStyle/>
        <a:p>
          <a:endParaRPr lang="uk-UA" noProof="0" dirty="0"/>
        </a:p>
      </dgm:t>
    </dgm:pt>
    <dgm:pt modelId="{9E3B6F33-5D65-48A5-B448-8A93983DDBA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i="0" noProof="0" dirty="0">
              <a:effectLst/>
            </a:rPr>
            <a:t>Розмір гранту та розмір власного внеску</a:t>
          </a:r>
          <a:endParaRPr lang="uk-UA" sz="2200" b="1" noProof="0" dirty="0">
            <a:effectLst/>
          </a:endParaRPr>
        </a:p>
      </dgm:t>
    </dgm:pt>
    <dgm:pt modelId="{6DF879A7-C72B-4389-8281-7DE60773A11C}" type="parTrans" cxnId="{0E062922-5D97-4008-A776-BE225AC76D4E}">
      <dgm:prSet/>
      <dgm:spPr/>
      <dgm:t>
        <a:bodyPr/>
        <a:lstStyle/>
        <a:p>
          <a:endParaRPr lang="uk-UA" noProof="0" dirty="0"/>
        </a:p>
      </dgm:t>
    </dgm:pt>
    <dgm:pt modelId="{33CFBC6F-48E4-400A-AB63-449D673162A5}" type="sibTrans" cxnId="{0E062922-5D97-4008-A776-BE225AC76D4E}">
      <dgm:prSet/>
      <dgm:spPr/>
      <dgm:t>
        <a:bodyPr/>
        <a:lstStyle/>
        <a:p>
          <a:endParaRPr lang="uk-UA" noProof="0" dirty="0"/>
        </a:p>
      </dgm:t>
    </dgm:pt>
    <dgm:pt modelId="{C5F58790-9FA5-4FFF-8CCE-D38876B9E7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i="0" noProof="0" dirty="0">
              <a:effectLst/>
            </a:rPr>
            <a:t>Види діяльності, які фінансуються</a:t>
          </a:r>
          <a:endParaRPr lang="uk-UA" sz="2200" b="1" noProof="0" dirty="0">
            <a:effectLst/>
          </a:endParaRPr>
        </a:p>
      </dgm:t>
    </dgm:pt>
    <dgm:pt modelId="{2FFF80F2-5008-45B7-BED1-FCD369908035}" type="parTrans" cxnId="{52D2DF8F-1360-4682-BD9A-128755ADC39B}">
      <dgm:prSet/>
      <dgm:spPr/>
      <dgm:t>
        <a:bodyPr/>
        <a:lstStyle/>
        <a:p>
          <a:endParaRPr lang="uk-UA" noProof="0" dirty="0"/>
        </a:p>
      </dgm:t>
    </dgm:pt>
    <dgm:pt modelId="{62538023-1F97-4EE6-ADD0-9B657F2C90E9}" type="sibTrans" cxnId="{52D2DF8F-1360-4682-BD9A-128755ADC39B}">
      <dgm:prSet/>
      <dgm:spPr/>
      <dgm:t>
        <a:bodyPr/>
        <a:lstStyle/>
        <a:p>
          <a:endParaRPr lang="uk-UA" noProof="0" dirty="0"/>
        </a:p>
      </dgm:t>
    </dgm:pt>
    <dgm:pt modelId="{ADFE9C02-885F-4947-B561-A5B958E8930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i="0" noProof="0" dirty="0" smtClean="0">
              <a:effectLst/>
            </a:rPr>
            <a:t>Додаткові вимоги</a:t>
          </a:r>
          <a:endParaRPr lang="uk-UA" sz="2200" b="1" i="0" noProof="0" dirty="0">
            <a:effectLst/>
          </a:endParaRPr>
        </a:p>
      </dgm:t>
    </dgm:pt>
    <dgm:pt modelId="{DEBF66AD-D15F-4572-A463-D89275BD31D5}" type="parTrans" cxnId="{E97FE962-0446-414E-82C3-EB9B2D850166}">
      <dgm:prSet/>
      <dgm:spPr/>
      <dgm:t>
        <a:bodyPr/>
        <a:lstStyle/>
        <a:p>
          <a:endParaRPr lang="uk-UA" noProof="0" dirty="0"/>
        </a:p>
      </dgm:t>
    </dgm:pt>
    <dgm:pt modelId="{E35EADAF-D4E9-4FB7-83E2-65CE65A10A25}" type="sibTrans" cxnId="{E97FE962-0446-414E-82C3-EB9B2D850166}">
      <dgm:prSet/>
      <dgm:spPr/>
      <dgm:t>
        <a:bodyPr/>
        <a:lstStyle/>
        <a:p>
          <a:endParaRPr lang="uk-UA" noProof="0" dirty="0"/>
        </a:p>
      </dgm:t>
    </dgm:pt>
    <dgm:pt modelId="{A2FA5810-3D9A-46A1-B8F0-BFC468533478}" type="pres">
      <dgm:prSet presAssocID="{81C18799-E845-46AB-8C99-11136A7EA0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BB2BB0-81BC-4655-B44B-8AA422258362}" type="pres">
      <dgm:prSet presAssocID="{81C18799-E845-46AB-8C99-11136A7EA0FA}" presName="Name1" presStyleCnt="0"/>
      <dgm:spPr/>
    </dgm:pt>
    <dgm:pt modelId="{45FF7C9F-AFE7-4D00-A601-5EFBB97AE601}" type="pres">
      <dgm:prSet presAssocID="{81C18799-E845-46AB-8C99-11136A7EA0FA}" presName="cycle" presStyleCnt="0"/>
      <dgm:spPr/>
    </dgm:pt>
    <dgm:pt modelId="{53F0AD34-0109-4F01-ACF5-C5692BF9034A}" type="pres">
      <dgm:prSet presAssocID="{81C18799-E845-46AB-8C99-11136A7EA0FA}" presName="srcNode" presStyleLbl="node1" presStyleIdx="0" presStyleCnt="7"/>
      <dgm:spPr/>
    </dgm:pt>
    <dgm:pt modelId="{441E35A0-6F7F-472D-AAE1-ABE0B45A45CE}" type="pres">
      <dgm:prSet presAssocID="{81C18799-E845-46AB-8C99-11136A7EA0FA}" presName="conn" presStyleLbl="parChTrans1D2" presStyleIdx="0" presStyleCnt="1"/>
      <dgm:spPr/>
      <dgm:t>
        <a:bodyPr/>
        <a:lstStyle/>
        <a:p>
          <a:endParaRPr lang="ru-RU"/>
        </a:p>
      </dgm:t>
    </dgm:pt>
    <dgm:pt modelId="{5363782A-C14D-4A3D-80B9-5A34FDCF6A20}" type="pres">
      <dgm:prSet presAssocID="{81C18799-E845-46AB-8C99-11136A7EA0FA}" presName="extraNode" presStyleLbl="node1" presStyleIdx="0" presStyleCnt="7"/>
      <dgm:spPr/>
    </dgm:pt>
    <dgm:pt modelId="{84ADA39A-E776-4552-81D8-333BE0A185E1}" type="pres">
      <dgm:prSet presAssocID="{81C18799-E845-46AB-8C99-11136A7EA0FA}" presName="dstNode" presStyleLbl="node1" presStyleIdx="0" presStyleCnt="7"/>
      <dgm:spPr/>
    </dgm:pt>
    <dgm:pt modelId="{8E3CFC51-773C-42A8-BA19-D39BA6684789}" type="pres">
      <dgm:prSet presAssocID="{2BA3DFFD-D8FB-497B-8AC4-1E7B50D29D6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ADAF2-F4A3-4182-84FB-880C99CB6BFE}" type="pres">
      <dgm:prSet presAssocID="{2BA3DFFD-D8FB-497B-8AC4-1E7B50D29D63}" presName="accent_1" presStyleCnt="0"/>
      <dgm:spPr/>
    </dgm:pt>
    <dgm:pt modelId="{4AB1B90A-42B1-4B01-87A6-E95F3617CB90}" type="pres">
      <dgm:prSet presAssocID="{2BA3DFFD-D8FB-497B-8AC4-1E7B50D29D63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CBE50B-33C5-4C8B-B627-753ECD819916}" type="pres">
      <dgm:prSet presAssocID="{890A9EDB-4473-4C64-87BF-B4BB8F82279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F2941-37F5-4EF3-A60D-16444F5558DA}" type="pres">
      <dgm:prSet presAssocID="{890A9EDB-4473-4C64-87BF-B4BB8F822790}" presName="accent_2" presStyleCnt="0"/>
      <dgm:spPr/>
    </dgm:pt>
    <dgm:pt modelId="{83CCED9B-A9DA-462D-BC94-16B0572F0991}" type="pres">
      <dgm:prSet presAssocID="{890A9EDB-4473-4C64-87BF-B4BB8F822790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F5E32E-40F3-4EDB-907F-4E898A774D95}" type="pres">
      <dgm:prSet presAssocID="{E6195A58-D699-4D71-87BD-A1AC7EAC9F9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A40DC-71B4-49E5-B6C8-BEA91A97284E}" type="pres">
      <dgm:prSet presAssocID="{E6195A58-D699-4D71-87BD-A1AC7EAC9F9B}" presName="accent_3" presStyleCnt="0"/>
      <dgm:spPr/>
    </dgm:pt>
    <dgm:pt modelId="{6A6B52C5-E058-4ADD-B389-95AC1F43D743}" type="pres">
      <dgm:prSet presAssocID="{E6195A58-D699-4D71-87BD-A1AC7EAC9F9B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CBDAFE-00FB-42E2-B722-721DEB446664}" type="pres">
      <dgm:prSet presAssocID="{24C17562-B9F4-4AAD-8632-221550C10D2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A83F7-6520-4C83-BF84-15E553E39357}" type="pres">
      <dgm:prSet presAssocID="{24C17562-B9F4-4AAD-8632-221550C10D2B}" presName="accent_4" presStyleCnt="0"/>
      <dgm:spPr/>
    </dgm:pt>
    <dgm:pt modelId="{D2348FCD-CD92-4B70-84BD-0A38F389275C}" type="pres">
      <dgm:prSet presAssocID="{24C17562-B9F4-4AAD-8632-221550C10D2B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85EEEE-81B1-4A72-A80D-0F9CC5953B38}" type="pres">
      <dgm:prSet presAssocID="{9E3B6F33-5D65-48A5-B448-8A93983DDBA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876F8-A359-4E98-9EB3-619838F329F4}" type="pres">
      <dgm:prSet presAssocID="{9E3B6F33-5D65-48A5-B448-8A93983DDBA7}" presName="accent_5" presStyleCnt="0"/>
      <dgm:spPr/>
    </dgm:pt>
    <dgm:pt modelId="{9C640D44-ACE9-4A15-913E-450E26D07C45}" type="pres">
      <dgm:prSet presAssocID="{9E3B6F33-5D65-48A5-B448-8A93983DDBA7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59E300-0B91-4A4E-AB4D-07F0B807EAA4}" type="pres">
      <dgm:prSet presAssocID="{C5F58790-9FA5-4FFF-8CCE-D38876B9E75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C84E0-DD03-40B5-93C3-1AF84BED376B}" type="pres">
      <dgm:prSet presAssocID="{C5F58790-9FA5-4FFF-8CCE-D38876B9E75A}" presName="accent_6" presStyleCnt="0"/>
      <dgm:spPr/>
    </dgm:pt>
    <dgm:pt modelId="{165E9C1C-BAC6-49C3-B079-8871DE20CA63}" type="pres">
      <dgm:prSet presAssocID="{C5F58790-9FA5-4FFF-8CCE-D38876B9E75A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DE9155-B39A-4935-9D77-B70FEA0A42E2}" type="pres">
      <dgm:prSet presAssocID="{ADFE9C02-885F-4947-B561-A5B958E8930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8E294-A849-4021-A9F3-7E0A599801A2}" type="pres">
      <dgm:prSet presAssocID="{ADFE9C02-885F-4947-B561-A5B958E89305}" presName="accent_7" presStyleCnt="0"/>
      <dgm:spPr/>
    </dgm:pt>
    <dgm:pt modelId="{9F2D08FA-55AE-4947-9318-062AF22AFF25}" type="pres">
      <dgm:prSet presAssocID="{ADFE9C02-885F-4947-B561-A5B958E89305}" presName="accentRepeatNode" presStyleLbl="solidFgAcc1" presStyleIdx="6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3D51E5F-CCFB-4C16-8693-3EFAA519E3DA}" type="presOf" srcId="{C5F58790-9FA5-4FFF-8CCE-D38876B9E75A}" destId="{E159E300-0B91-4A4E-AB4D-07F0B807EAA4}" srcOrd="0" destOrd="0" presId="urn:microsoft.com/office/officeart/2008/layout/VerticalCurvedList"/>
    <dgm:cxn modelId="{52D2DF8F-1360-4682-BD9A-128755ADC39B}" srcId="{81C18799-E845-46AB-8C99-11136A7EA0FA}" destId="{C5F58790-9FA5-4FFF-8CCE-D38876B9E75A}" srcOrd="5" destOrd="0" parTransId="{2FFF80F2-5008-45B7-BED1-FCD369908035}" sibTransId="{62538023-1F97-4EE6-ADD0-9B657F2C90E9}"/>
    <dgm:cxn modelId="{05BEF020-0B66-4562-AF7E-2B3082B72DCE}" type="presOf" srcId="{2BA3DFFD-D8FB-497B-8AC4-1E7B50D29D63}" destId="{8E3CFC51-773C-42A8-BA19-D39BA6684789}" srcOrd="0" destOrd="0" presId="urn:microsoft.com/office/officeart/2008/layout/VerticalCurvedList"/>
    <dgm:cxn modelId="{7434D2A9-4560-433A-BFF5-7976B6A60685}" srcId="{81C18799-E845-46AB-8C99-11136A7EA0FA}" destId="{24C17562-B9F4-4AAD-8632-221550C10D2B}" srcOrd="3" destOrd="0" parTransId="{249E356B-2601-42C7-B494-3E099D9C0D41}" sibTransId="{4D7F2E37-6675-4FF4-83DB-45556D1F9A22}"/>
    <dgm:cxn modelId="{D37C2C34-6EFB-450B-9ECE-13CD581B8A3E}" type="presOf" srcId="{F9FEA247-BADF-4244-B784-ED8A90E010F8}" destId="{441E35A0-6F7F-472D-AAE1-ABE0B45A45CE}" srcOrd="0" destOrd="0" presId="urn:microsoft.com/office/officeart/2008/layout/VerticalCurvedList"/>
    <dgm:cxn modelId="{1A66F563-D00E-4F0C-97B8-4C81502459FE}" type="presOf" srcId="{ADFE9C02-885F-4947-B561-A5B958E89305}" destId="{43DE9155-B39A-4935-9D77-B70FEA0A42E2}" srcOrd="0" destOrd="0" presId="urn:microsoft.com/office/officeart/2008/layout/VerticalCurvedList"/>
    <dgm:cxn modelId="{945542B8-C936-4228-B4A7-9EFF8CCA3A77}" type="presOf" srcId="{890A9EDB-4473-4C64-87BF-B4BB8F822790}" destId="{8CCBE50B-33C5-4C8B-B627-753ECD819916}" srcOrd="0" destOrd="0" presId="urn:microsoft.com/office/officeart/2008/layout/VerticalCurvedList"/>
    <dgm:cxn modelId="{4A6DE01E-95B3-48DD-878F-7BF89717C28E}" srcId="{81C18799-E845-46AB-8C99-11136A7EA0FA}" destId="{2BA3DFFD-D8FB-497B-8AC4-1E7B50D29D63}" srcOrd="0" destOrd="0" parTransId="{C558018C-0EA3-4A36-8A81-FAC94AD2E08E}" sibTransId="{F9FEA247-BADF-4244-B784-ED8A90E010F8}"/>
    <dgm:cxn modelId="{9FB32130-F10C-43F7-8908-F909FF602C99}" type="presOf" srcId="{9E3B6F33-5D65-48A5-B448-8A93983DDBA7}" destId="{F585EEEE-81B1-4A72-A80D-0F9CC5953B38}" srcOrd="0" destOrd="0" presId="urn:microsoft.com/office/officeart/2008/layout/VerticalCurvedList"/>
    <dgm:cxn modelId="{870BA390-6D42-44D8-A4B3-7172104B358B}" type="presOf" srcId="{E6195A58-D699-4D71-87BD-A1AC7EAC9F9B}" destId="{A7F5E32E-40F3-4EDB-907F-4E898A774D95}" srcOrd="0" destOrd="0" presId="urn:microsoft.com/office/officeart/2008/layout/VerticalCurvedList"/>
    <dgm:cxn modelId="{E0B317CE-1C53-4E1B-AA52-AB39401A38F6}" srcId="{81C18799-E845-46AB-8C99-11136A7EA0FA}" destId="{E6195A58-D699-4D71-87BD-A1AC7EAC9F9B}" srcOrd="2" destOrd="0" parTransId="{B8C6BF45-63CD-4702-A7C8-02761CAA1005}" sibTransId="{52A1E7B6-5D28-4276-B1FA-CE4C41A66B4F}"/>
    <dgm:cxn modelId="{5558CF00-B202-4130-8750-E54CF409AF7A}" type="presOf" srcId="{24C17562-B9F4-4AAD-8632-221550C10D2B}" destId="{A0CBDAFE-00FB-42E2-B722-721DEB446664}" srcOrd="0" destOrd="0" presId="urn:microsoft.com/office/officeart/2008/layout/VerticalCurvedList"/>
    <dgm:cxn modelId="{C84CE113-15FA-4BC3-94B5-85B676F4D06A}" type="presOf" srcId="{81C18799-E845-46AB-8C99-11136A7EA0FA}" destId="{A2FA5810-3D9A-46A1-B8F0-BFC468533478}" srcOrd="0" destOrd="0" presId="urn:microsoft.com/office/officeart/2008/layout/VerticalCurvedList"/>
    <dgm:cxn modelId="{0E062922-5D97-4008-A776-BE225AC76D4E}" srcId="{81C18799-E845-46AB-8C99-11136A7EA0FA}" destId="{9E3B6F33-5D65-48A5-B448-8A93983DDBA7}" srcOrd="4" destOrd="0" parTransId="{6DF879A7-C72B-4389-8281-7DE60773A11C}" sibTransId="{33CFBC6F-48E4-400A-AB63-449D673162A5}"/>
    <dgm:cxn modelId="{E97FE962-0446-414E-82C3-EB9B2D850166}" srcId="{81C18799-E845-46AB-8C99-11136A7EA0FA}" destId="{ADFE9C02-885F-4947-B561-A5B958E89305}" srcOrd="6" destOrd="0" parTransId="{DEBF66AD-D15F-4572-A463-D89275BD31D5}" sibTransId="{E35EADAF-D4E9-4FB7-83E2-65CE65A10A25}"/>
    <dgm:cxn modelId="{065E56E4-A326-4C5D-B1D6-D6EF1BE72BEB}" srcId="{81C18799-E845-46AB-8C99-11136A7EA0FA}" destId="{890A9EDB-4473-4C64-87BF-B4BB8F822790}" srcOrd="1" destOrd="0" parTransId="{2D2B3FA8-4027-4F56-99FC-A6B550FD41C5}" sibTransId="{CC94F937-75A8-43CD-97CC-232D9CFC9D2B}"/>
    <dgm:cxn modelId="{0F8AC1C8-9A02-4FF0-B80A-BC882593FFB3}" type="presParOf" srcId="{A2FA5810-3D9A-46A1-B8F0-BFC468533478}" destId="{E1BB2BB0-81BC-4655-B44B-8AA422258362}" srcOrd="0" destOrd="0" presId="urn:microsoft.com/office/officeart/2008/layout/VerticalCurvedList"/>
    <dgm:cxn modelId="{FEA676C2-3DBA-4078-8C57-9512955FC3E2}" type="presParOf" srcId="{E1BB2BB0-81BC-4655-B44B-8AA422258362}" destId="{45FF7C9F-AFE7-4D00-A601-5EFBB97AE601}" srcOrd="0" destOrd="0" presId="urn:microsoft.com/office/officeart/2008/layout/VerticalCurvedList"/>
    <dgm:cxn modelId="{EC2EEB58-3440-47E2-9D81-58B10487900B}" type="presParOf" srcId="{45FF7C9F-AFE7-4D00-A601-5EFBB97AE601}" destId="{53F0AD34-0109-4F01-ACF5-C5692BF9034A}" srcOrd="0" destOrd="0" presId="urn:microsoft.com/office/officeart/2008/layout/VerticalCurvedList"/>
    <dgm:cxn modelId="{4E8EB59F-70B9-4ED1-A376-FCCEDF28D2B0}" type="presParOf" srcId="{45FF7C9F-AFE7-4D00-A601-5EFBB97AE601}" destId="{441E35A0-6F7F-472D-AAE1-ABE0B45A45CE}" srcOrd="1" destOrd="0" presId="urn:microsoft.com/office/officeart/2008/layout/VerticalCurvedList"/>
    <dgm:cxn modelId="{4E883886-83BA-4727-AA6B-3353B6CE9AC5}" type="presParOf" srcId="{45FF7C9F-AFE7-4D00-A601-5EFBB97AE601}" destId="{5363782A-C14D-4A3D-80B9-5A34FDCF6A20}" srcOrd="2" destOrd="0" presId="urn:microsoft.com/office/officeart/2008/layout/VerticalCurvedList"/>
    <dgm:cxn modelId="{D45CBA05-46CD-4031-B30A-79721049FA41}" type="presParOf" srcId="{45FF7C9F-AFE7-4D00-A601-5EFBB97AE601}" destId="{84ADA39A-E776-4552-81D8-333BE0A185E1}" srcOrd="3" destOrd="0" presId="urn:microsoft.com/office/officeart/2008/layout/VerticalCurvedList"/>
    <dgm:cxn modelId="{AD9C21DE-E86F-4F03-823F-993BBCD9FCA9}" type="presParOf" srcId="{E1BB2BB0-81BC-4655-B44B-8AA422258362}" destId="{8E3CFC51-773C-42A8-BA19-D39BA6684789}" srcOrd="1" destOrd="0" presId="urn:microsoft.com/office/officeart/2008/layout/VerticalCurvedList"/>
    <dgm:cxn modelId="{EB4E9760-3562-4171-8709-B6DE4C3DF619}" type="presParOf" srcId="{E1BB2BB0-81BC-4655-B44B-8AA422258362}" destId="{CB4ADAF2-F4A3-4182-84FB-880C99CB6BFE}" srcOrd="2" destOrd="0" presId="urn:microsoft.com/office/officeart/2008/layout/VerticalCurvedList"/>
    <dgm:cxn modelId="{5F72ACF6-D66E-4796-B6D1-530636D5E789}" type="presParOf" srcId="{CB4ADAF2-F4A3-4182-84FB-880C99CB6BFE}" destId="{4AB1B90A-42B1-4B01-87A6-E95F3617CB90}" srcOrd="0" destOrd="0" presId="urn:microsoft.com/office/officeart/2008/layout/VerticalCurvedList"/>
    <dgm:cxn modelId="{3184BA17-0A7D-4469-B408-A6A5AC10548A}" type="presParOf" srcId="{E1BB2BB0-81BC-4655-B44B-8AA422258362}" destId="{8CCBE50B-33C5-4C8B-B627-753ECD819916}" srcOrd="3" destOrd="0" presId="urn:microsoft.com/office/officeart/2008/layout/VerticalCurvedList"/>
    <dgm:cxn modelId="{92109478-76E6-4203-BF25-9C3AA0D1FE8A}" type="presParOf" srcId="{E1BB2BB0-81BC-4655-B44B-8AA422258362}" destId="{F0FF2941-37F5-4EF3-A60D-16444F5558DA}" srcOrd="4" destOrd="0" presId="urn:microsoft.com/office/officeart/2008/layout/VerticalCurvedList"/>
    <dgm:cxn modelId="{C4190CF7-A2C3-4675-8709-28F354B37FC3}" type="presParOf" srcId="{F0FF2941-37F5-4EF3-A60D-16444F5558DA}" destId="{83CCED9B-A9DA-462D-BC94-16B0572F0991}" srcOrd="0" destOrd="0" presId="urn:microsoft.com/office/officeart/2008/layout/VerticalCurvedList"/>
    <dgm:cxn modelId="{E82B1A12-866B-436D-B295-429CEC59F580}" type="presParOf" srcId="{E1BB2BB0-81BC-4655-B44B-8AA422258362}" destId="{A7F5E32E-40F3-4EDB-907F-4E898A774D95}" srcOrd="5" destOrd="0" presId="urn:microsoft.com/office/officeart/2008/layout/VerticalCurvedList"/>
    <dgm:cxn modelId="{4B3D0DFE-C53C-4756-A015-6F3F88538C22}" type="presParOf" srcId="{E1BB2BB0-81BC-4655-B44B-8AA422258362}" destId="{234A40DC-71B4-49E5-B6C8-BEA91A97284E}" srcOrd="6" destOrd="0" presId="urn:microsoft.com/office/officeart/2008/layout/VerticalCurvedList"/>
    <dgm:cxn modelId="{D0B4425E-BA18-47AC-8B49-9963F6206133}" type="presParOf" srcId="{234A40DC-71B4-49E5-B6C8-BEA91A97284E}" destId="{6A6B52C5-E058-4ADD-B389-95AC1F43D743}" srcOrd="0" destOrd="0" presId="urn:microsoft.com/office/officeart/2008/layout/VerticalCurvedList"/>
    <dgm:cxn modelId="{CEB1F0A2-F18B-45C6-9A6A-F1A9501DF5B3}" type="presParOf" srcId="{E1BB2BB0-81BC-4655-B44B-8AA422258362}" destId="{A0CBDAFE-00FB-42E2-B722-721DEB446664}" srcOrd="7" destOrd="0" presId="urn:microsoft.com/office/officeart/2008/layout/VerticalCurvedList"/>
    <dgm:cxn modelId="{5C54825C-2A83-455F-99B2-A35A1B36EE98}" type="presParOf" srcId="{E1BB2BB0-81BC-4655-B44B-8AA422258362}" destId="{CBFA83F7-6520-4C83-BF84-15E553E39357}" srcOrd="8" destOrd="0" presId="urn:microsoft.com/office/officeart/2008/layout/VerticalCurvedList"/>
    <dgm:cxn modelId="{521EE87E-46FD-4593-B414-00B41F93E2ED}" type="presParOf" srcId="{CBFA83F7-6520-4C83-BF84-15E553E39357}" destId="{D2348FCD-CD92-4B70-84BD-0A38F389275C}" srcOrd="0" destOrd="0" presId="urn:microsoft.com/office/officeart/2008/layout/VerticalCurvedList"/>
    <dgm:cxn modelId="{E65A9316-A0A1-414D-89DD-47AA51121AC9}" type="presParOf" srcId="{E1BB2BB0-81BC-4655-B44B-8AA422258362}" destId="{F585EEEE-81B1-4A72-A80D-0F9CC5953B38}" srcOrd="9" destOrd="0" presId="urn:microsoft.com/office/officeart/2008/layout/VerticalCurvedList"/>
    <dgm:cxn modelId="{328B70D8-5A8E-497B-8641-228FD983ACE0}" type="presParOf" srcId="{E1BB2BB0-81BC-4655-B44B-8AA422258362}" destId="{E75876F8-A359-4E98-9EB3-619838F329F4}" srcOrd="10" destOrd="0" presId="urn:microsoft.com/office/officeart/2008/layout/VerticalCurvedList"/>
    <dgm:cxn modelId="{26D3BC3D-3DA1-4B21-AE6F-259CB73C0FDE}" type="presParOf" srcId="{E75876F8-A359-4E98-9EB3-619838F329F4}" destId="{9C640D44-ACE9-4A15-913E-450E26D07C45}" srcOrd="0" destOrd="0" presId="urn:microsoft.com/office/officeart/2008/layout/VerticalCurvedList"/>
    <dgm:cxn modelId="{083294F1-F02D-4B58-AC8C-7BF92B510039}" type="presParOf" srcId="{E1BB2BB0-81BC-4655-B44B-8AA422258362}" destId="{E159E300-0B91-4A4E-AB4D-07F0B807EAA4}" srcOrd="11" destOrd="0" presId="urn:microsoft.com/office/officeart/2008/layout/VerticalCurvedList"/>
    <dgm:cxn modelId="{18F61A5D-7826-429A-9FF7-BA9BBFB68151}" type="presParOf" srcId="{E1BB2BB0-81BC-4655-B44B-8AA422258362}" destId="{BB1C84E0-DD03-40B5-93C3-1AF84BED376B}" srcOrd="12" destOrd="0" presId="urn:microsoft.com/office/officeart/2008/layout/VerticalCurvedList"/>
    <dgm:cxn modelId="{F5CEE3D0-848A-4F54-9802-2845EEA308AE}" type="presParOf" srcId="{BB1C84E0-DD03-40B5-93C3-1AF84BED376B}" destId="{165E9C1C-BAC6-49C3-B079-8871DE20CA63}" srcOrd="0" destOrd="0" presId="urn:microsoft.com/office/officeart/2008/layout/VerticalCurvedList"/>
    <dgm:cxn modelId="{F29C979A-A4CE-4BC1-B876-F2E623608E7C}" type="presParOf" srcId="{E1BB2BB0-81BC-4655-B44B-8AA422258362}" destId="{43DE9155-B39A-4935-9D77-B70FEA0A42E2}" srcOrd="13" destOrd="0" presId="urn:microsoft.com/office/officeart/2008/layout/VerticalCurvedList"/>
    <dgm:cxn modelId="{96AC1127-7522-4102-A05E-C695AE80DA8C}" type="presParOf" srcId="{E1BB2BB0-81BC-4655-B44B-8AA422258362}" destId="{4458E294-A849-4021-A9F3-7E0A599801A2}" srcOrd="14" destOrd="0" presId="urn:microsoft.com/office/officeart/2008/layout/VerticalCurvedList"/>
    <dgm:cxn modelId="{0F145722-384B-455E-9E80-E9167FE1335F}" type="presParOf" srcId="{4458E294-A849-4021-A9F3-7E0A599801A2}" destId="{9F2D08FA-55AE-4947-9318-062AF22AFF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28FCC-BC1B-4CA5-A1AD-CA8103DEAA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D5E16-AD60-4AA0-B8F9-DE7C6B18B07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Ресурсний центр «Гурт»</a:t>
          </a:r>
          <a:endParaRPr lang="en-US" sz="2400" dirty="0">
            <a:solidFill>
              <a:schemeClr val="tx1"/>
            </a:solidFill>
          </a:endParaRPr>
        </a:p>
      </dgm:t>
    </dgm:pt>
    <dgm:pt modelId="{C0C384E6-106C-44A1-9EE3-7211B68A56FB}" type="parTrans" cxnId="{3AD19DD0-E6A3-4174-9B91-98F07D3D0B02}">
      <dgm:prSet/>
      <dgm:spPr/>
      <dgm:t>
        <a:bodyPr/>
        <a:lstStyle/>
        <a:p>
          <a:endParaRPr lang="en-US"/>
        </a:p>
      </dgm:t>
    </dgm:pt>
    <dgm:pt modelId="{584C5401-573B-4289-AEBA-2D7D492C8754}" type="sibTrans" cxnId="{3AD19DD0-E6A3-4174-9B91-98F07D3D0B02}">
      <dgm:prSet/>
      <dgm:spPr/>
      <dgm:t>
        <a:bodyPr/>
        <a:lstStyle/>
        <a:p>
          <a:endParaRPr lang="en-US"/>
        </a:p>
      </dgm:t>
    </dgm:pt>
    <dgm:pt modelId="{BCBA6C7A-646C-4E96-8794-4BA2EA06D37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Портал «Громадський простір»</a:t>
          </a:r>
          <a:endParaRPr lang="en-US" sz="2400" dirty="0">
            <a:solidFill>
              <a:schemeClr val="tx1"/>
            </a:solidFill>
          </a:endParaRPr>
        </a:p>
      </dgm:t>
    </dgm:pt>
    <dgm:pt modelId="{D9A6F8D3-9918-42F4-B428-0761AD1F2A78}" type="parTrans" cxnId="{92D8502D-ECBA-4193-91FB-F3452FEFB235}">
      <dgm:prSet/>
      <dgm:spPr/>
      <dgm:t>
        <a:bodyPr/>
        <a:lstStyle/>
        <a:p>
          <a:endParaRPr lang="en-US"/>
        </a:p>
      </dgm:t>
    </dgm:pt>
    <dgm:pt modelId="{FD65B6C2-D1EE-4C06-9F53-3E43A9C3DCAB}" type="sibTrans" cxnId="{92D8502D-ECBA-4193-91FB-F3452FEFB235}">
      <dgm:prSet/>
      <dgm:spPr/>
      <dgm:t>
        <a:bodyPr/>
        <a:lstStyle/>
        <a:p>
          <a:endParaRPr lang="en-US"/>
        </a:p>
      </dgm:t>
    </dgm:pt>
    <dgm:pt modelId="{EE894064-7CF0-4BBE-8442-E455E58FD40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Група «Грант менеджмент» у </a:t>
          </a:r>
          <a:r>
            <a:rPr lang="en-US" sz="2400" dirty="0" smtClean="0">
              <a:solidFill>
                <a:schemeClr val="tx1"/>
              </a:solidFill>
            </a:rPr>
            <a:t>Facebook</a:t>
          </a:r>
          <a:endParaRPr lang="en-US" sz="2400" dirty="0">
            <a:solidFill>
              <a:schemeClr val="tx1"/>
            </a:solidFill>
          </a:endParaRPr>
        </a:p>
      </dgm:t>
    </dgm:pt>
    <dgm:pt modelId="{3731A715-695D-4B08-8D45-60BC8B875DF4}" type="parTrans" cxnId="{189B1784-87C7-4374-BF1A-832F677E9141}">
      <dgm:prSet/>
      <dgm:spPr/>
      <dgm:t>
        <a:bodyPr/>
        <a:lstStyle/>
        <a:p>
          <a:endParaRPr lang="en-US"/>
        </a:p>
      </dgm:t>
    </dgm:pt>
    <dgm:pt modelId="{F709181F-03E8-4028-AFD6-9A0272879C17}" type="sibTrans" cxnId="{189B1784-87C7-4374-BF1A-832F677E9141}">
      <dgm:prSet/>
      <dgm:spPr/>
      <dgm:t>
        <a:bodyPr/>
        <a:lstStyle/>
        <a:p>
          <a:endParaRPr lang="en-US"/>
        </a:p>
      </dgm:t>
    </dgm:pt>
    <dgm:pt modelId="{558C6884-4C5C-4F6C-B0F4-09070603309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Інтернет ресурси донорів</a:t>
          </a:r>
          <a:endParaRPr lang="en-US" sz="2400" dirty="0">
            <a:solidFill>
              <a:schemeClr val="tx1"/>
            </a:solidFill>
          </a:endParaRPr>
        </a:p>
      </dgm:t>
    </dgm:pt>
    <dgm:pt modelId="{0E6748EE-B6DC-4F08-B0B5-84993F39175D}" type="parTrans" cxnId="{C19374F8-33C0-41EE-A2F6-509C597E0F72}">
      <dgm:prSet/>
      <dgm:spPr/>
      <dgm:t>
        <a:bodyPr/>
        <a:lstStyle/>
        <a:p>
          <a:endParaRPr lang="ru-RU"/>
        </a:p>
      </dgm:t>
    </dgm:pt>
    <dgm:pt modelId="{AFD07A18-3B1C-438B-9C7B-20DDB70A0C7C}" type="sibTrans" cxnId="{C19374F8-33C0-41EE-A2F6-509C597E0F72}">
      <dgm:prSet/>
      <dgm:spPr/>
      <dgm:t>
        <a:bodyPr/>
        <a:lstStyle/>
        <a:p>
          <a:endParaRPr lang="ru-RU"/>
        </a:p>
      </dgm:t>
    </dgm:pt>
    <dgm:pt modelId="{8FC27D4C-A7B7-4E57-AFF4-91BD53F972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Сайти органів публічної влади (наприклад, Департамент підвищення конкурентоспроможності регіону Харківської ОДА )</a:t>
          </a:r>
          <a:endParaRPr lang="en-US" sz="2000" dirty="0">
            <a:solidFill>
              <a:schemeClr val="tx1"/>
            </a:solidFill>
          </a:endParaRPr>
        </a:p>
      </dgm:t>
    </dgm:pt>
    <dgm:pt modelId="{CCBA7F64-6AD7-4B11-94A8-1D2CF4B3ABCF}" type="parTrans" cxnId="{2B55CB85-A769-4E58-886B-EB7D81491332}">
      <dgm:prSet/>
      <dgm:spPr/>
      <dgm:t>
        <a:bodyPr/>
        <a:lstStyle/>
        <a:p>
          <a:endParaRPr lang="ru-RU"/>
        </a:p>
      </dgm:t>
    </dgm:pt>
    <dgm:pt modelId="{6B86271C-E085-4E1B-AB97-D8582CA627D8}" type="sibTrans" cxnId="{2B55CB85-A769-4E58-886B-EB7D81491332}">
      <dgm:prSet/>
      <dgm:spPr/>
      <dgm:t>
        <a:bodyPr/>
        <a:lstStyle/>
        <a:p>
          <a:endParaRPr lang="ru-RU"/>
        </a:p>
      </dgm:t>
    </dgm:pt>
    <dgm:pt modelId="{1CB7361D-A697-466B-B77B-E38816A40CB7}" type="pres">
      <dgm:prSet presAssocID="{7AE28FCC-BC1B-4CA5-A1AD-CA8103DEAA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AF73871-E659-4165-A5F6-47BD80A7AF01}" type="pres">
      <dgm:prSet presAssocID="{7AE28FCC-BC1B-4CA5-A1AD-CA8103DEAAF7}" presName="Name1" presStyleCnt="0"/>
      <dgm:spPr/>
    </dgm:pt>
    <dgm:pt modelId="{DD1AE00F-A0EA-4671-A197-08E6BAE892B7}" type="pres">
      <dgm:prSet presAssocID="{7AE28FCC-BC1B-4CA5-A1AD-CA8103DEAAF7}" presName="cycle" presStyleCnt="0"/>
      <dgm:spPr/>
    </dgm:pt>
    <dgm:pt modelId="{50CB4D1C-BF12-4AE9-9B71-C0F217B4E92E}" type="pres">
      <dgm:prSet presAssocID="{7AE28FCC-BC1B-4CA5-A1AD-CA8103DEAAF7}" presName="srcNode" presStyleLbl="node1" presStyleIdx="0" presStyleCnt="5"/>
      <dgm:spPr/>
    </dgm:pt>
    <dgm:pt modelId="{733A0154-DAF3-4A79-A37C-C5C419605B9A}" type="pres">
      <dgm:prSet presAssocID="{7AE28FCC-BC1B-4CA5-A1AD-CA8103DEAAF7}" presName="conn" presStyleLbl="parChTrans1D2" presStyleIdx="0" presStyleCnt="1"/>
      <dgm:spPr/>
      <dgm:t>
        <a:bodyPr/>
        <a:lstStyle/>
        <a:p>
          <a:endParaRPr lang="en-US"/>
        </a:p>
      </dgm:t>
    </dgm:pt>
    <dgm:pt modelId="{F90978F1-5CA0-4CED-A575-82435B1450B3}" type="pres">
      <dgm:prSet presAssocID="{7AE28FCC-BC1B-4CA5-A1AD-CA8103DEAAF7}" presName="extraNode" presStyleLbl="node1" presStyleIdx="0" presStyleCnt="5"/>
      <dgm:spPr/>
    </dgm:pt>
    <dgm:pt modelId="{220BD586-039A-44B9-B792-BF55E597335A}" type="pres">
      <dgm:prSet presAssocID="{7AE28FCC-BC1B-4CA5-A1AD-CA8103DEAAF7}" presName="dstNode" presStyleLbl="node1" presStyleIdx="0" presStyleCnt="5"/>
      <dgm:spPr/>
    </dgm:pt>
    <dgm:pt modelId="{4FE9B4CB-001A-4C20-86C2-28AE5A8079DD}" type="pres">
      <dgm:prSet presAssocID="{558C6884-4C5C-4F6C-B0F4-09070603309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4966-9B64-4D3F-A50C-5DD21D8B3C91}" type="pres">
      <dgm:prSet presAssocID="{558C6884-4C5C-4F6C-B0F4-09070603309A}" presName="accent_1" presStyleCnt="0"/>
      <dgm:spPr/>
    </dgm:pt>
    <dgm:pt modelId="{E0277759-79AD-4462-BE97-1151BA85FA9A}" type="pres">
      <dgm:prSet presAssocID="{558C6884-4C5C-4F6C-B0F4-09070603309A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DA6DFD-D117-4068-A0CD-9BD93532FD3B}" type="pres">
      <dgm:prSet presAssocID="{8FC27D4C-A7B7-4E57-AFF4-91BD53F972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AF313-3FE6-4BC9-BE0B-CCEF830837FE}" type="pres">
      <dgm:prSet presAssocID="{8FC27D4C-A7B7-4E57-AFF4-91BD53F972C7}" presName="accent_2" presStyleCnt="0"/>
      <dgm:spPr/>
    </dgm:pt>
    <dgm:pt modelId="{D0D09D52-1C1D-4A49-9DC8-E8EF13058DC9}" type="pres">
      <dgm:prSet presAssocID="{8FC27D4C-A7B7-4E57-AFF4-91BD53F972C7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A6AEFC-00E4-47D5-BC09-344C76339F73}" type="pres">
      <dgm:prSet presAssocID="{568D5E16-AD60-4AA0-B8F9-DE7C6B18B07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B372D-2F21-4C4C-966B-FFEDB210F72A}" type="pres">
      <dgm:prSet presAssocID="{568D5E16-AD60-4AA0-B8F9-DE7C6B18B070}" presName="accent_3" presStyleCnt="0"/>
      <dgm:spPr/>
    </dgm:pt>
    <dgm:pt modelId="{D6659B6E-34B8-465A-957A-88B52C1BAEAC}" type="pres">
      <dgm:prSet presAssocID="{568D5E16-AD60-4AA0-B8F9-DE7C6B18B070}" presName="accentRepeatNode" presStyleLbl="solidFgAcc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B09C27-4486-417F-955F-9C821C97C17D}" type="pres">
      <dgm:prSet presAssocID="{BCBA6C7A-646C-4E96-8794-4BA2EA06D3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97B8-015C-4D26-BCA4-AE15B145C04A}" type="pres">
      <dgm:prSet presAssocID="{BCBA6C7A-646C-4E96-8794-4BA2EA06D37C}" presName="accent_4" presStyleCnt="0"/>
      <dgm:spPr/>
    </dgm:pt>
    <dgm:pt modelId="{9C2333DA-23C2-43E2-9A73-C67C7C94B09A}" type="pres">
      <dgm:prSet presAssocID="{BCBA6C7A-646C-4E96-8794-4BA2EA06D37C}" presName="accentRepeatNode" presStyleLbl="solidFgAcc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3C7316-F8F4-4999-9F28-B94DE12971AC}" type="pres">
      <dgm:prSet presAssocID="{EE894064-7CF0-4BBE-8442-E455E58FD40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85DC6-84BE-46C6-86B2-EBD6D831978D}" type="pres">
      <dgm:prSet presAssocID="{EE894064-7CF0-4BBE-8442-E455E58FD409}" presName="accent_5" presStyleCnt="0"/>
      <dgm:spPr/>
    </dgm:pt>
    <dgm:pt modelId="{64FAF2DF-2B50-4147-B1BC-DAADAE9942C2}" type="pres">
      <dgm:prSet presAssocID="{EE894064-7CF0-4BBE-8442-E455E58FD409}" presName="accentRepeatNode" presStyleLbl="solidFgAcc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19374F8-33C0-41EE-A2F6-509C597E0F72}" srcId="{7AE28FCC-BC1B-4CA5-A1AD-CA8103DEAAF7}" destId="{558C6884-4C5C-4F6C-B0F4-09070603309A}" srcOrd="0" destOrd="0" parTransId="{0E6748EE-B6DC-4F08-B0B5-84993F39175D}" sibTransId="{AFD07A18-3B1C-438B-9C7B-20DDB70A0C7C}"/>
    <dgm:cxn modelId="{3AD19DD0-E6A3-4174-9B91-98F07D3D0B02}" srcId="{7AE28FCC-BC1B-4CA5-A1AD-CA8103DEAAF7}" destId="{568D5E16-AD60-4AA0-B8F9-DE7C6B18B070}" srcOrd="2" destOrd="0" parTransId="{C0C384E6-106C-44A1-9EE3-7211B68A56FB}" sibTransId="{584C5401-573B-4289-AEBA-2D7D492C8754}"/>
    <dgm:cxn modelId="{92D8502D-ECBA-4193-91FB-F3452FEFB235}" srcId="{7AE28FCC-BC1B-4CA5-A1AD-CA8103DEAAF7}" destId="{BCBA6C7A-646C-4E96-8794-4BA2EA06D37C}" srcOrd="3" destOrd="0" parTransId="{D9A6F8D3-9918-42F4-B428-0761AD1F2A78}" sibTransId="{FD65B6C2-D1EE-4C06-9F53-3E43A9C3DCAB}"/>
    <dgm:cxn modelId="{D26F4109-3341-49B2-9065-D56CECD86AC3}" type="presOf" srcId="{8FC27D4C-A7B7-4E57-AFF4-91BD53F972C7}" destId="{E5DA6DFD-D117-4068-A0CD-9BD93532FD3B}" srcOrd="0" destOrd="0" presId="urn:microsoft.com/office/officeart/2008/layout/VerticalCurvedList"/>
    <dgm:cxn modelId="{FADB1C27-570A-4F2E-A31F-ED8F9F3FD8A8}" type="presOf" srcId="{568D5E16-AD60-4AA0-B8F9-DE7C6B18B070}" destId="{78A6AEFC-00E4-47D5-BC09-344C76339F73}" srcOrd="0" destOrd="0" presId="urn:microsoft.com/office/officeart/2008/layout/VerticalCurvedList"/>
    <dgm:cxn modelId="{963FCC02-DAEC-4D88-9CFB-1FCEC4C35D58}" type="presOf" srcId="{7AE28FCC-BC1B-4CA5-A1AD-CA8103DEAAF7}" destId="{1CB7361D-A697-466B-B77B-E38816A40CB7}" srcOrd="0" destOrd="0" presId="urn:microsoft.com/office/officeart/2008/layout/VerticalCurvedList"/>
    <dgm:cxn modelId="{2B55CB85-A769-4E58-886B-EB7D81491332}" srcId="{7AE28FCC-BC1B-4CA5-A1AD-CA8103DEAAF7}" destId="{8FC27D4C-A7B7-4E57-AFF4-91BD53F972C7}" srcOrd="1" destOrd="0" parTransId="{CCBA7F64-6AD7-4B11-94A8-1D2CF4B3ABCF}" sibTransId="{6B86271C-E085-4E1B-AB97-D8582CA627D8}"/>
    <dgm:cxn modelId="{4F790C1E-05D4-4517-9C73-BA7785A2F88C}" type="presOf" srcId="{558C6884-4C5C-4F6C-B0F4-09070603309A}" destId="{4FE9B4CB-001A-4C20-86C2-28AE5A8079DD}" srcOrd="0" destOrd="0" presId="urn:microsoft.com/office/officeart/2008/layout/VerticalCurvedList"/>
    <dgm:cxn modelId="{76E52FF3-7B63-4200-B73D-CA949FA9BB64}" type="presOf" srcId="{EE894064-7CF0-4BBE-8442-E455E58FD409}" destId="{D23C7316-F8F4-4999-9F28-B94DE12971AC}" srcOrd="0" destOrd="0" presId="urn:microsoft.com/office/officeart/2008/layout/VerticalCurvedList"/>
    <dgm:cxn modelId="{58A4FF78-C8F2-4987-8647-6E0A91AC20EC}" type="presOf" srcId="{BCBA6C7A-646C-4E96-8794-4BA2EA06D37C}" destId="{82B09C27-4486-417F-955F-9C821C97C17D}" srcOrd="0" destOrd="0" presId="urn:microsoft.com/office/officeart/2008/layout/VerticalCurvedList"/>
    <dgm:cxn modelId="{2BDA156D-2623-422C-9E4F-C2BC18CE5E4D}" type="presOf" srcId="{AFD07A18-3B1C-438B-9C7B-20DDB70A0C7C}" destId="{733A0154-DAF3-4A79-A37C-C5C419605B9A}" srcOrd="0" destOrd="0" presId="urn:microsoft.com/office/officeart/2008/layout/VerticalCurvedList"/>
    <dgm:cxn modelId="{189B1784-87C7-4374-BF1A-832F677E9141}" srcId="{7AE28FCC-BC1B-4CA5-A1AD-CA8103DEAAF7}" destId="{EE894064-7CF0-4BBE-8442-E455E58FD409}" srcOrd="4" destOrd="0" parTransId="{3731A715-695D-4B08-8D45-60BC8B875DF4}" sibTransId="{F709181F-03E8-4028-AFD6-9A0272879C17}"/>
    <dgm:cxn modelId="{F964BCFB-0A7E-49C1-8CB8-20FAEEAF7333}" type="presParOf" srcId="{1CB7361D-A697-466B-B77B-E38816A40CB7}" destId="{CAF73871-E659-4165-A5F6-47BD80A7AF01}" srcOrd="0" destOrd="0" presId="urn:microsoft.com/office/officeart/2008/layout/VerticalCurvedList"/>
    <dgm:cxn modelId="{746E5FED-0AD3-4893-97C4-5B104EE38CF0}" type="presParOf" srcId="{CAF73871-E659-4165-A5F6-47BD80A7AF01}" destId="{DD1AE00F-A0EA-4671-A197-08E6BAE892B7}" srcOrd="0" destOrd="0" presId="urn:microsoft.com/office/officeart/2008/layout/VerticalCurvedList"/>
    <dgm:cxn modelId="{F4A94F79-2A09-4C17-86CC-5F356A2745DB}" type="presParOf" srcId="{DD1AE00F-A0EA-4671-A197-08E6BAE892B7}" destId="{50CB4D1C-BF12-4AE9-9B71-C0F217B4E92E}" srcOrd="0" destOrd="0" presId="urn:microsoft.com/office/officeart/2008/layout/VerticalCurvedList"/>
    <dgm:cxn modelId="{76F6E8FF-40B6-462B-84D3-E4A8A8D092B1}" type="presParOf" srcId="{DD1AE00F-A0EA-4671-A197-08E6BAE892B7}" destId="{733A0154-DAF3-4A79-A37C-C5C419605B9A}" srcOrd="1" destOrd="0" presId="urn:microsoft.com/office/officeart/2008/layout/VerticalCurvedList"/>
    <dgm:cxn modelId="{1669D813-D3AE-4EAE-A1CA-EE0BEC2ADCCB}" type="presParOf" srcId="{DD1AE00F-A0EA-4671-A197-08E6BAE892B7}" destId="{F90978F1-5CA0-4CED-A575-82435B1450B3}" srcOrd="2" destOrd="0" presId="urn:microsoft.com/office/officeart/2008/layout/VerticalCurvedList"/>
    <dgm:cxn modelId="{517B80CC-C28A-43AD-A009-C27C68023C71}" type="presParOf" srcId="{DD1AE00F-A0EA-4671-A197-08E6BAE892B7}" destId="{220BD586-039A-44B9-B792-BF55E597335A}" srcOrd="3" destOrd="0" presId="urn:microsoft.com/office/officeart/2008/layout/VerticalCurvedList"/>
    <dgm:cxn modelId="{1977304B-5D9B-495A-BCE4-7749F5CE7F7E}" type="presParOf" srcId="{CAF73871-E659-4165-A5F6-47BD80A7AF01}" destId="{4FE9B4CB-001A-4C20-86C2-28AE5A8079DD}" srcOrd="1" destOrd="0" presId="urn:microsoft.com/office/officeart/2008/layout/VerticalCurvedList"/>
    <dgm:cxn modelId="{F04D0907-46E6-488F-85D7-9E625F25F55A}" type="presParOf" srcId="{CAF73871-E659-4165-A5F6-47BD80A7AF01}" destId="{9FAE4966-9B64-4D3F-A50C-5DD21D8B3C91}" srcOrd="2" destOrd="0" presId="urn:microsoft.com/office/officeart/2008/layout/VerticalCurvedList"/>
    <dgm:cxn modelId="{8810EB9F-2F11-424E-84AA-84B6259DE6B4}" type="presParOf" srcId="{9FAE4966-9B64-4D3F-A50C-5DD21D8B3C91}" destId="{E0277759-79AD-4462-BE97-1151BA85FA9A}" srcOrd="0" destOrd="0" presId="urn:microsoft.com/office/officeart/2008/layout/VerticalCurvedList"/>
    <dgm:cxn modelId="{ADF311D3-C2ED-4090-A3EF-626A7A7624EC}" type="presParOf" srcId="{CAF73871-E659-4165-A5F6-47BD80A7AF01}" destId="{E5DA6DFD-D117-4068-A0CD-9BD93532FD3B}" srcOrd="3" destOrd="0" presId="urn:microsoft.com/office/officeart/2008/layout/VerticalCurvedList"/>
    <dgm:cxn modelId="{1CA83F8E-079F-4FD9-9040-3E119BD14380}" type="presParOf" srcId="{CAF73871-E659-4165-A5F6-47BD80A7AF01}" destId="{20BAF313-3FE6-4BC9-BE0B-CCEF830837FE}" srcOrd="4" destOrd="0" presId="urn:microsoft.com/office/officeart/2008/layout/VerticalCurvedList"/>
    <dgm:cxn modelId="{B985531B-B195-474F-BE23-D963B56820C1}" type="presParOf" srcId="{20BAF313-3FE6-4BC9-BE0B-CCEF830837FE}" destId="{D0D09D52-1C1D-4A49-9DC8-E8EF13058DC9}" srcOrd="0" destOrd="0" presId="urn:microsoft.com/office/officeart/2008/layout/VerticalCurvedList"/>
    <dgm:cxn modelId="{19A69DCF-05E5-4B41-9DE5-41110B7D2E50}" type="presParOf" srcId="{CAF73871-E659-4165-A5F6-47BD80A7AF01}" destId="{78A6AEFC-00E4-47D5-BC09-344C76339F73}" srcOrd="5" destOrd="0" presId="urn:microsoft.com/office/officeart/2008/layout/VerticalCurvedList"/>
    <dgm:cxn modelId="{E01B1349-3E03-4C5A-8A86-82121C3641EB}" type="presParOf" srcId="{CAF73871-E659-4165-A5F6-47BD80A7AF01}" destId="{123B372D-2F21-4C4C-966B-FFEDB210F72A}" srcOrd="6" destOrd="0" presId="urn:microsoft.com/office/officeart/2008/layout/VerticalCurvedList"/>
    <dgm:cxn modelId="{047C408B-4880-4F48-99DF-7B277E984AD9}" type="presParOf" srcId="{123B372D-2F21-4C4C-966B-FFEDB210F72A}" destId="{D6659B6E-34B8-465A-957A-88B52C1BAEAC}" srcOrd="0" destOrd="0" presId="urn:microsoft.com/office/officeart/2008/layout/VerticalCurvedList"/>
    <dgm:cxn modelId="{D84FF6C5-B445-48C5-90A4-77A511243AC0}" type="presParOf" srcId="{CAF73871-E659-4165-A5F6-47BD80A7AF01}" destId="{82B09C27-4486-417F-955F-9C821C97C17D}" srcOrd="7" destOrd="0" presId="urn:microsoft.com/office/officeart/2008/layout/VerticalCurvedList"/>
    <dgm:cxn modelId="{5D3A311B-4E72-4393-84B2-43C3A6B40A17}" type="presParOf" srcId="{CAF73871-E659-4165-A5F6-47BD80A7AF01}" destId="{6EB997B8-015C-4D26-BCA4-AE15B145C04A}" srcOrd="8" destOrd="0" presId="urn:microsoft.com/office/officeart/2008/layout/VerticalCurvedList"/>
    <dgm:cxn modelId="{405AE2AE-E551-488C-8EDC-E1A11DC8C170}" type="presParOf" srcId="{6EB997B8-015C-4D26-BCA4-AE15B145C04A}" destId="{9C2333DA-23C2-43E2-9A73-C67C7C94B09A}" srcOrd="0" destOrd="0" presId="urn:microsoft.com/office/officeart/2008/layout/VerticalCurvedList"/>
    <dgm:cxn modelId="{28DC83A3-BAAA-4C05-8AD2-856C13E56B45}" type="presParOf" srcId="{CAF73871-E659-4165-A5F6-47BD80A7AF01}" destId="{D23C7316-F8F4-4999-9F28-B94DE12971AC}" srcOrd="9" destOrd="0" presId="urn:microsoft.com/office/officeart/2008/layout/VerticalCurvedList"/>
    <dgm:cxn modelId="{0E92F5EA-DB7A-4FB2-91FD-A82A05D5846A}" type="presParOf" srcId="{CAF73871-E659-4165-A5F6-47BD80A7AF01}" destId="{A4D85DC6-84BE-46C6-86B2-EBD6D831978D}" srcOrd="10" destOrd="0" presId="urn:microsoft.com/office/officeart/2008/layout/VerticalCurvedList"/>
    <dgm:cxn modelId="{3FFD4E6D-1141-46BE-B96B-E9ED51A88D47}" type="presParOf" srcId="{A4D85DC6-84BE-46C6-86B2-EBD6D831978D}" destId="{64FAF2DF-2B50-4147-B1BC-DAADAE9942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6B560C-62C4-4256-93DB-47DE3E0FE2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FB6BDF5-5FD1-4E9E-9D01-125476CC08A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/>
          <a:r>
            <a:rPr lang="uk-UA" sz="2000" b="1" i="0" dirty="0">
              <a:solidFill>
                <a:schemeClr val="bg1"/>
              </a:solidFill>
              <a:effectLst/>
            </a:rPr>
            <a:t>Відповідність структури проекту аплікаційній формі конкурсу</a:t>
          </a:r>
          <a:endParaRPr lang="uk-UA" sz="2000" dirty="0">
            <a:solidFill>
              <a:schemeClr val="bg1"/>
            </a:solidFill>
            <a:effectLst/>
          </a:endParaRPr>
        </a:p>
      </dgm:t>
    </dgm:pt>
    <dgm:pt modelId="{6AC0C3B3-C0D3-4EE4-8FCF-DEFEDDECE001}" type="parTrans" cxnId="{B4A4A928-2EB8-426E-955E-E5F2B188ADBB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B2C2B-816D-48A7-B040-EA9189C74F9F}" type="sibTrans" cxnId="{B4A4A928-2EB8-426E-955E-E5F2B188ADBB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7ABB9-E591-44F7-B447-92101EF98734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uk-UA" sz="2000" b="1" i="0" dirty="0">
              <a:solidFill>
                <a:schemeClr val="bg1"/>
              </a:solidFill>
              <a:effectLst/>
            </a:rPr>
            <a:t>Співвідношення проблеми та </a:t>
          </a:r>
          <a:r>
            <a:rPr lang="uk-UA" sz="2000" b="1" i="0" dirty="0" smtClean="0">
              <a:solidFill>
                <a:schemeClr val="bg1"/>
              </a:solidFill>
              <a:effectLst/>
            </a:rPr>
            <a:t>методів її </a:t>
          </a:r>
          <a:r>
            <a:rPr lang="uk-UA" sz="2000" b="1" i="0" dirty="0" err="1" smtClean="0">
              <a:solidFill>
                <a:schemeClr val="bg1"/>
              </a:solidFill>
              <a:effectLst/>
            </a:rPr>
            <a:t>розв</a:t>
          </a:r>
          <a:r>
            <a:rPr lang="en-US" sz="2000" b="1" i="0" dirty="0" smtClean="0">
              <a:solidFill>
                <a:schemeClr val="bg1"/>
              </a:solidFill>
              <a:effectLst/>
            </a:rPr>
            <a:t>`</a:t>
          </a:r>
          <a:r>
            <a:rPr lang="uk-UA" sz="2000" b="1" i="0" dirty="0" err="1" smtClean="0">
              <a:solidFill>
                <a:schemeClr val="bg1"/>
              </a:solidFill>
              <a:effectLst/>
            </a:rPr>
            <a:t>язання</a:t>
          </a:r>
          <a:r>
            <a:rPr lang="uk-UA" sz="2000" b="1" i="0" dirty="0" smtClean="0">
              <a:solidFill>
                <a:schemeClr val="bg1"/>
              </a:solidFill>
              <a:effectLst/>
            </a:rPr>
            <a:t> </a:t>
          </a:r>
          <a:r>
            <a:rPr lang="uk-UA" sz="2000" b="0" i="0" dirty="0">
              <a:solidFill>
                <a:schemeClr val="bg1"/>
              </a:solidFill>
              <a:effectLst/>
            </a:rPr>
            <a:t>– чи реально запропонованим чином вирішити проблему</a:t>
          </a:r>
          <a:endParaRPr lang="uk-UA" sz="2000" b="0" dirty="0">
            <a:solidFill>
              <a:schemeClr val="bg1"/>
            </a:solidFill>
            <a:effectLst/>
          </a:endParaRPr>
        </a:p>
      </dgm:t>
    </dgm:pt>
    <dgm:pt modelId="{595D77DD-ADBB-44A8-9E4E-D8971E6A55D3}" type="parTrans" cxnId="{7CE5C23B-BEAD-437E-BA06-8054C4544570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7BC7C4-B0F5-499B-A3F0-6BEDA994DEFE}" type="sibTrans" cxnId="{7CE5C23B-BEAD-437E-BA06-8054C4544570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7F6027-CCD0-48EA-967A-B44F995D4A76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/>
          <a:r>
            <a:rPr lang="uk-UA" sz="2000" b="1" i="0" dirty="0">
              <a:solidFill>
                <a:schemeClr val="bg1"/>
              </a:solidFill>
              <a:effectLst/>
            </a:rPr>
            <a:t>Спроможність організації реалізувати проект – </a:t>
          </a:r>
          <a:r>
            <a:rPr lang="uk-UA" sz="2000" b="0" i="0" dirty="0">
              <a:solidFill>
                <a:schemeClr val="bg1"/>
              </a:solidFill>
              <a:effectLst/>
            </a:rPr>
            <a:t>досвід </a:t>
          </a:r>
          <a:r>
            <a:rPr lang="uk-UA" sz="2000" b="0" i="0" dirty="0" smtClean="0">
              <a:solidFill>
                <a:schemeClr val="bg1"/>
              </a:solidFill>
              <a:effectLst/>
            </a:rPr>
            <a:t>організації</a:t>
          </a:r>
          <a:r>
            <a:rPr lang="en-US" sz="2000" b="0" i="0" dirty="0" smtClean="0">
              <a:solidFill>
                <a:schemeClr val="bg1"/>
              </a:solidFill>
              <a:effectLst/>
            </a:rPr>
            <a:t> </a:t>
          </a:r>
          <a:r>
            <a:rPr lang="uk-UA" sz="2000" b="0" i="0" dirty="0" smtClean="0">
              <a:solidFill>
                <a:schemeClr val="bg1"/>
              </a:solidFill>
              <a:effectLst/>
            </a:rPr>
            <a:t>управлінні проектами, </a:t>
          </a:r>
          <a:r>
            <a:rPr lang="uk-UA" sz="2000" b="0" i="0" dirty="0">
              <a:solidFill>
                <a:schemeClr val="bg1"/>
              </a:solidFill>
              <a:effectLst/>
            </a:rPr>
            <a:t>досвід керівника та бухгалтеру </a:t>
          </a:r>
          <a:r>
            <a:rPr lang="uk-UA" sz="2000" b="0" i="0" dirty="0" smtClean="0">
              <a:solidFill>
                <a:schemeClr val="bg1"/>
              </a:solidFill>
              <a:effectLst/>
            </a:rPr>
            <a:t>проекту</a:t>
          </a:r>
          <a:endParaRPr lang="uk-UA" sz="2000" b="0" dirty="0">
            <a:solidFill>
              <a:schemeClr val="bg1"/>
            </a:solidFill>
            <a:effectLst/>
          </a:endParaRPr>
        </a:p>
      </dgm:t>
    </dgm:pt>
    <dgm:pt modelId="{5BC7B7A9-96D0-45B6-9C76-DFD1FC8FF6BD}" type="parTrans" cxnId="{20C0DBDD-7402-4CE9-809C-0EEFE0ECD0B9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48B1F6-D022-4BCB-8576-034296AF6D7F}" type="sibTrans" cxnId="{20C0DBDD-7402-4CE9-809C-0EEFE0ECD0B9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D8AB6A-F4E8-427D-BC02-DA62F20C53CD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/>
          <a:r>
            <a:rPr lang="uk-UA" sz="2000" b="1" i="0" dirty="0">
              <a:solidFill>
                <a:schemeClr val="bg1"/>
              </a:solidFill>
              <a:effectLst/>
            </a:rPr>
            <a:t>Якість підготовки проектної заявки </a:t>
          </a:r>
          <a:r>
            <a:rPr lang="uk-UA" sz="2000" b="1" i="0" dirty="0" smtClean="0">
              <a:solidFill>
                <a:schemeClr val="bg1"/>
              </a:solidFill>
              <a:effectLst/>
            </a:rPr>
            <a:t>- </a:t>
          </a:r>
          <a:r>
            <a:rPr lang="uk-UA" sz="2000" b="0" i="0" dirty="0" smtClean="0">
              <a:solidFill>
                <a:schemeClr val="bg1"/>
              </a:solidFill>
              <a:effectLst/>
            </a:rPr>
            <a:t>змістовність</a:t>
          </a:r>
          <a:r>
            <a:rPr lang="uk-UA" sz="2000" b="0" i="0" dirty="0">
              <a:solidFill>
                <a:schemeClr val="bg1"/>
              </a:solidFill>
              <a:effectLst/>
            </a:rPr>
            <a:t>, </a:t>
          </a:r>
          <a:r>
            <a:rPr lang="uk-UA" sz="2000" b="0" i="0" dirty="0" smtClean="0">
              <a:solidFill>
                <a:schemeClr val="bg1"/>
              </a:solidFill>
              <a:effectLst/>
            </a:rPr>
            <a:t>логічність тощо</a:t>
          </a:r>
          <a:endParaRPr lang="uk-UA" sz="2000" b="0" dirty="0">
            <a:solidFill>
              <a:schemeClr val="bg1"/>
            </a:solidFill>
            <a:effectLst/>
          </a:endParaRPr>
        </a:p>
      </dgm:t>
    </dgm:pt>
    <dgm:pt modelId="{89B643EA-8C5E-4BFB-B61F-0C7DBED6B762}" type="parTrans" cxnId="{2D7D4319-E9E2-4DA3-8741-28E7616F7387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2C0002-1FC3-409E-A70D-C95BA123A10F}" type="sibTrans" cxnId="{2D7D4319-E9E2-4DA3-8741-28E7616F7387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64F8CA-C07C-459A-88F9-0C0AA1CC887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/>
          <a:r>
            <a:rPr lang="uk-UA" sz="2000" b="1" i="0" dirty="0">
              <a:solidFill>
                <a:schemeClr val="bg1"/>
              </a:solidFill>
              <a:effectLst/>
            </a:rPr>
            <a:t>Результативність </a:t>
          </a:r>
          <a:r>
            <a:rPr lang="uk-UA" sz="2000" b="1" i="0" dirty="0" smtClean="0">
              <a:solidFill>
                <a:schemeClr val="bg1"/>
              </a:solidFill>
              <a:effectLst/>
            </a:rPr>
            <a:t>та економічна ефективність проекту</a:t>
          </a:r>
          <a:endParaRPr lang="uk-UA" sz="2000" b="0" dirty="0">
            <a:solidFill>
              <a:schemeClr val="bg1"/>
            </a:solidFill>
            <a:effectLst/>
          </a:endParaRPr>
        </a:p>
      </dgm:t>
    </dgm:pt>
    <dgm:pt modelId="{C904F157-CB4D-45B6-A577-B47F015C7CF0}" type="parTrans" cxnId="{C2CB0FDA-03D9-4C29-B3E4-E7851FA526A8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7E47BD-947A-482C-9B78-7294868B253D}" type="sibTrans" cxnId="{C2CB0FDA-03D9-4C29-B3E4-E7851FA526A8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515214-FC7F-4341-9914-E2386D29CEB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uk-UA" sz="2000" b="1" i="0" dirty="0">
              <a:solidFill>
                <a:schemeClr val="bg1"/>
              </a:solidFill>
              <a:effectLst/>
            </a:rPr>
            <a:t>Сталість результатів – </a:t>
          </a:r>
          <a:r>
            <a:rPr lang="uk-UA" sz="2000" b="0" i="0" dirty="0">
              <a:solidFill>
                <a:schemeClr val="bg1"/>
              </a:solidFill>
              <a:effectLst/>
            </a:rPr>
            <a:t>що може залишитись після </a:t>
          </a:r>
          <a:r>
            <a:rPr lang="uk-UA" sz="2000" b="0" i="0" dirty="0" smtClean="0">
              <a:solidFill>
                <a:schemeClr val="bg1"/>
              </a:solidFill>
              <a:effectLst/>
            </a:rPr>
            <a:t>закінчення </a:t>
          </a:r>
          <a:r>
            <a:rPr lang="uk-UA" sz="2000" b="0" i="0" dirty="0">
              <a:solidFill>
                <a:schemeClr val="bg1"/>
              </a:solidFill>
              <a:effectLst/>
            </a:rPr>
            <a:t>проекту</a:t>
          </a:r>
          <a:endParaRPr lang="uk-UA" sz="2000" b="0" dirty="0">
            <a:solidFill>
              <a:schemeClr val="bg1"/>
            </a:solidFill>
            <a:effectLst/>
          </a:endParaRPr>
        </a:p>
      </dgm:t>
    </dgm:pt>
    <dgm:pt modelId="{2B587EDF-FEC9-4F1E-9A53-C31E849EF9DF}" type="parTrans" cxnId="{9CD1F5ED-9E61-404F-A962-CAC258EA83DF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37C41A-E6DB-4ECE-8C50-63D4D2F30232}" type="sibTrans" cxnId="{9CD1F5ED-9E61-404F-A962-CAC258EA83DF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0A200C-A4AE-4BEF-86B5-61D1831077D2}" type="pres">
      <dgm:prSet presAssocID="{696B560C-62C4-4256-93DB-47DE3E0FE2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0358EB-3FFF-4FEB-AE15-FCD6664A44C7}" type="pres">
      <dgm:prSet presAssocID="{696B560C-62C4-4256-93DB-47DE3E0FE269}" presName="Name1" presStyleCnt="0"/>
      <dgm:spPr/>
    </dgm:pt>
    <dgm:pt modelId="{8B80CA8B-C4BF-4488-9547-008C54F7E824}" type="pres">
      <dgm:prSet presAssocID="{696B560C-62C4-4256-93DB-47DE3E0FE269}" presName="cycle" presStyleCnt="0"/>
      <dgm:spPr/>
    </dgm:pt>
    <dgm:pt modelId="{84246D90-81D5-42B3-8462-87698BD416D4}" type="pres">
      <dgm:prSet presAssocID="{696B560C-62C4-4256-93DB-47DE3E0FE269}" presName="srcNode" presStyleLbl="node1" presStyleIdx="0" presStyleCnt="6"/>
      <dgm:spPr/>
    </dgm:pt>
    <dgm:pt modelId="{46A74850-A246-4902-8B97-3146D76449B1}" type="pres">
      <dgm:prSet presAssocID="{696B560C-62C4-4256-93DB-47DE3E0FE269}" presName="conn" presStyleLbl="parChTrans1D2" presStyleIdx="0" presStyleCnt="1"/>
      <dgm:spPr/>
      <dgm:t>
        <a:bodyPr/>
        <a:lstStyle/>
        <a:p>
          <a:endParaRPr lang="en-US"/>
        </a:p>
      </dgm:t>
    </dgm:pt>
    <dgm:pt modelId="{BFF24527-972A-4598-BB00-8EC97E3B5EF7}" type="pres">
      <dgm:prSet presAssocID="{696B560C-62C4-4256-93DB-47DE3E0FE269}" presName="extraNode" presStyleLbl="node1" presStyleIdx="0" presStyleCnt="6"/>
      <dgm:spPr/>
    </dgm:pt>
    <dgm:pt modelId="{E5B05F77-9A58-4B7C-906B-6D4463A95709}" type="pres">
      <dgm:prSet presAssocID="{696B560C-62C4-4256-93DB-47DE3E0FE269}" presName="dstNode" presStyleLbl="node1" presStyleIdx="0" presStyleCnt="6"/>
      <dgm:spPr/>
    </dgm:pt>
    <dgm:pt modelId="{23A8111C-DF71-4EF4-97C2-CB4F08828436}" type="pres">
      <dgm:prSet presAssocID="{2FB6BDF5-5FD1-4E9E-9D01-125476CC08A7}" presName="text_1" presStyleLbl="node1" presStyleIdx="0" presStyleCnt="6" custScaleY="13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C5227-4AD8-43E5-9AB0-480D049801D2}" type="pres">
      <dgm:prSet presAssocID="{2FB6BDF5-5FD1-4E9E-9D01-125476CC08A7}" presName="accent_1" presStyleCnt="0"/>
      <dgm:spPr/>
    </dgm:pt>
    <dgm:pt modelId="{B0E310ED-42D7-4DB1-A3FE-22787423D390}" type="pres">
      <dgm:prSet presAssocID="{2FB6BDF5-5FD1-4E9E-9D01-125476CC08A7}" presName="accentRepeatNode" presStyleLbl="solidFgAcc1" presStyleIdx="0" presStyleCnt="6"/>
      <dgm:spPr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73E102E1-C380-4D7F-9674-D5B0C978AC4C}" type="pres">
      <dgm:prSet presAssocID="{9DD7ABB9-E591-44F7-B447-92101EF98734}" presName="text_2" presStyleLbl="node1" presStyleIdx="1" presStyleCnt="6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C3D77-4CC4-437E-8C85-CDFAB73BAA62}" type="pres">
      <dgm:prSet presAssocID="{9DD7ABB9-E591-44F7-B447-92101EF98734}" presName="accent_2" presStyleCnt="0"/>
      <dgm:spPr/>
    </dgm:pt>
    <dgm:pt modelId="{76B2A2BA-BDB8-4A2B-A4B2-842FC8F83BE2}" type="pres">
      <dgm:prSet presAssocID="{9DD7ABB9-E591-44F7-B447-92101EF98734}" presName="accentRepeatNode" presStyleLbl="solidFgAcc1" presStyleIdx="1" presStyleCnt="6"/>
      <dgm:spPr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C863F1D0-444A-4F95-BA1D-22A29A81B3AF}" type="pres">
      <dgm:prSet presAssocID="{157F6027-CCD0-48EA-967A-B44F995D4A76}" presName="text_3" presStyleLbl="node1" presStyleIdx="2" presStyleCnt="6" custScaleY="154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A3FDE-3F0B-4852-8871-6316EE93F84F}" type="pres">
      <dgm:prSet presAssocID="{157F6027-CCD0-48EA-967A-B44F995D4A76}" presName="accent_3" presStyleCnt="0"/>
      <dgm:spPr/>
    </dgm:pt>
    <dgm:pt modelId="{BFF18AD8-9DA7-4C10-B3D4-718E5471CA66}" type="pres">
      <dgm:prSet presAssocID="{157F6027-CCD0-48EA-967A-B44F995D4A76}" presName="accentRepeatNode" presStyleLbl="solidFgAcc1" presStyleIdx="2" presStyleCnt="6"/>
      <dgm:spPr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C4536E83-AA3B-4E46-9959-073FDA472BC6}" type="pres">
      <dgm:prSet presAssocID="{B8D8AB6A-F4E8-427D-BC02-DA62F20C53CD}" presName="text_4" presStyleLbl="node1" presStyleIdx="3" presStyleCnt="6" custScaleY="138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709FC-6430-4F98-A572-0EDF99FB4ABD}" type="pres">
      <dgm:prSet presAssocID="{B8D8AB6A-F4E8-427D-BC02-DA62F20C53CD}" presName="accent_4" presStyleCnt="0"/>
      <dgm:spPr/>
    </dgm:pt>
    <dgm:pt modelId="{28ABE205-CDDF-4DFC-9FE0-807C5AE72107}" type="pres">
      <dgm:prSet presAssocID="{B8D8AB6A-F4E8-427D-BC02-DA62F20C53CD}" presName="accentRepeatNode" presStyleLbl="solidFgAcc1" presStyleIdx="3" presStyleCnt="6"/>
      <dgm:spPr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ABEF3206-C51F-46AE-A5C9-6428948F660F}" type="pres">
      <dgm:prSet presAssocID="{1C64F8CA-C07C-459A-88F9-0C0AA1CC887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67D29-8E71-4509-B7A7-C6AC97F1E6D1}" type="pres">
      <dgm:prSet presAssocID="{1C64F8CA-C07C-459A-88F9-0C0AA1CC887E}" presName="accent_5" presStyleCnt="0"/>
      <dgm:spPr/>
    </dgm:pt>
    <dgm:pt modelId="{519BD3B4-AC0B-4553-BE39-1BF599E6D088}" type="pres">
      <dgm:prSet presAssocID="{1C64F8CA-C07C-459A-88F9-0C0AA1CC887E}" presName="accentRepeatNode" presStyleLbl="solidFgAcc1" presStyleIdx="4" presStyleCnt="6"/>
      <dgm:spPr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2CDA4EC1-A229-4603-8D10-D29A52DC7070}" type="pres">
      <dgm:prSet presAssocID="{6C515214-FC7F-4341-9914-E2386D29CEBA}" presName="text_6" presStyleLbl="node1" presStyleIdx="5" presStyleCnt="6" custScaleY="132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10B8-E27F-42D4-A7E1-4CA6B42231DA}" type="pres">
      <dgm:prSet presAssocID="{6C515214-FC7F-4341-9914-E2386D29CEBA}" presName="accent_6" presStyleCnt="0"/>
      <dgm:spPr/>
    </dgm:pt>
    <dgm:pt modelId="{7BA3A87D-AAA6-4E17-B937-60B57C0B93E1}" type="pres">
      <dgm:prSet presAssocID="{6C515214-FC7F-4341-9914-E2386D29CEBA}" presName="accentRepeatNode" presStyleLbl="solidFgAcc1" presStyleIdx="5" presStyleCnt="6"/>
      <dgm:spPr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F137136D-C626-4EC6-980C-CDE811C6D0D4}" type="presOf" srcId="{696B560C-62C4-4256-93DB-47DE3E0FE269}" destId="{3C0A200C-A4AE-4BEF-86B5-61D1831077D2}" srcOrd="0" destOrd="0" presId="urn:microsoft.com/office/officeart/2008/layout/VerticalCurvedList"/>
    <dgm:cxn modelId="{D837EAF9-5431-4029-A969-01B86700F9B4}" type="presOf" srcId="{B8D8AB6A-F4E8-427D-BC02-DA62F20C53CD}" destId="{C4536E83-AA3B-4E46-9959-073FDA472BC6}" srcOrd="0" destOrd="0" presId="urn:microsoft.com/office/officeart/2008/layout/VerticalCurvedList"/>
    <dgm:cxn modelId="{2D7D4319-E9E2-4DA3-8741-28E7616F7387}" srcId="{696B560C-62C4-4256-93DB-47DE3E0FE269}" destId="{B8D8AB6A-F4E8-427D-BC02-DA62F20C53CD}" srcOrd="3" destOrd="0" parTransId="{89B643EA-8C5E-4BFB-B61F-0C7DBED6B762}" sibTransId="{952C0002-1FC3-409E-A70D-C95BA123A10F}"/>
    <dgm:cxn modelId="{88305DAD-BE82-4470-85E8-1C5D7706223F}" type="presOf" srcId="{9DD7ABB9-E591-44F7-B447-92101EF98734}" destId="{73E102E1-C380-4D7F-9674-D5B0C978AC4C}" srcOrd="0" destOrd="0" presId="urn:microsoft.com/office/officeart/2008/layout/VerticalCurvedList"/>
    <dgm:cxn modelId="{20C0DBDD-7402-4CE9-809C-0EEFE0ECD0B9}" srcId="{696B560C-62C4-4256-93DB-47DE3E0FE269}" destId="{157F6027-CCD0-48EA-967A-B44F995D4A76}" srcOrd="2" destOrd="0" parTransId="{5BC7B7A9-96D0-45B6-9C76-DFD1FC8FF6BD}" sibTransId="{9648B1F6-D022-4BCB-8576-034296AF6D7F}"/>
    <dgm:cxn modelId="{1CF4A8DA-392F-4834-B3A7-C2CA7743441C}" type="presOf" srcId="{6C515214-FC7F-4341-9914-E2386D29CEBA}" destId="{2CDA4EC1-A229-4603-8D10-D29A52DC7070}" srcOrd="0" destOrd="0" presId="urn:microsoft.com/office/officeart/2008/layout/VerticalCurvedList"/>
    <dgm:cxn modelId="{C2CB0FDA-03D9-4C29-B3E4-E7851FA526A8}" srcId="{696B560C-62C4-4256-93DB-47DE3E0FE269}" destId="{1C64F8CA-C07C-459A-88F9-0C0AA1CC887E}" srcOrd="4" destOrd="0" parTransId="{C904F157-CB4D-45B6-A577-B47F015C7CF0}" sibTransId="{867E47BD-947A-482C-9B78-7294868B253D}"/>
    <dgm:cxn modelId="{9CD1F5ED-9E61-404F-A962-CAC258EA83DF}" srcId="{696B560C-62C4-4256-93DB-47DE3E0FE269}" destId="{6C515214-FC7F-4341-9914-E2386D29CEBA}" srcOrd="5" destOrd="0" parTransId="{2B587EDF-FEC9-4F1E-9A53-C31E849EF9DF}" sibTransId="{1237C41A-E6DB-4ECE-8C50-63D4D2F30232}"/>
    <dgm:cxn modelId="{7CE5C23B-BEAD-437E-BA06-8054C4544570}" srcId="{696B560C-62C4-4256-93DB-47DE3E0FE269}" destId="{9DD7ABB9-E591-44F7-B447-92101EF98734}" srcOrd="1" destOrd="0" parTransId="{595D77DD-ADBB-44A8-9E4E-D8971E6A55D3}" sibTransId="{807BC7C4-B0F5-499B-A3F0-6BEDA994DEFE}"/>
    <dgm:cxn modelId="{968A84E8-055E-4E93-BAC7-97EA82AC55D8}" type="presOf" srcId="{157F6027-CCD0-48EA-967A-B44F995D4A76}" destId="{C863F1D0-444A-4F95-BA1D-22A29A81B3AF}" srcOrd="0" destOrd="0" presId="urn:microsoft.com/office/officeart/2008/layout/VerticalCurvedList"/>
    <dgm:cxn modelId="{2D6FF41D-EC47-43D0-9128-F8DD7330B442}" type="presOf" srcId="{2FB6BDF5-5FD1-4E9E-9D01-125476CC08A7}" destId="{23A8111C-DF71-4EF4-97C2-CB4F08828436}" srcOrd="0" destOrd="0" presId="urn:microsoft.com/office/officeart/2008/layout/VerticalCurvedList"/>
    <dgm:cxn modelId="{77525631-E509-4CE7-85F7-1B846D66DAC7}" type="presOf" srcId="{1C64F8CA-C07C-459A-88F9-0C0AA1CC887E}" destId="{ABEF3206-C51F-46AE-A5C9-6428948F660F}" srcOrd="0" destOrd="0" presId="urn:microsoft.com/office/officeart/2008/layout/VerticalCurvedList"/>
    <dgm:cxn modelId="{B4A4A928-2EB8-426E-955E-E5F2B188ADBB}" srcId="{696B560C-62C4-4256-93DB-47DE3E0FE269}" destId="{2FB6BDF5-5FD1-4E9E-9D01-125476CC08A7}" srcOrd="0" destOrd="0" parTransId="{6AC0C3B3-C0D3-4EE4-8FCF-DEFEDDECE001}" sibTransId="{401B2C2B-816D-48A7-B040-EA9189C74F9F}"/>
    <dgm:cxn modelId="{2E57AD6D-CD2E-4EA9-9199-C2C8CBE0CE56}" type="presOf" srcId="{401B2C2B-816D-48A7-B040-EA9189C74F9F}" destId="{46A74850-A246-4902-8B97-3146D76449B1}" srcOrd="0" destOrd="0" presId="urn:microsoft.com/office/officeart/2008/layout/VerticalCurvedList"/>
    <dgm:cxn modelId="{008B25EF-54C6-45DF-83BA-5DCD9743157B}" type="presParOf" srcId="{3C0A200C-A4AE-4BEF-86B5-61D1831077D2}" destId="{D70358EB-3FFF-4FEB-AE15-FCD6664A44C7}" srcOrd="0" destOrd="0" presId="urn:microsoft.com/office/officeart/2008/layout/VerticalCurvedList"/>
    <dgm:cxn modelId="{A38BD64D-78CB-44F0-932D-32AC4B7719FB}" type="presParOf" srcId="{D70358EB-3FFF-4FEB-AE15-FCD6664A44C7}" destId="{8B80CA8B-C4BF-4488-9547-008C54F7E824}" srcOrd="0" destOrd="0" presId="urn:microsoft.com/office/officeart/2008/layout/VerticalCurvedList"/>
    <dgm:cxn modelId="{4D0E1490-A8CF-45B8-9507-A7408CD01D08}" type="presParOf" srcId="{8B80CA8B-C4BF-4488-9547-008C54F7E824}" destId="{84246D90-81D5-42B3-8462-87698BD416D4}" srcOrd="0" destOrd="0" presId="urn:microsoft.com/office/officeart/2008/layout/VerticalCurvedList"/>
    <dgm:cxn modelId="{1BF969B8-836A-4534-B43B-665210ADE76B}" type="presParOf" srcId="{8B80CA8B-C4BF-4488-9547-008C54F7E824}" destId="{46A74850-A246-4902-8B97-3146D76449B1}" srcOrd="1" destOrd="0" presId="urn:microsoft.com/office/officeart/2008/layout/VerticalCurvedList"/>
    <dgm:cxn modelId="{4F75AE91-45F5-459D-A6F6-AA528F5EB38B}" type="presParOf" srcId="{8B80CA8B-C4BF-4488-9547-008C54F7E824}" destId="{BFF24527-972A-4598-BB00-8EC97E3B5EF7}" srcOrd="2" destOrd="0" presId="urn:microsoft.com/office/officeart/2008/layout/VerticalCurvedList"/>
    <dgm:cxn modelId="{112295DF-4D3B-4820-A7E5-12C4DFE7DEA6}" type="presParOf" srcId="{8B80CA8B-C4BF-4488-9547-008C54F7E824}" destId="{E5B05F77-9A58-4B7C-906B-6D4463A95709}" srcOrd="3" destOrd="0" presId="urn:microsoft.com/office/officeart/2008/layout/VerticalCurvedList"/>
    <dgm:cxn modelId="{2959E460-B576-4E70-83A6-1F954551C7B6}" type="presParOf" srcId="{D70358EB-3FFF-4FEB-AE15-FCD6664A44C7}" destId="{23A8111C-DF71-4EF4-97C2-CB4F08828436}" srcOrd="1" destOrd="0" presId="urn:microsoft.com/office/officeart/2008/layout/VerticalCurvedList"/>
    <dgm:cxn modelId="{2C6ED4EB-2F76-4A0F-979D-8363EDA43709}" type="presParOf" srcId="{D70358EB-3FFF-4FEB-AE15-FCD6664A44C7}" destId="{1BBC5227-4AD8-43E5-9AB0-480D049801D2}" srcOrd="2" destOrd="0" presId="urn:microsoft.com/office/officeart/2008/layout/VerticalCurvedList"/>
    <dgm:cxn modelId="{B6D24F5B-1A97-4895-AB8C-73C641FCBD6E}" type="presParOf" srcId="{1BBC5227-4AD8-43E5-9AB0-480D049801D2}" destId="{B0E310ED-42D7-4DB1-A3FE-22787423D390}" srcOrd="0" destOrd="0" presId="urn:microsoft.com/office/officeart/2008/layout/VerticalCurvedList"/>
    <dgm:cxn modelId="{C67F3303-47D8-4EC8-9589-92BF6BD317A0}" type="presParOf" srcId="{D70358EB-3FFF-4FEB-AE15-FCD6664A44C7}" destId="{73E102E1-C380-4D7F-9674-D5B0C978AC4C}" srcOrd="3" destOrd="0" presId="urn:microsoft.com/office/officeart/2008/layout/VerticalCurvedList"/>
    <dgm:cxn modelId="{66DBD13A-A099-41A3-BA67-4D2F76555794}" type="presParOf" srcId="{D70358EB-3FFF-4FEB-AE15-FCD6664A44C7}" destId="{F21C3D77-4CC4-437E-8C85-CDFAB73BAA62}" srcOrd="4" destOrd="0" presId="urn:microsoft.com/office/officeart/2008/layout/VerticalCurvedList"/>
    <dgm:cxn modelId="{EBFF6380-6328-4B5A-AC5B-6E3A23C84872}" type="presParOf" srcId="{F21C3D77-4CC4-437E-8C85-CDFAB73BAA62}" destId="{76B2A2BA-BDB8-4A2B-A4B2-842FC8F83BE2}" srcOrd="0" destOrd="0" presId="urn:microsoft.com/office/officeart/2008/layout/VerticalCurvedList"/>
    <dgm:cxn modelId="{BDAC5AA9-8836-492D-882A-D7359925A8A0}" type="presParOf" srcId="{D70358EB-3FFF-4FEB-AE15-FCD6664A44C7}" destId="{C863F1D0-444A-4F95-BA1D-22A29A81B3AF}" srcOrd="5" destOrd="0" presId="urn:microsoft.com/office/officeart/2008/layout/VerticalCurvedList"/>
    <dgm:cxn modelId="{1568E977-2D8E-440E-B703-7EAA950BB04D}" type="presParOf" srcId="{D70358EB-3FFF-4FEB-AE15-FCD6664A44C7}" destId="{3CFA3FDE-3F0B-4852-8871-6316EE93F84F}" srcOrd="6" destOrd="0" presId="urn:microsoft.com/office/officeart/2008/layout/VerticalCurvedList"/>
    <dgm:cxn modelId="{1265A2FF-9F9A-4EE5-AA7E-AB403F83FB73}" type="presParOf" srcId="{3CFA3FDE-3F0B-4852-8871-6316EE93F84F}" destId="{BFF18AD8-9DA7-4C10-B3D4-718E5471CA66}" srcOrd="0" destOrd="0" presId="urn:microsoft.com/office/officeart/2008/layout/VerticalCurvedList"/>
    <dgm:cxn modelId="{CCAA3C62-A5C9-4F22-821D-0AE214FCDE79}" type="presParOf" srcId="{D70358EB-3FFF-4FEB-AE15-FCD6664A44C7}" destId="{C4536E83-AA3B-4E46-9959-073FDA472BC6}" srcOrd="7" destOrd="0" presId="urn:microsoft.com/office/officeart/2008/layout/VerticalCurvedList"/>
    <dgm:cxn modelId="{D077260D-AF40-4C1C-9D3D-E10F058BEE65}" type="presParOf" srcId="{D70358EB-3FFF-4FEB-AE15-FCD6664A44C7}" destId="{CB3709FC-6430-4F98-A572-0EDF99FB4ABD}" srcOrd="8" destOrd="0" presId="urn:microsoft.com/office/officeart/2008/layout/VerticalCurvedList"/>
    <dgm:cxn modelId="{B85B334F-51F2-4D8D-BA2F-5011C286F130}" type="presParOf" srcId="{CB3709FC-6430-4F98-A572-0EDF99FB4ABD}" destId="{28ABE205-CDDF-4DFC-9FE0-807C5AE72107}" srcOrd="0" destOrd="0" presId="urn:microsoft.com/office/officeart/2008/layout/VerticalCurvedList"/>
    <dgm:cxn modelId="{BD875D3E-FDC1-4C90-931A-62458A86C672}" type="presParOf" srcId="{D70358EB-3FFF-4FEB-AE15-FCD6664A44C7}" destId="{ABEF3206-C51F-46AE-A5C9-6428948F660F}" srcOrd="9" destOrd="0" presId="urn:microsoft.com/office/officeart/2008/layout/VerticalCurvedList"/>
    <dgm:cxn modelId="{EBB0BAB0-81A6-40DC-874C-2C6E174B2F84}" type="presParOf" srcId="{D70358EB-3FFF-4FEB-AE15-FCD6664A44C7}" destId="{BE867D29-8E71-4509-B7A7-C6AC97F1E6D1}" srcOrd="10" destOrd="0" presId="urn:microsoft.com/office/officeart/2008/layout/VerticalCurvedList"/>
    <dgm:cxn modelId="{B8895890-77EA-4F60-BD0D-EC034EB1646A}" type="presParOf" srcId="{BE867D29-8E71-4509-B7A7-C6AC97F1E6D1}" destId="{519BD3B4-AC0B-4553-BE39-1BF599E6D088}" srcOrd="0" destOrd="0" presId="urn:microsoft.com/office/officeart/2008/layout/VerticalCurvedList"/>
    <dgm:cxn modelId="{16B29E28-85BA-4EB7-B97B-D94136AB96D7}" type="presParOf" srcId="{D70358EB-3FFF-4FEB-AE15-FCD6664A44C7}" destId="{2CDA4EC1-A229-4603-8D10-D29A52DC7070}" srcOrd="11" destOrd="0" presId="urn:microsoft.com/office/officeart/2008/layout/VerticalCurvedList"/>
    <dgm:cxn modelId="{B8E548F3-AC21-47C3-AD15-3C2CAD2883D8}" type="presParOf" srcId="{D70358EB-3FFF-4FEB-AE15-FCD6664A44C7}" destId="{856610B8-E27F-42D4-A7E1-4CA6B42231DA}" srcOrd="12" destOrd="0" presId="urn:microsoft.com/office/officeart/2008/layout/VerticalCurvedList"/>
    <dgm:cxn modelId="{E653C8C8-6367-4B33-8C64-254C32FDB918}" type="presParOf" srcId="{856610B8-E27F-42D4-A7E1-4CA6B42231DA}" destId="{7BA3A87D-AAA6-4E17-B937-60B57C0B93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419589-24D1-430D-8F05-A4BDEC4E461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AD7B7-C3FF-4AA9-9089-BBB1E3120DB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perspectiveContrastingLeftFacing"/>
          <a:lightRig rig="threePt" dir="t"/>
        </a:scene3d>
      </dgm:spPr>
      <dgm:t>
        <a:bodyPr/>
        <a:lstStyle/>
        <a:p>
          <a:r>
            <a:rPr lang="ru-RU" b="1" dirty="0" smtClean="0"/>
            <a:t>Проблема</a:t>
          </a:r>
          <a:endParaRPr lang="en-US" b="1" dirty="0"/>
        </a:p>
      </dgm:t>
    </dgm:pt>
    <dgm:pt modelId="{88C3712C-744A-4BDE-B7B8-47A930278130}" type="parTrans" cxnId="{09C8522D-0E31-4B6C-9F1A-C08CF5EDFB17}">
      <dgm:prSet/>
      <dgm:spPr/>
      <dgm:t>
        <a:bodyPr/>
        <a:lstStyle/>
        <a:p>
          <a:endParaRPr lang="en-US"/>
        </a:p>
      </dgm:t>
    </dgm:pt>
    <dgm:pt modelId="{94CA8060-AED5-42CB-8B91-B4B9CB13D960}" type="sibTrans" cxnId="{09C8522D-0E31-4B6C-9F1A-C08CF5EDFB17}">
      <dgm:prSet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B864E9B4-CA39-4D9D-A24B-15F09EEEB15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  <a:scene3d>
          <a:camera prst="perspectiveContrastingRightFacing"/>
          <a:lightRig rig="threePt" dir="t"/>
        </a:scene3d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Мета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ACBB0BD8-6348-45B8-894F-338ADCB1E456}" type="parTrans" cxnId="{18287A57-82A9-468D-B64F-0AEEB2B53779}">
      <dgm:prSet/>
      <dgm:spPr/>
      <dgm:t>
        <a:bodyPr/>
        <a:lstStyle/>
        <a:p>
          <a:endParaRPr lang="en-US"/>
        </a:p>
      </dgm:t>
    </dgm:pt>
    <dgm:pt modelId="{463FF772-9B00-4AC7-BA61-62FB867C3C32}" type="sibTrans" cxnId="{18287A57-82A9-468D-B64F-0AEEB2B53779}">
      <dgm:prSet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E0AF803D-FFB3-4766-9241-D9E8806EB1C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perspectiveHeroicExtremeLeftFacing"/>
          <a:lightRig rig="threePt" dir="t"/>
        </a:scene3d>
      </dgm:spPr>
      <dgm:t>
        <a:bodyPr/>
        <a:lstStyle/>
        <a:p>
          <a:r>
            <a:rPr lang="ru-RU" b="1" dirty="0" err="1" smtClean="0"/>
            <a:t>Завдання</a:t>
          </a:r>
          <a:endParaRPr lang="en-US" b="1" dirty="0"/>
        </a:p>
      </dgm:t>
    </dgm:pt>
    <dgm:pt modelId="{54233E63-48C5-4F19-835A-2C4109CBD845}" type="parTrans" cxnId="{81F1FBD5-9A3C-467E-8926-1E6C0A4462CE}">
      <dgm:prSet/>
      <dgm:spPr/>
      <dgm:t>
        <a:bodyPr/>
        <a:lstStyle/>
        <a:p>
          <a:endParaRPr lang="en-US"/>
        </a:p>
      </dgm:t>
    </dgm:pt>
    <dgm:pt modelId="{04634B93-1666-4B98-978E-5CE07B26E764}" type="sibTrans" cxnId="{81F1FBD5-9A3C-467E-8926-1E6C0A4462CE}">
      <dgm:prSet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C965CC8-23AD-4DE4-864B-3BD6B51BDB5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perspectiveRelaxedModerately"/>
          <a:lightRig rig="threePt" dir="t"/>
        </a:scene3d>
      </dgm:spPr>
      <dgm:t>
        <a:bodyPr/>
        <a:lstStyle/>
        <a:p>
          <a:r>
            <a:rPr lang="ru-RU" b="1" dirty="0" smtClean="0"/>
            <a:t>План </a:t>
          </a:r>
          <a:r>
            <a:rPr lang="ru-RU" b="1" dirty="0" err="1" smtClean="0"/>
            <a:t>реалізації</a:t>
          </a:r>
          <a:endParaRPr lang="en-US" b="1" dirty="0"/>
        </a:p>
      </dgm:t>
    </dgm:pt>
    <dgm:pt modelId="{99CD0C78-34D4-4B45-92CE-19D47A9A38EC}" type="parTrans" cxnId="{3CCE4B85-CFB1-4D7A-B919-D6D99F658D6B}">
      <dgm:prSet/>
      <dgm:spPr/>
      <dgm:t>
        <a:bodyPr/>
        <a:lstStyle/>
        <a:p>
          <a:endParaRPr lang="en-US"/>
        </a:p>
      </dgm:t>
    </dgm:pt>
    <dgm:pt modelId="{2607CC6E-BF78-4850-A328-2143803D87BF}" type="sibTrans" cxnId="{3CCE4B85-CFB1-4D7A-B919-D6D99F658D6B}">
      <dgm:prSet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94E1EE7A-22FC-4CDE-B9DC-56057565372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perspectiveBelow"/>
          <a:lightRig rig="threePt" dir="t"/>
        </a:scene3d>
      </dgm:spPr>
      <dgm:t>
        <a:bodyPr/>
        <a:lstStyle/>
        <a:p>
          <a:r>
            <a:rPr lang="ru-RU" sz="2400" b="1" dirty="0" smtClean="0"/>
            <a:t>План </a:t>
          </a:r>
          <a:r>
            <a:rPr lang="ru-RU" sz="2400" b="1" dirty="0" err="1" smtClean="0"/>
            <a:t>використання</a:t>
          </a:r>
          <a:r>
            <a:rPr lang="ru-RU" sz="2400" b="1" dirty="0" smtClean="0"/>
            <a:t> </a:t>
          </a:r>
          <a:r>
            <a:rPr lang="ru-RU" sz="2400" b="1" dirty="0" err="1" smtClean="0"/>
            <a:t>ресурсів</a:t>
          </a:r>
          <a:r>
            <a:rPr lang="ru-RU" sz="2400" b="1" dirty="0" smtClean="0"/>
            <a:t> (бюджет)</a:t>
          </a:r>
          <a:endParaRPr lang="en-US" sz="2400" b="1" dirty="0"/>
        </a:p>
      </dgm:t>
    </dgm:pt>
    <dgm:pt modelId="{7870033F-2205-460E-B20B-BB96655509B8}" type="parTrans" cxnId="{FB5EE53B-DA46-4F14-9AC3-809340702591}">
      <dgm:prSet/>
      <dgm:spPr/>
      <dgm:t>
        <a:bodyPr/>
        <a:lstStyle/>
        <a:p>
          <a:endParaRPr lang="en-US"/>
        </a:p>
      </dgm:t>
    </dgm:pt>
    <dgm:pt modelId="{B67115F6-D81F-4CD1-8191-9EF0C58420DF}" type="sibTrans" cxnId="{FB5EE53B-DA46-4F14-9AC3-809340702591}">
      <dgm:prSet/>
      <dgm:spPr>
        <a:ln w="57150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45654D7C-07EA-4CCE-AD46-7BCA551DBCD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2"/>
              </a:solidFill>
            </a:rPr>
            <a:t>Результати</a:t>
          </a:r>
          <a:endParaRPr lang="en-US" b="1" dirty="0">
            <a:solidFill>
              <a:schemeClr val="tx2"/>
            </a:solidFill>
          </a:endParaRPr>
        </a:p>
      </dgm:t>
    </dgm:pt>
    <dgm:pt modelId="{9DECF548-5A06-4E5E-80FE-7549EDAFD2DC}" type="parTrans" cxnId="{5549FD85-3248-4C1E-BF01-E6A3823FEAFC}">
      <dgm:prSet/>
      <dgm:spPr/>
      <dgm:t>
        <a:bodyPr/>
        <a:lstStyle/>
        <a:p>
          <a:endParaRPr lang="en-US"/>
        </a:p>
      </dgm:t>
    </dgm:pt>
    <dgm:pt modelId="{65C5F958-02F4-49AE-B4F9-651CF1237BA4}" type="sibTrans" cxnId="{5549FD85-3248-4C1E-BF01-E6A3823FEAFC}">
      <dgm:prSet/>
      <dgm:spPr/>
      <dgm:t>
        <a:bodyPr/>
        <a:lstStyle/>
        <a:p>
          <a:endParaRPr lang="en-US"/>
        </a:p>
      </dgm:t>
    </dgm:pt>
    <dgm:pt modelId="{EEDF7D23-6D54-45DB-AA1B-7DC9545BD460}" type="pres">
      <dgm:prSet presAssocID="{3F419589-24D1-430D-8F05-A4BDEC4E46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E4827B-42F2-429D-8B90-5921D96E4574}" type="pres">
      <dgm:prSet presAssocID="{6E3AD7B7-C3FF-4AA9-9089-BBB1E3120D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0C18A-E4AF-4E4D-9EE6-F5AD8EAD4648}" type="pres">
      <dgm:prSet presAssocID="{94CA8060-AED5-42CB-8B91-B4B9CB13D96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56292E1-ED16-4E3E-919A-AB8835ED3091}" type="pres">
      <dgm:prSet presAssocID="{94CA8060-AED5-42CB-8B91-B4B9CB13D960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A6958FD2-60E9-4F8D-9B71-6D99A87B3A36}" type="pres">
      <dgm:prSet presAssocID="{B864E9B4-CA39-4D9D-A24B-15F09EEEB15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B26D6-FADD-440D-A7F8-6B4A1C1B55AA}" type="pres">
      <dgm:prSet presAssocID="{463FF772-9B00-4AC7-BA61-62FB867C3C3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901CF3D-329B-49B4-9D89-7FCEB9973592}" type="pres">
      <dgm:prSet presAssocID="{463FF772-9B00-4AC7-BA61-62FB867C3C32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BA18484-19B1-4768-93C8-F2380D39ED69}" type="pres">
      <dgm:prSet presAssocID="{E0AF803D-FFB3-4766-9241-D9E8806EB1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640ED-ABE3-4906-ABA0-0C00E012FE92}" type="pres">
      <dgm:prSet presAssocID="{04634B93-1666-4B98-978E-5CE07B26E76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3572329-2927-452C-909C-98EF3256242D}" type="pres">
      <dgm:prSet presAssocID="{04634B93-1666-4B98-978E-5CE07B26E764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EF5014C8-9B3A-4F78-BA97-B1B8543AB949}" type="pres">
      <dgm:prSet presAssocID="{2C965CC8-23AD-4DE4-864B-3BD6B51BDB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81CC6-8D15-49B3-B8EB-F64877E1C56D}" type="pres">
      <dgm:prSet presAssocID="{2607CC6E-BF78-4850-A328-2143803D87B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A3B063D-115E-42A0-B0E4-88F7E024FFEA}" type="pres">
      <dgm:prSet presAssocID="{2607CC6E-BF78-4850-A328-2143803D87BF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B5AA022B-C771-45A7-A702-90BA50158939}" type="pres">
      <dgm:prSet presAssocID="{94E1EE7A-22FC-4CDE-B9DC-56057565372B}" presName="node" presStyleLbl="node1" presStyleIdx="4" presStyleCnt="6" custScaleX="11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44C0D-F06D-4B6D-BA97-FDE3F8100A7C}" type="pres">
      <dgm:prSet presAssocID="{B67115F6-D81F-4CD1-8191-9EF0C58420DF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D730375-FA52-4D2C-A075-A351F7115DDA}" type="pres">
      <dgm:prSet presAssocID="{B67115F6-D81F-4CD1-8191-9EF0C58420DF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671EE3BC-729A-4C13-A05A-90E4A6FA6729}" type="pres">
      <dgm:prSet presAssocID="{45654D7C-07EA-4CCE-AD46-7BCA551DBC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D4F31-6328-4006-82B3-AC7FC4EEB4C0}" type="presOf" srcId="{463FF772-9B00-4AC7-BA61-62FB867C3C32}" destId="{0901CF3D-329B-49B4-9D89-7FCEB9973592}" srcOrd="1" destOrd="0" presId="urn:microsoft.com/office/officeart/2005/8/layout/bProcess3"/>
    <dgm:cxn modelId="{CC80063E-7A9C-4C53-BEC6-79F3A4ECE55B}" type="presOf" srcId="{2C965CC8-23AD-4DE4-864B-3BD6B51BDB52}" destId="{EF5014C8-9B3A-4F78-BA97-B1B8543AB949}" srcOrd="0" destOrd="0" presId="urn:microsoft.com/office/officeart/2005/8/layout/bProcess3"/>
    <dgm:cxn modelId="{09C8522D-0E31-4B6C-9F1A-C08CF5EDFB17}" srcId="{3F419589-24D1-430D-8F05-A4BDEC4E4619}" destId="{6E3AD7B7-C3FF-4AA9-9089-BBB1E3120DBD}" srcOrd="0" destOrd="0" parTransId="{88C3712C-744A-4BDE-B7B8-47A930278130}" sibTransId="{94CA8060-AED5-42CB-8B91-B4B9CB13D960}"/>
    <dgm:cxn modelId="{54C1D1EF-A0C7-473C-99A3-3D0EA23E59B9}" type="presOf" srcId="{94CA8060-AED5-42CB-8B91-B4B9CB13D960}" destId="{0A30C18A-E4AF-4E4D-9EE6-F5AD8EAD4648}" srcOrd="0" destOrd="0" presId="urn:microsoft.com/office/officeart/2005/8/layout/bProcess3"/>
    <dgm:cxn modelId="{36BBB3DE-061A-4A97-AEEA-978690B4A763}" type="presOf" srcId="{94E1EE7A-22FC-4CDE-B9DC-56057565372B}" destId="{B5AA022B-C771-45A7-A702-90BA50158939}" srcOrd="0" destOrd="0" presId="urn:microsoft.com/office/officeart/2005/8/layout/bProcess3"/>
    <dgm:cxn modelId="{41D195F8-223C-42CE-AE81-C458EFFAA1F6}" type="presOf" srcId="{6E3AD7B7-C3FF-4AA9-9089-BBB1E3120DBD}" destId="{8CE4827B-42F2-429D-8B90-5921D96E4574}" srcOrd="0" destOrd="0" presId="urn:microsoft.com/office/officeart/2005/8/layout/bProcess3"/>
    <dgm:cxn modelId="{25D73F2C-82BE-4DD2-B7C8-590B73946F06}" type="presOf" srcId="{94CA8060-AED5-42CB-8B91-B4B9CB13D960}" destId="{056292E1-ED16-4E3E-919A-AB8835ED3091}" srcOrd="1" destOrd="0" presId="urn:microsoft.com/office/officeart/2005/8/layout/bProcess3"/>
    <dgm:cxn modelId="{5549FD85-3248-4C1E-BF01-E6A3823FEAFC}" srcId="{3F419589-24D1-430D-8F05-A4BDEC4E4619}" destId="{45654D7C-07EA-4CCE-AD46-7BCA551DBCDA}" srcOrd="5" destOrd="0" parTransId="{9DECF548-5A06-4E5E-80FE-7549EDAFD2DC}" sibTransId="{65C5F958-02F4-49AE-B4F9-651CF1237BA4}"/>
    <dgm:cxn modelId="{2F9BE690-7D07-42E3-8556-F60E24B3C6EE}" type="presOf" srcId="{04634B93-1666-4B98-978E-5CE07B26E764}" destId="{53572329-2927-452C-909C-98EF3256242D}" srcOrd="1" destOrd="0" presId="urn:microsoft.com/office/officeart/2005/8/layout/bProcess3"/>
    <dgm:cxn modelId="{FA921B97-11EC-4F65-8218-35EE8AC35A64}" type="presOf" srcId="{2607CC6E-BF78-4850-A328-2143803D87BF}" destId="{8A3B063D-115E-42A0-B0E4-88F7E024FFEA}" srcOrd="1" destOrd="0" presId="urn:microsoft.com/office/officeart/2005/8/layout/bProcess3"/>
    <dgm:cxn modelId="{A35A09F8-6058-45CD-99CB-86ABB81AA6FC}" type="presOf" srcId="{B67115F6-D81F-4CD1-8191-9EF0C58420DF}" destId="{4D730375-FA52-4D2C-A075-A351F7115DDA}" srcOrd="1" destOrd="0" presId="urn:microsoft.com/office/officeart/2005/8/layout/bProcess3"/>
    <dgm:cxn modelId="{CDC2AC42-0845-4584-93DF-09FFF4168A17}" type="presOf" srcId="{B67115F6-D81F-4CD1-8191-9EF0C58420DF}" destId="{C7444C0D-F06D-4B6D-BA97-FDE3F8100A7C}" srcOrd="0" destOrd="0" presId="urn:microsoft.com/office/officeart/2005/8/layout/bProcess3"/>
    <dgm:cxn modelId="{3B80A96C-6930-48F6-862E-C606F66D6F59}" type="presOf" srcId="{04634B93-1666-4B98-978E-5CE07B26E764}" destId="{A51640ED-ABE3-4906-ABA0-0C00E012FE92}" srcOrd="0" destOrd="0" presId="urn:microsoft.com/office/officeart/2005/8/layout/bProcess3"/>
    <dgm:cxn modelId="{3CCE4B85-CFB1-4D7A-B919-D6D99F658D6B}" srcId="{3F419589-24D1-430D-8F05-A4BDEC4E4619}" destId="{2C965CC8-23AD-4DE4-864B-3BD6B51BDB52}" srcOrd="3" destOrd="0" parTransId="{99CD0C78-34D4-4B45-92CE-19D47A9A38EC}" sibTransId="{2607CC6E-BF78-4850-A328-2143803D87BF}"/>
    <dgm:cxn modelId="{18287A57-82A9-468D-B64F-0AEEB2B53779}" srcId="{3F419589-24D1-430D-8F05-A4BDEC4E4619}" destId="{B864E9B4-CA39-4D9D-A24B-15F09EEEB157}" srcOrd="1" destOrd="0" parTransId="{ACBB0BD8-6348-45B8-894F-338ADCB1E456}" sibTransId="{463FF772-9B00-4AC7-BA61-62FB867C3C32}"/>
    <dgm:cxn modelId="{2F63863C-BD1C-4C50-A802-2C13566A467F}" type="presOf" srcId="{45654D7C-07EA-4CCE-AD46-7BCA551DBCDA}" destId="{671EE3BC-729A-4C13-A05A-90E4A6FA6729}" srcOrd="0" destOrd="0" presId="urn:microsoft.com/office/officeart/2005/8/layout/bProcess3"/>
    <dgm:cxn modelId="{81F1FBD5-9A3C-467E-8926-1E6C0A4462CE}" srcId="{3F419589-24D1-430D-8F05-A4BDEC4E4619}" destId="{E0AF803D-FFB3-4766-9241-D9E8806EB1CF}" srcOrd="2" destOrd="0" parTransId="{54233E63-48C5-4F19-835A-2C4109CBD845}" sibTransId="{04634B93-1666-4B98-978E-5CE07B26E764}"/>
    <dgm:cxn modelId="{2450068B-F879-4CA2-8528-72D81AE87EF6}" type="presOf" srcId="{463FF772-9B00-4AC7-BA61-62FB867C3C32}" destId="{778B26D6-FADD-440D-A7F8-6B4A1C1B55AA}" srcOrd="0" destOrd="0" presId="urn:microsoft.com/office/officeart/2005/8/layout/bProcess3"/>
    <dgm:cxn modelId="{BA8F58DD-14A0-47CB-B087-09F8D2AD82E7}" type="presOf" srcId="{3F419589-24D1-430D-8F05-A4BDEC4E4619}" destId="{EEDF7D23-6D54-45DB-AA1B-7DC9545BD460}" srcOrd="0" destOrd="0" presId="urn:microsoft.com/office/officeart/2005/8/layout/bProcess3"/>
    <dgm:cxn modelId="{FB5EE53B-DA46-4F14-9AC3-809340702591}" srcId="{3F419589-24D1-430D-8F05-A4BDEC4E4619}" destId="{94E1EE7A-22FC-4CDE-B9DC-56057565372B}" srcOrd="4" destOrd="0" parTransId="{7870033F-2205-460E-B20B-BB96655509B8}" sibTransId="{B67115F6-D81F-4CD1-8191-9EF0C58420DF}"/>
    <dgm:cxn modelId="{92B3D12F-01B0-446F-A11A-40A335CCEF3F}" type="presOf" srcId="{E0AF803D-FFB3-4766-9241-D9E8806EB1CF}" destId="{8BA18484-19B1-4768-93C8-F2380D39ED69}" srcOrd="0" destOrd="0" presId="urn:microsoft.com/office/officeart/2005/8/layout/bProcess3"/>
    <dgm:cxn modelId="{61417A6E-FE1C-48E4-8BB7-AC6A6D9C7E29}" type="presOf" srcId="{B864E9B4-CA39-4D9D-A24B-15F09EEEB157}" destId="{A6958FD2-60E9-4F8D-9B71-6D99A87B3A36}" srcOrd="0" destOrd="0" presId="urn:microsoft.com/office/officeart/2005/8/layout/bProcess3"/>
    <dgm:cxn modelId="{5B30E27F-2C6F-4677-9D4A-883997C58457}" type="presOf" srcId="{2607CC6E-BF78-4850-A328-2143803D87BF}" destId="{5EC81CC6-8D15-49B3-B8EB-F64877E1C56D}" srcOrd="0" destOrd="0" presId="urn:microsoft.com/office/officeart/2005/8/layout/bProcess3"/>
    <dgm:cxn modelId="{B2F9EE67-5CFC-4DE7-8938-013CD93DD296}" type="presParOf" srcId="{EEDF7D23-6D54-45DB-AA1B-7DC9545BD460}" destId="{8CE4827B-42F2-429D-8B90-5921D96E4574}" srcOrd="0" destOrd="0" presId="urn:microsoft.com/office/officeart/2005/8/layout/bProcess3"/>
    <dgm:cxn modelId="{8A225C57-3CD2-4F79-ADF9-0FBA58BB6AD5}" type="presParOf" srcId="{EEDF7D23-6D54-45DB-AA1B-7DC9545BD460}" destId="{0A30C18A-E4AF-4E4D-9EE6-F5AD8EAD4648}" srcOrd="1" destOrd="0" presId="urn:microsoft.com/office/officeart/2005/8/layout/bProcess3"/>
    <dgm:cxn modelId="{810D1873-5005-4A9F-A9A8-02B48C36F0F5}" type="presParOf" srcId="{0A30C18A-E4AF-4E4D-9EE6-F5AD8EAD4648}" destId="{056292E1-ED16-4E3E-919A-AB8835ED3091}" srcOrd="0" destOrd="0" presId="urn:microsoft.com/office/officeart/2005/8/layout/bProcess3"/>
    <dgm:cxn modelId="{0F3F86F8-1B61-442C-BA79-97F5DAEA5CFE}" type="presParOf" srcId="{EEDF7D23-6D54-45DB-AA1B-7DC9545BD460}" destId="{A6958FD2-60E9-4F8D-9B71-6D99A87B3A36}" srcOrd="2" destOrd="0" presId="urn:microsoft.com/office/officeart/2005/8/layout/bProcess3"/>
    <dgm:cxn modelId="{438FC525-6E88-4D23-89DD-A2D945EE7221}" type="presParOf" srcId="{EEDF7D23-6D54-45DB-AA1B-7DC9545BD460}" destId="{778B26D6-FADD-440D-A7F8-6B4A1C1B55AA}" srcOrd="3" destOrd="0" presId="urn:microsoft.com/office/officeart/2005/8/layout/bProcess3"/>
    <dgm:cxn modelId="{0111B0C7-4E50-4FE5-89B0-2BCDE44C5E45}" type="presParOf" srcId="{778B26D6-FADD-440D-A7F8-6B4A1C1B55AA}" destId="{0901CF3D-329B-49B4-9D89-7FCEB9973592}" srcOrd="0" destOrd="0" presId="urn:microsoft.com/office/officeart/2005/8/layout/bProcess3"/>
    <dgm:cxn modelId="{BC6B125C-00EE-4A30-A053-9420CBC627F8}" type="presParOf" srcId="{EEDF7D23-6D54-45DB-AA1B-7DC9545BD460}" destId="{8BA18484-19B1-4768-93C8-F2380D39ED69}" srcOrd="4" destOrd="0" presId="urn:microsoft.com/office/officeart/2005/8/layout/bProcess3"/>
    <dgm:cxn modelId="{5DDFC0EC-F354-4450-8CEE-19083E00D09F}" type="presParOf" srcId="{EEDF7D23-6D54-45DB-AA1B-7DC9545BD460}" destId="{A51640ED-ABE3-4906-ABA0-0C00E012FE92}" srcOrd="5" destOrd="0" presId="urn:microsoft.com/office/officeart/2005/8/layout/bProcess3"/>
    <dgm:cxn modelId="{8C06B0C3-32A6-405C-AE17-A1683F95F548}" type="presParOf" srcId="{A51640ED-ABE3-4906-ABA0-0C00E012FE92}" destId="{53572329-2927-452C-909C-98EF3256242D}" srcOrd="0" destOrd="0" presId="urn:microsoft.com/office/officeart/2005/8/layout/bProcess3"/>
    <dgm:cxn modelId="{925ECC3A-726B-4907-BC55-F87C3893FBBE}" type="presParOf" srcId="{EEDF7D23-6D54-45DB-AA1B-7DC9545BD460}" destId="{EF5014C8-9B3A-4F78-BA97-B1B8543AB949}" srcOrd="6" destOrd="0" presId="urn:microsoft.com/office/officeart/2005/8/layout/bProcess3"/>
    <dgm:cxn modelId="{17DE1897-3D41-4204-A99D-65CF526EB823}" type="presParOf" srcId="{EEDF7D23-6D54-45DB-AA1B-7DC9545BD460}" destId="{5EC81CC6-8D15-49B3-B8EB-F64877E1C56D}" srcOrd="7" destOrd="0" presId="urn:microsoft.com/office/officeart/2005/8/layout/bProcess3"/>
    <dgm:cxn modelId="{680207BA-006C-4D15-93F5-C671E3AB8359}" type="presParOf" srcId="{5EC81CC6-8D15-49B3-B8EB-F64877E1C56D}" destId="{8A3B063D-115E-42A0-B0E4-88F7E024FFEA}" srcOrd="0" destOrd="0" presId="urn:microsoft.com/office/officeart/2005/8/layout/bProcess3"/>
    <dgm:cxn modelId="{1D06BF73-B0D2-4548-95FE-43655DB15154}" type="presParOf" srcId="{EEDF7D23-6D54-45DB-AA1B-7DC9545BD460}" destId="{B5AA022B-C771-45A7-A702-90BA50158939}" srcOrd="8" destOrd="0" presId="urn:microsoft.com/office/officeart/2005/8/layout/bProcess3"/>
    <dgm:cxn modelId="{35D3E393-4453-40DC-9647-AAC99C713F40}" type="presParOf" srcId="{EEDF7D23-6D54-45DB-AA1B-7DC9545BD460}" destId="{C7444C0D-F06D-4B6D-BA97-FDE3F8100A7C}" srcOrd="9" destOrd="0" presId="urn:microsoft.com/office/officeart/2005/8/layout/bProcess3"/>
    <dgm:cxn modelId="{9C52FABC-5180-4B49-94E4-F8890003A97D}" type="presParOf" srcId="{C7444C0D-F06D-4B6D-BA97-FDE3F8100A7C}" destId="{4D730375-FA52-4D2C-A075-A351F7115DDA}" srcOrd="0" destOrd="0" presId="urn:microsoft.com/office/officeart/2005/8/layout/bProcess3"/>
    <dgm:cxn modelId="{4A3045D7-3628-4A86-98F5-3780FAFF1F7C}" type="presParOf" srcId="{EEDF7D23-6D54-45DB-AA1B-7DC9545BD460}" destId="{671EE3BC-729A-4C13-A05A-90E4A6FA672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419217-6C28-4288-A6F0-8E8F324DE3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3CB06-FC5B-4474-9814-4144732EAF9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noProof="0" dirty="0">
              <a:solidFill>
                <a:schemeClr val="tx1"/>
              </a:solidFill>
            </a:rPr>
            <a:t>Причини центральної проблеми розміщуються знизу</a:t>
          </a:r>
          <a:r>
            <a:rPr lang="uk-UA" sz="2000" noProof="0" dirty="0">
              <a:solidFill>
                <a:schemeClr val="tx1"/>
              </a:solidFill>
            </a:rPr>
            <a:t> (Що спричинило проблему?)</a:t>
          </a:r>
        </a:p>
      </dgm:t>
    </dgm:pt>
    <dgm:pt modelId="{76DD6C98-1BD4-4094-96D7-369B19332827}" type="parTrans" cxnId="{7F016568-18D8-4DB2-A0D2-3FB8D0CCACAB}">
      <dgm:prSet/>
      <dgm:spPr/>
      <dgm:t>
        <a:bodyPr/>
        <a:lstStyle/>
        <a:p>
          <a:endParaRPr lang="en-US"/>
        </a:p>
      </dgm:t>
    </dgm:pt>
    <dgm:pt modelId="{173C349C-B32A-4320-8D79-6D6C6AB36B01}" type="sibTrans" cxnId="{7F016568-18D8-4DB2-A0D2-3FB8D0CCACAB}">
      <dgm:prSet/>
      <dgm:spPr/>
      <dgm:t>
        <a:bodyPr/>
        <a:lstStyle/>
        <a:p>
          <a:endParaRPr lang="en-US"/>
        </a:p>
      </dgm:t>
    </dgm:pt>
    <dgm:pt modelId="{C322DB57-1A22-4672-AB32-B45C7AEF450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noProof="0" dirty="0">
              <a:solidFill>
                <a:schemeClr val="tx1"/>
              </a:solidFill>
            </a:rPr>
            <a:t>Наслідки центральної проблеми розміщуються зверху </a:t>
          </a:r>
          <a:r>
            <a:rPr lang="uk-UA" sz="2000" noProof="0" dirty="0">
              <a:solidFill>
                <a:schemeClr val="tx1"/>
              </a:solidFill>
            </a:rPr>
            <a:t>(До чого призводить проблема?)</a:t>
          </a:r>
        </a:p>
      </dgm:t>
    </dgm:pt>
    <dgm:pt modelId="{21BE4FD0-337C-44DD-9B8D-FEE437D9044B}" type="parTrans" cxnId="{6D884250-3263-4831-B008-26A7D1EB609E}">
      <dgm:prSet/>
      <dgm:spPr/>
      <dgm:t>
        <a:bodyPr/>
        <a:lstStyle/>
        <a:p>
          <a:endParaRPr lang="en-US"/>
        </a:p>
      </dgm:t>
    </dgm:pt>
    <dgm:pt modelId="{7321BB0A-96BD-42F8-BA2B-9C2B59088016}" type="sibTrans" cxnId="{6D884250-3263-4831-B008-26A7D1EB609E}">
      <dgm:prSet/>
      <dgm:spPr/>
      <dgm:t>
        <a:bodyPr/>
        <a:lstStyle/>
        <a:p>
          <a:endParaRPr lang="en-US"/>
        </a:p>
      </dgm:t>
    </dgm:pt>
    <dgm:pt modelId="{C5909D62-BAF5-4F87-A190-7BED263D40D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У кожній графі «Дерева проблем» має бути позначена </a:t>
          </a:r>
          <a:r>
            <a:rPr lang="ru-RU" sz="2000" b="1" dirty="0">
              <a:solidFill>
                <a:schemeClr val="tx1"/>
              </a:solidFill>
            </a:rPr>
            <a:t>тільки ОДНА проблема </a:t>
          </a:r>
          <a:r>
            <a:rPr lang="ru-RU" sz="2000" dirty="0">
              <a:solidFill>
                <a:schemeClr val="tx1"/>
              </a:solidFill>
            </a:rPr>
            <a:t>(</a:t>
          </a:r>
          <a:r>
            <a:rPr lang="uk-UA" sz="2000" b="0" i="0" noProof="0" dirty="0">
              <a:effectLst/>
            </a:rPr>
            <a:t>політична, культурна, економічна, соціальна тощо) </a:t>
          </a:r>
          <a:r>
            <a:rPr lang="ru-RU" sz="2000" dirty="0">
              <a:solidFill>
                <a:schemeClr val="tx1"/>
              </a:solidFill>
            </a:rPr>
            <a:t>.</a:t>
          </a:r>
          <a:endParaRPr lang="en-US" sz="2000" dirty="0">
            <a:solidFill>
              <a:schemeClr val="tx1"/>
            </a:solidFill>
          </a:endParaRPr>
        </a:p>
      </dgm:t>
    </dgm:pt>
    <dgm:pt modelId="{E03502A7-260D-44AB-94E1-5636CA77E2E7}" type="parTrans" cxnId="{7F425106-B2DB-47EE-8AB3-CFED94D56985}">
      <dgm:prSet/>
      <dgm:spPr/>
      <dgm:t>
        <a:bodyPr/>
        <a:lstStyle/>
        <a:p>
          <a:endParaRPr lang="en-US"/>
        </a:p>
      </dgm:t>
    </dgm:pt>
    <dgm:pt modelId="{CEF8399A-5381-41CA-A608-F873C7821432}" type="sibTrans" cxnId="{7F425106-B2DB-47EE-8AB3-CFED94D56985}">
      <dgm:prSet/>
      <dgm:spPr/>
      <dgm:t>
        <a:bodyPr/>
        <a:lstStyle/>
        <a:p>
          <a:endParaRPr lang="en-US"/>
        </a:p>
      </dgm:t>
    </dgm:pt>
    <dgm:pt modelId="{6EB90945-7AFE-4DA3-8087-1E53D4F98F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2000" noProof="0" dirty="0">
              <a:solidFill>
                <a:schemeClr val="tx1"/>
              </a:solidFill>
            </a:rPr>
            <a:t>Переконайтеся, що </a:t>
          </a:r>
          <a:r>
            <a:rPr lang="uk-UA" sz="2000" b="1" noProof="0" dirty="0">
              <a:solidFill>
                <a:schemeClr val="tx1"/>
              </a:solidFill>
            </a:rPr>
            <a:t>послідовність причин та наслідків є коректною на всіх рівнях</a:t>
          </a:r>
          <a:r>
            <a:rPr lang="uk-UA" sz="2000" noProof="0" dirty="0">
              <a:solidFill>
                <a:schemeClr val="tx1"/>
              </a:solidFill>
            </a:rPr>
            <a:t>, - тобто, проблеми-наслідки випливають з проблем-причин.</a:t>
          </a:r>
        </a:p>
      </dgm:t>
    </dgm:pt>
    <dgm:pt modelId="{7CC55221-8E25-4DE6-9012-10B0843CBF4A}" type="parTrans" cxnId="{539B2787-7FAE-43F0-B92F-BB3AEC82BD33}">
      <dgm:prSet/>
      <dgm:spPr/>
      <dgm:t>
        <a:bodyPr/>
        <a:lstStyle/>
        <a:p>
          <a:endParaRPr lang="en-US"/>
        </a:p>
      </dgm:t>
    </dgm:pt>
    <dgm:pt modelId="{7E4B387B-9440-4B3B-9FD2-582E1928FAAF}" type="sibTrans" cxnId="{539B2787-7FAE-43F0-B92F-BB3AEC82BD33}">
      <dgm:prSet/>
      <dgm:spPr/>
      <dgm:t>
        <a:bodyPr/>
        <a:lstStyle/>
        <a:p>
          <a:endParaRPr lang="en-US"/>
        </a:p>
      </dgm:t>
    </dgm:pt>
    <dgm:pt modelId="{42EC7718-5819-4A5F-AE42-68D2325C9E2D}" type="pres">
      <dgm:prSet presAssocID="{F5419217-6C28-4288-A6F0-8E8F324DE3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40F0CFE-DA8A-4994-9826-E5794FC0FD81}" type="pres">
      <dgm:prSet presAssocID="{F5419217-6C28-4288-A6F0-8E8F324DE3D3}" presName="Name1" presStyleCnt="0"/>
      <dgm:spPr/>
    </dgm:pt>
    <dgm:pt modelId="{9CC209A3-2952-4B09-94C3-847362052DB9}" type="pres">
      <dgm:prSet presAssocID="{F5419217-6C28-4288-A6F0-8E8F324DE3D3}" presName="cycle" presStyleCnt="0"/>
      <dgm:spPr/>
    </dgm:pt>
    <dgm:pt modelId="{3D017C90-8979-4676-B5B6-D4F525B200BD}" type="pres">
      <dgm:prSet presAssocID="{F5419217-6C28-4288-A6F0-8E8F324DE3D3}" presName="srcNode" presStyleLbl="node1" presStyleIdx="0" presStyleCnt="4"/>
      <dgm:spPr/>
    </dgm:pt>
    <dgm:pt modelId="{CCE0FFC5-133D-42D2-AB2B-78E132952AEE}" type="pres">
      <dgm:prSet presAssocID="{F5419217-6C28-4288-A6F0-8E8F324DE3D3}" presName="conn" presStyleLbl="parChTrans1D2" presStyleIdx="0" presStyleCnt="1"/>
      <dgm:spPr/>
      <dgm:t>
        <a:bodyPr/>
        <a:lstStyle/>
        <a:p>
          <a:endParaRPr lang="ru-RU"/>
        </a:p>
      </dgm:t>
    </dgm:pt>
    <dgm:pt modelId="{556D1330-D09C-4836-B649-FA6BEDE56BDB}" type="pres">
      <dgm:prSet presAssocID="{F5419217-6C28-4288-A6F0-8E8F324DE3D3}" presName="extraNode" presStyleLbl="node1" presStyleIdx="0" presStyleCnt="4"/>
      <dgm:spPr/>
    </dgm:pt>
    <dgm:pt modelId="{365802FB-554B-4EFC-B7D6-DD816BEEB9B2}" type="pres">
      <dgm:prSet presAssocID="{F5419217-6C28-4288-A6F0-8E8F324DE3D3}" presName="dstNode" presStyleLbl="node1" presStyleIdx="0" presStyleCnt="4"/>
      <dgm:spPr/>
    </dgm:pt>
    <dgm:pt modelId="{C104E025-1267-4B73-B99F-73F6EF0495DC}" type="pres">
      <dgm:prSet presAssocID="{4773CB06-FC5B-4474-9814-4144732EAF99}" presName="text_1" presStyleLbl="node1" presStyleIdx="0" presStyleCnt="4" custScaleY="10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9B69F-E844-4967-A45C-4B6CF5F1AFF0}" type="pres">
      <dgm:prSet presAssocID="{4773CB06-FC5B-4474-9814-4144732EAF99}" presName="accent_1" presStyleCnt="0"/>
      <dgm:spPr/>
    </dgm:pt>
    <dgm:pt modelId="{8DA21C4F-5AC5-4F76-B823-C66F8A6F8931}" type="pres">
      <dgm:prSet presAssocID="{4773CB06-FC5B-4474-9814-4144732EAF99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AC7F9A-31C7-4A2E-B1C9-66E16F27E20C}" type="pres">
      <dgm:prSet presAssocID="{C322DB57-1A22-4672-AB32-B45C7AEF450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509B6-EF18-4598-929D-0035C4B7A795}" type="pres">
      <dgm:prSet presAssocID="{C322DB57-1A22-4672-AB32-B45C7AEF4501}" presName="accent_2" presStyleCnt="0"/>
      <dgm:spPr/>
    </dgm:pt>
    <dgm:pt modelId="{BC6DF740-C5A1-40D6-A227-2609C1CDF930}" type="pres">
      <dgm:prSet presAssocID="{C322DB57-1A22-4672-AB32-B45C7AEF4501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B80288-6FA4-4536-ADF0-A1D304703D46}" type="pres">
      <dgm:prSet presAssocID="{C5909D62-BAF5-4F87-A190-7BED263D40D5}" presName="text_3" presStyleLbl="node1" presStyleIdx="2" presStyleCnt="4" custScaleY="129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57AA-3B46-4C17-AD17-6E4732053B1F}" type="pres">
      <dgm:prSet presAssocID="{C5909D62-BAF5-4F87-A190-7BED263D40D5}" presName="accent_3" presStyleCnt="0"/>
      <dgm:spPr/>
    </dgm:pt>
    <dgm:pt modelId="{B3EE1B3A-3A47-44E5-8C8F-D3646F95EA27}" type="pres">
      <dgm:prSet presAssocID="{C5909D62-BAF5-4F87-A190-7BED263D40D5}" presName="accentRepeatNode" presStyleLbl="solidFgAcc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BBAAFFC-3865-4DDC-9728-E751D9D76957}" type="pres">
      <dgm:prSet presAssocID="{6EB90945-7AFE-4DA3-8087-1E53D4F98F23}" presName="text_4" presStyleLbl="node1" presStyleIdx="3" presStyleCnt="4" custScaleY="111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A0555-F889-494C-894F-C84684C73806}" type="pres">
      <dgm:prSet presAssocID="{6EB90945-7AFE-4DA3-8087-1E53D4F98F23}" presName="accent_4" presStyleCnt="0"/>
      <dgm:spPr/>
    </dgm:pt>
    <dgm:pt modelId="{2CA6C64D-24FA-4234-BBE6-F6CC15F48CF6}" type="pres">
      <dgm:prSet presAssocID="{6EB90945-7AFE-4DA3-8087-1E53D4F98F23}" presName="accentRepeatNode" presStyleLbl="solidFgAcc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8D44FD0-841A-42FF-94E3-0931399866FC}" type="presOf" srcId="{4773CB06-FC5B-4474-9814-4144732EAF99}" destId="{C104E025-1267-4B73-B99F-73F6EF0495DC}" srcOrd="0" destOrd="0" presId="urn:microsoft.com/office/officeart/2008/layout/VerticalCurvedList"/>
    <dgm:cxn modelId="{4C2F7C90-BF1B-4E74-BCB3-13188DFB0048}" type="presOf" srcId="{F5419217-6C28-4288-A6F0-8E8F324DE3D3}" destId="{42EC7718-5819-4A5F-AE42-68D2325C9E2D}" srcOrd="0" destOrd="0" presId="urn:microsoft.com/office/officeart/2008/layout/VerticalCurvedList"/>
    <dgm:cxn modelId="{539B2787-7FAE-43F0-B92F-BB3AEC82BD33}" srcId="{F5419217-6C28-4288-A6F0-8E8F324DE3D3}" destId="{6EB90945-7AFE-4DA3-8087-1E53D4F98F23}" srcOrd="3" destOrd="0" parTransId="{7CC55221-8E25-4DE6-9012-10B0843CBF4A}" sibTransId="{7E4B387B-9440-4B3B-9FD2-582E1928FAAF}"/>
    <dgm:cxn modelId="{90B9E823-8EF0-4613-BEB7-81D728DCA1D7}" type="presOf" srcId="{173C349C-B32A-4320-8D79-6D6C6AB36B01}" destId="{CCE0FFC5-133D-42D2-AB2B-78E132952AEE}" srcOrd="0" destOrd="0" presId="urn:microsoft.com/office/officeart/2008/layout/VerticalCurvedList"/>
    <dgm:cxn modelId="{7F425106-B2DB-47EE-8AB3-CFED94D56985}" srcId="{F5419217-6C28-4288-A6F0-8E8F324DE3D3}" destId="{C5909D62-BAF5-4F87-A190-7BED263D40D5}" srcOrd="2" destOrd="0" parTransId="{E03502A7-260D-44AB-94E1-5636CA77E2E7}" sibTransId="{CEF8399A-5381-41CA-A608-F873C7821432}"/>
    <dgm:cxn modelId="{7F016568-18D8-4DB2-A0D2-3FB8D0CCACAB}" srcId="{F5419217-6C28-4288-A6F0-8E8F324DE3D3}" destId="{4773CB06-FC5B-4474-9814-4144732EAF99}" srcOrd="0" destOrd="0" parTransId="{76DD6C98-1BD4-4094-96D7-369B19332827}" sibTransId="{173C349C-B32A-4320-8D79-6D6C6AB36B01}"/>
    <dgm:cxn modelId="{73B7EEA9-9FD0-4AA7-A5F9-4341C29A654F}" type="presOf" srcId="{C322DB57-1A22-4672-AB32-B45C7AEF4501}" destId="{46AC7F9A-31C7-4A2E-B1C9-66E16F27E20C}" srcOrd="0" destOrd="0" presId="urn:microsoft.com/office/officeart/2008/layout/VerticalCurvedList"/>
    <dgm:cxn modelId="{45E81811-97E1-4A82-B510-158BA9FB92B6}" type="presOf" srcId="{6EB90945-7AFE-4DA3-8087-1E53D4F98F23}" destId="{FBBAAFFC-3865-4DDC-9728-E751D9D76957}" srcOrd="0" destOrd="0" presId="urn:microsoft.com/office/officeart/2008/layout/VerticalCurvedList"/>
    <dgm:cxn modelId="{6D884250-3263-4831-B008-26A7D1EB609E}" srcId="{F5419217-6C28-4288-A6F0-8E8F324DE3D3}" destId="{C322DB57-1A22-4672-AB32-B45C7AEF4501}" srcOrd="1" destOrd="0" parTransId="{21BE4FD0-337C-44DD-9B8D-FEE437D9044B}" sibTransId="{7321BB0A-96BD-42F8-BA2B-9C2B59088016}"/>
    <dgm:cxn modelId="{8149CDF1-BB04-475C-BC02-B1182250976C}" type="presOf" srcId="{C5909D62-BAF5-4F87-A190-7BED263D40D5}" destId="{58B80288-6FA4-4536-ADF0-A1D304703D46}" srcOrd="0" destOrd="0" presId="urn:microsoft.com/office/officeart/2008/layout/VerticalCurvedList"/>
    <dgm:cxn modelId="{B6CF779F-808F-49B5-9329-D3A3E45EC0B4}" type="presParOf" srcId="{42EC7718-5819-4A5F-AE42-68D2325C9E2D}" destId="{440F0CFE-DA8A-4994-9826-E5794FC0FD81}" srcOrd="0" destOrd="0" presId="urn:microsoft.com/office/officeart/2008/layout/VerticalCurvedList"/>
    <dgm:cxn modelId="{5A2830E5-C4CB-4201-B4AA-E7974B379C1A}" type="presParOf" srcId="{440F0CFE-DA8A-4994-9826-E5794FC0FD81}" destId="{9CC209A3-2952-4B09-94C3-847362052DB9}" srcOrd="0" destOrd="0" presId="urn:microsoft.com/office/officeart/2008/layout/VerticalCurvedList"/>
    <dgm:cxn modelId="{2F55FE38-258B-47CD-807F-5ECDCCE2C26E}" type="presParOf" srcId="{9CC209A3-2952-4B09-94C3-847362052DB9}" destId="{3D017C90-8979-4676-B5B6-D4F525B200BD}" srcOrd="0" destOrd="0" presId="urn:microsoft.com/office/officeart/2008/layout/VerticalCurvedList"/>
    <dgm:cxn modelId="{F931D0FA-5125-469C-9152-60EC3269A3A2}" type="presParOf" srcId="{9CC209A3-2952-4B09-94C3-847362052DB9}" destId="{CCE0FFC5-133D-42D2-AB2B-78E132952AEE}" srcOrd="1" destOrd="0" presId="urn:microsoft.com/office/officeart/2008/layout/VerticalCurvedList"/>
    <dgm:cxn modelId="{14F51E25-96CE-46C5-9FB5-1B3AFD2A1223}" type="presParOf" srcId="{9CC209A3-2952-4B09-94C3-847362052DB9}" destId="{556D1330-D09C-4836-B649-FA6BEDE56BDB}" srcOrd="2" destOrd="0" presId="urn:microsoft.com/office/officeart/2008/layout/VerticalCurvedList"/>
    <dgm:cxn modelId="{A6B6FEE1-7B40-4B53-8461-BB6188AEBA4F}" type="presParOf" srcId="{9CC209A3-2952-4B09-94C3-847362052DB9}" destId="{365802FB-554B-4EFC-B7D6-DD816BEEB9B2}" srcOrd="3" destOrd="0" presId="urn:microsoft.com/office/officeart/2008/layout/VerticalCurvedList"/>
    <dgm:cxn modelId="{9E41A9FA-7354-41F2-B82B-907975C4A292}" type="presParOf" srcId="{440F0CFE-DA8A-4994-9826-E5794FC0FD81}" destId="{C104E025-1267-4B73-B99F-73F6EF0495DC}" srcOrd="1" destOrd="0" presId="urn:microsoft.com/office/officeart/2008/layout/VerticalCurvedList"/>
    <dgm:cxn modelId="{FADEFAEC-B45D-48A6-B26C-96F7AF23A0DC}" type="presParOf" srcId="{440F0CFE-DA8A-4994-9826-E5794FC0FD81}" destId="{76C9B69F-E844-4967-A45C-4B6CF5F1AFF0}" srcOrd="2" destOrd="0" presId="urn:microsoft.com/office/officeart/2008/layout/VerticalCurvedList"/>
    <dgm:cxn modelId="{725B5AC1-E7ED-46CD-A34B-EFDD4F75558F}" type="presParOf" srcId="{76C9B69F-E844-4967-A45C-4B6CF5F1AFF0}" destId="{8DA21C4F-5AC5-4F76-B823-C66F8A6F8931}" srcOrd="0" destOrd="0" presId="urn:microsoft.com/office/officeart/2008/layout/VerticalCurvedList"/>
    <dgm:cxn modelId="{58614977-79C4-46A7-AB14-3A5E24F7B568}" type="presParOf" srcId="{440F0CFE-DA8A-4994-9826-E5794FC0FD81}" destId="{46AC7F9A-31C7-4A2E-B1C9-66E16F27E20C}" srcOrd="3" destOrd="0" presId="urn:microsoft.com/office/officeart/2008/layout/VerticalCurvedList"/>
    <dgm:cxn modelId="{45330D17-A32C-4C4D-9019-27E6B88584CB}" type="presParOf" srcId="{440F0CFE-DA8A-4994-9826-E5794FC0FD81}" destId="{6EE509B6-EF18-4598-929D-0035C4B7A795}" srcOrd="4" destOrd="0" presId="urn:microsoft.com/office/officeart/2008/layout/VerticalCurvedList"/>
    <dgm:cxn modelId="{3685BBC6-6B04-47FB-9981-70B16807D08E}" type="presParOf" srcId="{6EE509B6-EF18-4598-929D-0035C4B7A795}" destId="{BC6DF740-C5A1-40D6-A227-2609C1CDF930}" srcOrd="0" destOrd="0" presId="urn:microsoft.com/office/officeart/2008/layout/VerticalCurvedList"/>
    <dgm:cxn modelId="{A4346527-9D8E-4F60-A1AE-E83BAC5731F1}" type="presParOf" srcId="{440F0CFE-DA8A-4994-9826-E5794FC0FD81}" destId="{58B80288-6FA4-4536-ADF0-A1D304703D46}" srcOrd="5" destOrd="0" presId="urn:microsoft.com/office/officeart/2008/layout/VerticalCurvedList"/>
    <dgm:cxn modelId="{F4A06BC9-BC8A-477C-B884-4762232B50DB}" type="presParOf" srcId="{440F0CFE-DA8A-4994-9826-E5794FC0FD81}" destId="{345157AA-3B46-4C17-AD17-6E4732053B1F}" srcOrd="6" destOrd="0" presId="urn:microsoft.com/office/officeart/2008/layout/VerticalCurvedList"/>
    <dgm:cxn modelId="{9E581706-48EF-402C-A9CB-DF958E1B0032}" type="presParOf" srcId="{345157AA-3B46-4C17-AD17-6E4732053B1F}" destId="{B3EE1B3A-3A47-44E5-8C8F-D3646F95EA27}" srcOrd="0" destOrd="0" presId="urn:microsoft.com/office/officeart/2008/layout/VerticalCurvedList"/>
    <dgm:cxn modelId="{7B94E02A-359A-4807-8C9D-68754D018BBD}" type="presParOf" srcId="{440F0CFE-DA8A-4994-9826-E5794FC0FD81}" destId="{FBBAAFFC-3865-4DDC-9728-E751D9D76957}" srcOrd="7" destOrd="0" presId="urn:microsoft.com/office/officeart/2008/layout/VerticalCurvedList"/>
    <dgm:cxn modelId="{1A277907-0561-453B-8D3E-E2E9F22BC7BA}" type="presParOf" srcId="{440F0CFE-DA8A-4994-9826-E5794FC0FD81}" destId="{C71A0555-F889-494C-894F-C84684C73806}" srcOrd="8" destOrd="0" presId="urn:microsoft.com/office/officeart/2008/layout/VerticalCurvedList"/>
    <dgm:cxn modelId="{1E5A8290-4440-42A4-B1B5-A6E1ED0A170C}" type="presParOf" srcId="{C71A0555-F889-494C-894F-C84684C73806}" destId="{2CA6C64D-24FA-4234-BBE6-F6CC15F48C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049C-7FFA-43AF-8B05-F98E87FC4328}">
      <dsp:nvSpPr>
        <dsp:cNvPr id="0" name=""/>
        <dsp:cNvSpPr/>
      </dsp:nvSpPr>
      <dsp:spPr>
        <a:xfrm>
          <a:off x="2708605" y="-397243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7B3DA-1B72-432A-AAAA-14147173A6DE}">
      <dsp:nvSpPr>
        <dsp:cNvPr id="0" name=""/>
        <dsp:cNvSpPr/>
      </dsp:nvSpPr>
      <dsp:spPr>
        <a:xfrm>
          <a:off x="2073593" y="0"/>
          <a:ext cx="637936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Обсяг</a:t>
          </a:r>
          <a:r>
            <a:rPr lang="ru-RU" sz="2400" b="1" kern="1200" dirty="0" smtClean="0"/>
            <a:t> ресурсов</a:t>
          </a:r>
          <a:endParaRPr lang="en-US" sz="2400" b="1" kern="1200" dirty="0"/>
        </a:p>
      </dsp:txBody>
      <dsp:txXfrm>
        <a:off x="2073593" y="0"/>
        <a:ext cx="3189684" cy="565746"/>
      </dsp:txXfrm>
    </dsp:sp>
    <dsp:sp modelId="{440CF150-95E8-4B86-B08E-6EBC005C86B1}">
      <dsp:nvSpPr>
        <dsp:cNvPr id="0" name=""/>
        <dsp:cNvSpPr/>
      </dsp:nvSpPr>
      <dsp:spPr>
        <a:xfrm>
          <a:off x="173207" y="565746"/>
          <a:ext cx="3733918" cy="37339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7D3B3-4114-4100-BAFC-ED1E7A08092F}">
      <dsp:nvSpPr>
        <dsp:cNvPr id="0" name=""/>
        <dsp:cNvSpPr/>
      </dsp:nvSpPr>
      <dsp:spPr>
        <a:xfrm>
          <a:off x="2040166" y="565746"/>
          <a:ext cx="6379368" cy="373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Тривалість</a:t>
          </a:r>
          <a:endParaRPr lang="en-US" sz="2400" b="1" kern="1200" dirty="0"/>
        </a:p>
      </dsp:txBody>
      <dsp:txXfrm>
        <a:off x="2040166" y="565746"/>
        <a:ext cx="3189684" cy="565746"/>
      </dsp:txXfrm>
    </dsp:sp>
    <dsp:sp modelId="{F27AA02A-6A74-49EF-832B-B3B69784CCF2}">
      <dsp:nvSpPr>
        <dsp:cNvPr id="0" name=""/>
        <dsp:cNvSpPr/>
      </dsp:nvSpPr>
      <dsp:spPr>
        <a:xfrm>
          <a:off x="569229" y="1131493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C3C01-96EC-4651-AB2B-2BF6FAF23814}">
      <dsp:nvSpPr>
        <dsp:cNvPr id="0" name=""/>
        <dsp:cNvSpPr/>
      </dsp:nvSpPr>
      <dsp:spPr>
        <a:xfrm>
          <a:off x="2040166" y="1131493"/>
          <a:ext cx="637936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Складність</a:t>
          </a:r>
          <a:endParaRPr lang="en-US" sz="2400" b="1" kern="1200" dirty="0"/>
        </a:p>
      </dsp:txBody>
      <dsp:txXfrm>
        <a:off x="2040166" y="1131493"/>
        <a:ext cx="3189684" cy="565742"/>
      </dsp:txXfrm>
    </dsp:sp>
    <dsp:sp modelId="{FEB367D7-8C0B-40DD-B96C-EC7BAC133921}">
      <dsp:nvSpPr>
        <dsp:cNvPr id="0" name=""/>
        <dsp:cNvSpPr/>
      </dsp:nvSpPr>
      <dsp:spPr>
        <a:xfrm>
          <a:off x="965249" y="1697236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FCD9F-761E-4A94-8BED-E704D04037D7}">
      <dsp:nvSpPr>
        <dsp:cNvPr id="0" name=""/>
        <dsp:cNvSpPr/>
      </dsp:nvSpPr>
      <dsp:spPr>
        <a:xfrm>
          <a:off x="2100004" y="1654078"/>
          <a:ext cx="6379368" cy="2168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Масштаб</a:t>
          </a:r>
          <a:endParaRPr lang="en-US" sz="2400" b="1" kern="1200" dirty="0"/>
        </a:p>
      </dsp:txBody>
      <dsp:txXfrm>
        <a:off x="2100004" y="1654078"/>
        <a:ext cx="3189684" cy="570595"/>
      </dsp:txXfrm>
    </dsp:sp>
    <dsp:sp modelId="{B4A091E8-0B30-4930-9B1B-26B2DF86F798}">
      <dsp:nvSpPr>
        <dsp:cNvPr id="0" name=""/>
        <dsp:cNvSpPr/>
      </dsp:nvSpPr>
      <dsp:spPr>
        <a:xfrm>
          <a:off x="1361272" y="2262982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300E6-4B1E-4DBA-B6BC-E490C14D2CB0}">
      <dsp:nvSpPr>
        <dsp:cNvPr id="0" name=""/>
        <dsp:cNvSpPr/>
      </dsp:nvSpPr>
      <dsp:spPr>
        <a:xfrm>
          <a:off x="2040166" y="2262982"/>
          <a:ext cx="637936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Об’єкт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інвестиційної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деяльності</a:t>
          </a:r>
          <a:endParaRPr lang="en-US" sz="1800" b="1" kern="1200" dirty="0"/>
        </a:p>
      </dsp:txBody>
      <dsp:txXfrm>
        <a:off x="2040166" y="2262982"/>
        <a:ext cx="3189684" cy="565746"/>
      </dsp:txXfrm>
    </dsp:sp>
    <dsp:sp modelId="{90C39883-8AAC-4856-9E75-7542552086DA}">
      <dsp:nvSpPr>
        <dsp:cNvPr id="0" name=""/>
        <dsp:cNvSpPr/>
      </dsp:nvSpPr>
      <dsp:spPr>
        <a:xfrm>
          <a:off x="1757294" y="2828729"/>
          <a:ext cx="565742" cy="5657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07BAE-E6F8-4B8C-9CBF-EA3B5AA10228}">
      <dsp:nvSpPr>
        <dsp:cNvPr id="0" name=""/>
        <dsp:cNvSpPr/>
      </dsp:nvSpPr>
      <dsp:spPr>
        <a:xfrm>
          <a:off x="2040166" y="2883807"/>
          <a:ext cx="6379368" cy="4555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Потенціал</a:t>
          </a:r>
          <a:endParaRPr lang="en-US" sz="2400" b="1" kern="1200" dirty="0"/>
        </a:p>
      </dsp:txBody>
      <dsp:txXfrm>
        <a:off x="2040166" y="2883807"/>
        <a:ext cx="3189684" cy="455586"/>
      </dsp:txXfrm>
    </dsp:sp>
    <dsp:sp modelId="{35F72AE8-4D57-44BB-8C7A-D451D7BCF3B4}">
      <dsp:nvSpPr>
        <dsp:cNvPr id="0" name=""/>
        <dsp:cNvSpPr/>
      </dsp:nvSpPr>
      <dsp:spPr>
        <a:xfrm>
          <a:off x="4784219" y="0"/>
          <a:ext cx="4080945" cy="5657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Мікро</a:t>
          </a:r>
          <a:r>
            <a:rPr lang="ru-RU" sz="1800" kern="1200" dirty="0" smtClean="0"/>
            <a:t>-, </a:t>
          </a:r>
          <a:r>
            <a:rPr lang="ru-RU" sz="1800" kern="1200" dirty="0" err="1" smtClean="0"/>
            <a:t>малі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середні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великі</a:t>
          </a:r>
          <a:r>
            <a:rPr lang="ru-RU" sz="1800" kern="1200" dirty="0" smtClean="0"/>
            <a:t> и мега-</a:t>
          </a:r>
          <a:r>
            <a:rPr lang="ru-RU" sz="1800" kern="1200" dirty="0" err="1" smtClean="0"/>
            <a:t>проекти</a:t>
          </a:r>
          <a:endParaRPr lang="en-US" sz="1800" kern="1200" dirty="0"/>
        </a:p>
      </dsp:txBody>
      <dsp:txXfrm>
        <a:off x="4784219" y="0"/>
        <a:ext cx="4080945" cy="565746"/>
      </dsp:txXfrm>
    </dsp:sp>
    <dsp:sp modelId="{72A4DCC5-E7FB-4657-ACEA-4CB8B88E663E}">
      <dsp:nvSpPr>
        <dsp:cNvPr id="0" name=""/>
        <dsp:cNvSpPr/>
      </dsp:nvSpPr>
      <dsp:spPr>
        <a:xfrm>
          <a:off x="4882956" y="565746"/>
          <a:ext cx="3883472" cy="5657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Короткі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середні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тривалі</a:t>
          </a:r>
          <a:r>
            <a:rPr lang="ru-RU" sz="1800" kern="1200" dirty="0" smtClean="0"/>
            <a:t> </a:t>
          </a:r>
          <a:endParaRPr lang="en-US" sz="1800" kern="1200" dirty="0"/>
        </a:p>
      </dsp:txBody>
      <dsp:txXfrm>
        <a:off x="4882956" y="565746"/>
        <a:ext cx="3883472" cy="565746"/>
      </dsp:txXfrm>
    </dsp:sp>
    <dsp:sp modelId="{BD4592A5-5BAE-41F7-8618-CCDBDC1F229E}">
      <dsp:nvSpPr>
        <dsp:cNvPr id="0" name=""/>
        <dsp:cNvSpPr/>
      </dsp:nvSpPr>
      <dsp:spPr>
        <a:xfrm>
          <a:off x="4935905" y="1131493"/>
          <a:ext cx="3777574" cy="5657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Прості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складні</a:t>
          </a:r>
          <a:endParaRPr lang="en-US" sz="1800" kern="1200" dirty="0"/>
        </a:p>
      </dsp:txBody>
      <dsp:txXfrm>
        <a:off x="4935905" y="1131493"/>
        <a:ext cx="3777574" cy="565742"/>
      </dsp:txXfrm>
    </dsp:sp>
    <dsp:sp modelId="{8801BBB4-289E-4816-92EA-77ADEA165E95}">
      <dsp:nvSpPr>
        <dsp:cNvPr id="0" name=""/>
        <dsp:cNvSpPr/>
      </dsp:nvSpPr>
      <dsp:spPr>
        <a:xfrm>
          <a:off x="4890101" y="1697236"/>
          <a:ext cx="3869182" cy="5657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Локальні</a:t>
          </a:r>
          <a:r>
            <a:rPr lang="ru-RU" sz="1800" kern="1200" dirty="0" smtClean="0"/>
            <a:t>,  </a:t>
          </a:r>
          <a:r>
            <a:rPr lang="ru-RU" sz="1800" kern="1200" dirty="0" err="1" smtClean="0"/>
            <a:t>регіональні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національні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міждународні</a:t>
          </a:r>
          <a:endParaRPr lang="en-US" sz="1800" kern="1200" dirty="0"/>
        </a:p>
      </dsp:txBody>
      <dsp:txXfrm>
        <a:off x="4890101" y="1697236"/>
        <a:ext cx="3869182" cy="565746"/>
      </dsp:txXfrm>
    </dsp:sp>
    <dsp:sp modelId="{FF19B09A-0DA2-4B24-A089-80B99F1F5A92}">
      <dsp:nvSpPr>
        <dsp:cNvPr id="0" name=""/>
        <dsp:cNvSpPr/>
      </dsp:nvSpPr>
      <dsp:spPr>
        <a:xfrm>
          <a:off x="4864631" y="2262982"/>
          <a:ext cx="3920121" cy="5657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М’які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тверді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комбіновані</a:t>
          </a:r>
          <a:endParaRPr lang="en-US" sz="1800" kern="1200" dirty="0"/>
        </a:p>
      </dsp:txBody>
      <dsp:txXfrm>
        <a:off x="4864631" y="2262982"/>
        <a:ext cx="3920121" cy="565746"/>
      </dsp:txXfrm>
    </dsp:sp>
    <dsp:sp modelId="{04FAC4F4-AE77-4FC6-9147-5603D4B341D5}">
      <dsp:nvSpPr>
        <dsp:cNvPr id="0" name=""/>
        <dsp:cNvSpPr/>
      </dsp:nvSpPr>
      <dsp:spPr>
        <a:xfrm>
          <a:off x="5229850" y="2828729"/>
          <a:ext cx="3189684" cy="5657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 smtClean="0"/>
            <a:t>Рятівні, проекти розвитку</a:t>
          </a:r>
          <a:endParaRPr lang="en-US" sz="1800" b="0" kern="1200" dirty="0"/>
        </a:p>
      </dsp:txBody>
      <dsp:txXfrm>
        <a:off x="5229850" y="2828729"/>
        <a:ext cx="3189684" cy="565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BE1EC-BF75-40B9-8737-D60850969E08}">
      <dsp:nvSpPr>
        <dsp:cNvPr id="0" name=""/>
        <dsp:cNvSpPr/>
      </dsp:nvSpPr>
      <dsp:spPr>
        <a:xfrm>
          <a:off x="0" y="1153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відносно велика тривалість, обумовлена термінами початку реалізації першого з визначеного портфелю проектів та закінчення останнього з них, а також специфікою ПМЕР;</a:t>
          </a:r>
          <a:endParaRPr lang="ru-RU" sz="1400" kern="1200" dirty="0"/>
        </a:p>
      </dsp:txBody>
      <dsp:txXfrm>
        <a:off x="23747" y="24900"/>
        <a:ext cx="8593466" cy="438970"/>
      </dsp:txXfrm>
    </dsp:sp>
    <dsp:sp modelId="{D472BD83-88B8-43AC-BAD2-3DC763B1B6FF}">
      <dsp:nvSpPr>
        <dsp:cNvPr id="0" name=""/>
        <dsp:cNvSpPr/>
      </dsp:nvSpPr>
      <dsp:spPr>
        <a:xfrm>
          <a:off x="0" y="500091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зміна пріоритетів протягом періоду реалізації портфелю, обумовлена різноманітністю потреб громади та зміною їх очікувань;</a:t>
          </a:r>
        </a:p>
      </dsp:txBody>
      <dsp:txXfrm>
        <a:off x="23747" y="523838"/>
        <a:ext cx="8593466" cy="438970"/>
      </dsp:txXfrm>
    </dsp:sp>
    <dsp:sp modelId="{91F49E9B-3085-495A-AB39-309EBFC22E5A}">
      <dsp:nvSpPr>
        <dsp:cNvPr id="0" name=""/>
        <dsp:cNvSpPr/>
      </dsp:nvSpPr>
      <dsp:spPr>
        <a:xfrm>
          <a:off x="0" y="999028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багатовекторна спрямованість, відносно низький взаємозв'язок виконання окремих ПМЕР;</a:t>
          </a:r>
        </a:p>
      </dsp:txBody>
      <dsp:txXfrm>
        <a:off x="23747" y="1022775"/>
        <a:ext cx="8593466" cy="438970"/>
      </dsp:txXfrm>
    </dsp:sp>
    <dsp:sp modelId="{F5F979AC-4243-4952-B837-2D8BE7945609}">
      <dsp:nvSpPr>
        <dsp:cNvPr id="0" name=""/>
        <dsp:cNvSpPr/>
      </dsp:nvSpPr>
      <dsp:spPr>
        <a:xfrm>
          <a:off x="0" y="1497966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складність отримання оцінки суспільної корисності по кожному ПМЕР;</a:t>
          </a:r>
        </a:p>
      </dsp:txBody>
      <dsp:txXfrm>
        <a:off x="23747" y="1521713"/>
        <a:ext cx="8593466" cy="438970"/>
      </dsp:txXfrm>
    </dsp:sp>
    <dsp:sp modelId="{DE4B7E55-BD92-46F5-AF3F-8D157D69327D}">
      <dsp:nvSpPr>
        <dsp:cNvPr id="0" name=""/>
        <dsp:cNvSpPr/>
      </dsp:nvSpPr>
      <dsp:spPr>
        <a:xfrm>
          <a:off x="0" y="1996903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потреба в розробці інтегрованої системи показників ефективності реалізації портфелю ПМЕР;</a:t>
          </a:r>
        </a:p>
      </dsp:txBody>
      <dsp:txXfrm>
        <a:off x="23747" y="2020650"/>
        <a:ext cx="8593466" cy="438970"/>
      </dsp:txXfrm>
    </dsp:sp>
    <dsp:sp modelId="{69C1B3E7-9E41-4E34-9568-83AD9A209507}">
      <dsp:nvSpPr>
        <dsp:cNvPr id="0" name=""/>
        <dsp:cNvSpPr/>
      </dsp:nvSpPr>
      <dsp:spPr>
        <a:xfrm>
          <a:off x="0" y="2495841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багатоканальність</a:t>
          </a:r>
          <a:r>
            <a:rPr lang="uk-UA" sz="1400" kern="1200" dirty="0" smtClean="0"/>
            <a:t> фінансування;</a:t>
          </a:r>
        </a:p>
      </dsp:txBody>
      <dsp:txXfrm>
        <a:off x="23747" y="2519588"/>
        <a:ext cx="8593466" cy="438970"/>
      </dsp:txXfrm>
    </dsp:sp>
    <dsp:sp modelId="{1B2093C2-945B-4EE6-8661-65C198F934FB}">
      <dsp:nvSpPr>
        <dsp:cNvPr id="0" name=""/>
        <dsp:cNvSpPr/>
      </dsp:nvSpPr>
      <dsp:spPr>
        <a:xfrm>
          <a:off x="0" y="2994778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жорстка обмеженість місцевих ресурсів;</a:t>
          </a:r>
        </a:p>
      </dsp:txBody>
      <dsp:txXfrm>
        <a:off x="23747" y="3018525"/>
        <a:ext cx="8593466" cy="438970"/>
      </dsp:txXfrm>
    </dsp:sp>
    <dsp:sp modelId="{E43489B9-5524-418E-83EF-CCDEF6A0B1BF}">
      <dsp:nvSpPr>
        <dsp:cNvPr id="0" name=""/>
        <dsp:cNvSpPr/>
      </dsp:nvSpPr>
      <dsp:spPr>
        <a:xfrm>
          <a:off x="0" y="3493716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залежність терміну реалізації портфелю ПМЕР від циклу виборів у місцеві органи влади й управління;</a:t>
          </a:r>
        </a:p>
      </dsp:txBody>
      <dsp:txXfrm>
        <a:off x="23747" y="3517463"/>
        <a:ext cx="8593466" cy="438970"/>
      </dsp:txXfrm>
    </dsp:sp>
    <dsp:sp modelId="{EB323EB5-975F-40DC-AA98-D53AD2B5574A}">
      <dsp:nvSpPr>
        <dsp:cNvPr id="0" name=""/>
        <dsp:cNvSpPr/>
      </dsp:nvSpPr>
      <dsp:spPr>
        <a:xfrm>
          <a:off x="0" y="3992653"/>
          <a:ext cx="8640960" cy="48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специфічні види ризиків, пов'язаних з виникненням необхідності перерозподілу ресурсів, викликаного щорічним прийняттям місцевого бюджету; зі змінами у керівному апараті центрального й місцевого рівнів, пов'язаними із виборчим періодом тощо.</a:t>
          </a:r>
          <a:endParaRPr lang="ru-RU" sz="1200" kern="1200" dirty="0" smtClean="0"/>
        </a:p>
      </dsp:txBody>
      <dsp:txXfrm>
        <a:off x="23747" y="4016400"/>
        <a:ext cx="8593466" cy="438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B1D84-0795-4339-B6AB-60D1D814B822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312AF-990E-4C76-9D29-6F1ACCB85C00}">
      <dsp:nvSpPr>
        <dsp:cNvPr id="0" name=""/>
        <dsp:cNvSpPr/>
      </dsp:nvSpPr>
      <dsp:spPr>
        <a:xfrm>
          <a:off x="522014" y="491035"/>
          <a:ext cx="8120335" cy="60325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effectLst/>
            </a:rPr>
            <a:t>гранти, кредити</a:t>
          </a:r>
          <a:endParaRPr lang="uk-UA" sz="2400" b="0" kern="1200" dirty="0">
            <a:effectLst/>
          </a:endParaRPr>
        </a:p>
      </dsp:txBody>
      <dsp:txXfrm>
        <a:off x="522014" y="491035"/>
        <a:ext cx="8120335" cy="603259"/>
      </dsp:txXfrm>
    </dsp:sp>
    <dsp:sp modelId="{0A4F8D91-CD91-4CBF-8006-E74DC7AB6F00}">
      <dsp:nvSpPr>
        <dsp:cNvPr id="0" name=""/>
        <dsp:cNvSpPr/>
      </dsp:nvSpPr>
      <dsp:spPr>
        <a:xfrm>
          <a:off x="1391" y="360043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DA294-D3D5-4DCA-AFEE-0407075DD613}">
      <dsp:nvSpPr>
        <dsp:cNvPr id="0" name=""/>
        <dsp:cNvSpPr/>
      </dsp:nvSpPr>
      <dsp:spPr>
        <a:xfrm>
          <a:off x="954293" y="1296143"/>
          <a:ext cx="7688056" cy="802245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>
              <a:effectLst/>
            </a:rPr>
            <a:t>консультації експертів </a:t>
          </a:r>
          <a:r>
            <a:rPr lang="uk-UA" sz="2400" b="0" i="0" kern="1200" noProof="0" dirty="0">
              <a:effectLst/>
            </a:rPr>
            <a:t>(у т.ч. іноземних), </a:t>
          </a:r>
          <a:r>
            <a:rPr lang="uk-UA" sz="2400" b="1" i="0" kern="1200" noProof="0" dirty="0">
              <a:effectLst/>
            </a:rPr>
            <a:t>проведення досліджень</a:t>
          </a:r>
          <a:endParaRPr lang="uk-UA" sz="2400" b="1" kern="1200" noProof="0" dirty="0">
            <a:effectLst/>
          </a:endParaRPr>
        </a:p>
      </dsp:txBody>
      <dsp:txXfrm>
        <a:off x="954293" y="1296143"/>
        <a:ext cx="7688056" cy="802245"/>
      </dsp:txXfrm>
    </dsp:sp>
    <dsp:sp modelId="{C70B7E9A-DC27-49DA-A48A-E7DA9848F844}">
      <dsp:nvSpPr>
        <dsp:cNvPr id="0" name=""/>
        <dsp:cNvSpPr/>
      </dsp:nvSpPr>
      <dsp:spPr>
        <a:xfrm>
          <a:off x="505449" y="1296141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B432B-41E9-4BA4-A859-F073AD167101}">
      <dsp:nvSpPr>
        <dsp:cNvPr id="0" name=""/>
        <dsp:cNvSpPr/>
      </dsp:nvSpPr>
      <dsp:spPr>
        <a:xfrm>
          <a:off x="1086967" y="2300236"/>
          <a:ext cx="7555382" cy="60325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>
              <a:effectLst/>
            </a:rPr>
            <a:t>стипендії, фінансування витрат на навчання і підвищення </a:t>
          </a:r>
          <a:r>
            <a:rPr lang="uk-UA" sz="2400" b="1" i="0" kern="1200" dirty="0" smtClean="0">
              <a:effectLst/>
            </a:rPr>
            <a:t>кваліфікації</a:t>
          </a:r>
          <a:endParaRPr lang="uk-UA" sz="2400" kern="1200" dirty="0">
            <a:effectLst/>
          </a:endParaRPr>
        </a:p>
      </dsp:txBody>
      <dsp:txXfrm>
        <a:off x="1086967" y="2300236"/>
        <a:ext cx="7555382" cy="603259"/>
      </dsp:txXfrm>
    </dsp:sp>
    <dsp:sp modelId="{263B4A54-F3A6-494F-BFD0-FDD47143052C}">
      <dsp:nvSpPr>
        <dsp:cNvPr id="0" name=""/>
        <dsp:cNvSpPr/>
      </dsp:nvSpPr>
      <dsp:spPr>
        <a:xfrm>
          <a:off x="505445" y="2232247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CFEB3-F4F1-40D8-A3D3-77BC8C3E9D0A}">
      <dsp:nvSpPr>
        <dsp:cNvPr id="0" name=""/>
        <dsp:cNvSpPr/>
      </dsp:nvSpPr>
      <dsp:spPr>
        <a:xfrm>
          <a:off x="954293" y="3204837"/>
          <a:ext cx="7688056" cy="60325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>
              <a:effectLst/>
            </a:rPr>
            <a:t>передача прав інтелектуальної власності та </a:t>
          </a:r>
          <a:r>
            <a:rPr lang="uk-UA" sz="2400" b="1" i="0" kern="1200" noProof="0" dirty="0" smtClean="0">
              <a:effectLst/>
            </a:rPr>
            <a:t>технології</a:t>
          </a:r>
          <a:endParaRPr lang="uk-UA" sz="2400" kern="1200" noProof="0" dirty="0">
            <a:effectLst/>
          </a:endParaRPr>
        </a:p>
      </dsp:txBody>
      <dsp:txXfrm>
        <a:off x="954293" y="3204837"/>
        <a:ext cx="7688056" cy="603259"/>
      </dsp:txXfrm>
    </dsp:sp>
    <dsp:sp modelId="{D8890F83-0911-4C9E-A26A-2F4B2EE77ADE}">
      <dsp:nvSpPr>
        <dsp:cNvPr id="0" name=""/>
        <dsp:cNvSpPr/>
      </dsp:nvSpPr>
      <dsp:spPr>
        <a:xfrm>
          <a:off x="361429" y="3168353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AF71B-3A19-4C2E-B7CD-27FFE06762E8}">
      <dsp:nvSpPr>
        <dsp:cNvPr id="0" name=""/>
        <dsp:cNvSpPr/>
      </dsp:nvSpPr>
      <dsp:spPr>
        <a:xfrm>
          <a:off x="522014" y="4109437"/>
          <a:ext cx="8120335" cy="60325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788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>
              <a:effectLst/>
            </a:rPr>
            <a:t>постачання обладнання та товарів, </a:t>
          </a:r>
          <a:r>
            <a:rPr lang="uk-UA" sz="2400" b="0" i="0" kern="1200" noProof="0" dirty="0">
              <a:effectLst/>
            </a:rPr>
            <a:t>необхідних для реалізації </a:t>
          </a:r>
          <a:r>
            <a:rPr lang="uk-UA" sz="2400" b="0" i="0" kern="1200" noProof="0" dirty="0" smtClean="0">
              <a:effectLst/>
            </a:rPr>
            <a:t>проектів</a:t>
          </a:r>
          <a:endParaRPr lang="uk-UA" sz="2400" b="0" kern="1200" noProof="0" dirty="0">
            <a:effectLst/>
          </a:endParaRPr>
        </a:p>
      </dsp:txBody>
      <dsp:txXfrm>
        <a:off x="522014" y="4109437"/>
        <a:ext cx="8120335" cy="603259"/>
      </dsp:txXfrm>
    </dsp:sp>
    <dsp:sp modelId="{EB4D3FE8-A007-49B4-BCAF-E47DDE03A5BE}">
      <dsp:nvSpPr>
        <dsp:cNvPr id="0" name=""/>
        <dsp:cNvSpPr/>
      </dsp:nvSpPr>
      <dsp:spPr>
        <a:xfrm>
          <a:off x="1391" y="4032445"/>
          <a:ext cx="754074" cy="754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22FAC-2980-4547-BC4C-2BA280AAF314}">
      <dsp:nvSpPr>
        <dsp:cNvPr id="0" name=""/>
        <dsp:cNvSpPr/>
      </dsp:nvSpPr>
      <dsp:spPr>
        <a:xfrm>
          <a:off x="1806075" y="2262981"/>
          <a:ext cx="564116" cy="161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612374"/>
              </a:lnTo>
              <a:lnTo>
                <a:pt x="564116" y="161237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kern="1200"/>
        </a:p>
      </dsp:txBody>
      <dsp:txXfrm>
        <a:off x="2045427" y="3026463"/>
        <a:ext cx="85410" cy="85410"/>
      </dsp:txXfrm>
    </dsp:sp>
    <dsp:sp modelId="{AC2B20AB-F701-4E68-9F57-BA5737D09873}">
      <dsp:nvSpPr>
        <dsp:cNvPr id="0" name=""/>
        <dsp:cNvSpPr/>
      </dsp:nvSpPr>
      <dsp:spPr>
        <a:xfrm>
          <a:off x="1806075" y="2262981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537458"/>
              </a:lnTo>
              <a:lnTo>
                <a:pt x="564116" y="53745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b="1" kern="1200"/>
        </a:p>
      </dsp:txBody>
      <dsp:txXfrm>
        <a:off x="2068654" y="2512231"/>
        <a:ext cx="38957" cy="38957"/>
      </dsp:txXfrm>
    </dsp:sp>
    <dsp:sp modelId="{2E790BE8-C810-41FC-999E-C766F822F7F0}">
      <dsp:nvSpPr>
        <dsp:cNvPr id="0" name=""/>
        <dsp:cNvSpPr/>
      </dsp:nvSpPr>
      <dsp:spPr>
        <a:xfrm>
          <a:off x="1806075" y="1725523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537458"/>
              </a:moveTo>
              <a:lnTo>
                <a:pt x="282058" y="537458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b="1" kern="1200"/>
        </a:p>
      </dsp:txBody>
      <dsp:txXfrm>
        <a:off x="2068654" y="1974773"/>
        <a:ext cx="38957" cy="38957"/>
      </dsp:txXfrm>
    </dsp:sp>
    <dsp:sp modelId="{13096B6D-A23B-433D-B09A-01494D1A5A7D}">
      <dsp:nvSpPr>
        <dsp:cNvPr id="0" name=""/>
        <dsp:cNvSpPr/>
      </dsp:nvSpPr>
      <dsp:spPr>
        <a:xfrm>
          <a:off x="1806075" y="650607"/>
          <a:ext cx="564116" cy="1612374"/>
        </a:xfrm>
        <a:custGeom>
          <a:avLst/>
          <a:gdLst/>
          <a:ahLst/>
          <a:cxnLst/>
          <a:rect l="0" t="0" r="0" b="0"/>
          <a:pathLst>
            <a:path>
              <a:moveTo>
                <a:pt x="0" y="1612374"/>
              </a:moveTo>
              <a:lnTo>
                <a:pt x="282058" y="1612374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kern="1200"/>
        </a:p>
      </dsp:txBody>
      <dsp:txXfrm>
        <a:off x="2045427" y="1414089"/>
        <a:ext cx="85410" cy="85410"/>
      </dsp:txXfrm>
    </dsp:sp>
    <dsp:sp modelId="{63703248-7129-46FA-8C1C-999AB5B7C757}">
      <dsp:nvSpPr>
        <dsp:cNvPr id="0" name=""/>
        <dsp:cNvSpPr/>
      </dsp:nvSpPr>
      <dsp:spPr>
        <a:xfrm rot="16200000">
          <a:off x="-886872" y="1833015"/>
          <a:ext cx="4525963" cy="8599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err="1"/>
            <a:t>Донори</a:t>
          </a:r>
          <a:endParaRPr lang="uk-UA" sz="5600" b="1" kern="1200" dirty="0"/>
        </a:p>
      </dsp:txBody>
      <dsp:txXfrm>
        <a:off x="-886872" y="1833015"/>
        <a:ext cx="4525963" cy="859932"/>
      </dsp:txXfrm>
    </dsp:sp>
    <dsp:sp modelId="{23750093-ACCE-413D-8378-5512097ECF6F}">
      <dsp:nvSpPr>
        <dsp:cNvPr id="0" name=""/>
        <dsp:cNvSpPr/>
      </dsp:nvSpPr>
      <dsp:spPr>
        <a:xfrm>
          <a:off x="2370191" y="220640"/>
          <a:ext cx="5326016" cy="8599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/>
            <a:t>За територіальними</a:t>
          </a:r>
          <a:r>
            <a:rPr lang="en-US" sz="2500" b="1" kern="1200" dirty="0"/>
            <a:t> </a:t>
          </a:r>
          <a:r>
            <a:rPr lang="uk-UA" sz="2500" b="1" kern="1200" dirty="0"/>
            <a:t>межами дії</a:t>
          </a:r>
        </a:p>
      </dsp:txBody>
      <dsp:txXfrm>
        <a:off x="2370191" y="220640"/>
        <a:ext cx="5326016" cy="859932"/>
      </dsp:txXfrm>
    </dsp:sp>
    <dsp:sp modelId="{16817A72-43CE-49A3-BCBD-350AC1B7A812}">
      <dsp:nvSpPr>
        <dsp:cNvPr id="0" name=""/>
        <dsp:cNvSpPr/>
      </dsp:nvSpPr>
      <dsp:spPr>
        <a:xfrm>
          <a:off x="2370191" y="1295556"/>
          <a:ext cx="5326016" cy="8599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/>
            <a:t>За джерелом</a:t>
          </a:r>
          <a:r>
            <a:rPr lang="en-US" sz="2500" b="1" kern="1200" dirty="0"/>
            <a:t> </a:t>
          </a:r>
          <a:r>
            <a:rPr lang="uk-UA" sz="2500" b="1" kern="1200" dirty="0"/>
            <a:t>капіталу</a:t>
          </a:r>
        </a:p>
      </dsp:txBody>
      <dsp:txXfrm>
        <a:off x="2370191" y="1295556"/>
        <a:ext cx="5326016" cy="859932"/>
      </dsp:txXfrm>
    </dsp:sp>
    <dsp:sp modelId="{C33FC4AC-F332-4D9F-8014-6E8F6D2E8F34}">
      <dsp:nvSpPr>
        <dsp:cNvPr id="0" name=""/>
        <dsp:cNvSpPr/>
      </dsp:nvSpPr>
      <dsp:spPr>
        <a:xfrm>
          <a:off x="2370191" y="2370473"/>
          <a:ext cx="5326016" cy="8599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/>
            <a:t>За видами</a:t>
          </a:r>
          <a:r>
            <a:rPr lang="en-US" sz="2500" b="1" kern="1200" dirty="0"/>
            <a:t> </a:t>
          </a:r>
          <a:r>
            <a:rPr lang="uk-UA" sz="2500" b="1" kern="1200" dirty="0"/>
            <a:t>допомоги,</a:t>
          </a:r>
          <a:r>
            <a:rPr lang="en-US" sz="2500" b="1" kern="1200" dirty="0"/>
            <a:t> </a:t>
          </a:r>
          <a:r>
            <a:rPr lang="uk-UA" sz="2500" b="1" kern="1200" dirty="0"/>
            <a:t>що надається</a:t>
          </a:r>
        </a:p>
      </dsp:txBody>
      <dsp:txXfrm>
        <a:off x="2370191" y="2370473"/>
        <a:ext cx="5326016" cy="859932"/>
      </dsp:txXfrm>
    </dsp:sp>
    <dsp:sp modelId="{52C35DB4-EB55-4080-8FF4-0B0CAE781962}">
      <dsp:nvSpPr>
        <dsp:cNvPr id="0" name=""/>
        <dsp:cNvSpPr/>
      </dsp:nvSpPr>
      <dsp:spPr>
        <a:xfrm>
          <a:off x="2370191" y="3445389"/>
          <a:ext cx="5326016" cy="8599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/>
            <a:t>За сферою</a:t>
          </a:r>
          <a:r>
            <a:rPr lang="en-US" sz="2500" b="1" kern="1200" dirty="0"/>
            <a:t> </a:t>
          </a:r>
          <a:r>
            <a:rPr lang="uk-UA" sz="2500" b="1" kern="1200" dirty="0"/>
            <a:t>інтересів</a:t>
          </a:r>
        </a:p>
      </dsp:txBody>
      <dsp:txXfrm>
        <a:off x="2370191" y="3445389"/>
        <a:ext cx="5326016" cy="859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5B00A-DBD3-4167-990C-8A6926CF10C8}">
      <dsp:nvSpPr>
        <dsp:cNvPr id="0" name=""/>
        <dsp:cNvSpPr/>
      </dsp:nvSpPr>
      <dsp:spPr>
        <a:xfrm rot="10800000">
          <a:off x="1638922" y="472"/>
          <a:ext cx="5937779" cy="573266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effectLst/>
            </a:rPr>
            <a:t>Контактна </a:t>
          </a:r>
          <a:r>
            <a:rPr lang="uk-UA" sz="2000" b="1" i="0" kern="1200" noProof="0" dirty="0">
              <a:effectLst/>
            </a:rPr>
            <a:t>інформація</a:t>
          </a:r>
          <a:endParaRPr lang="uk-UA" sz="2000" b="1" kern="1200" noProof="0" dirty="0">
            <a:effectLst/>
          </a:endParaRPr>
        </a:p>
      </dsp:txBody>
      <dsp:txXfrm rot="10800000">
        <a:off x="1782238" y="472"/>
        <a:ext cx="5794463" cy="573266"/>
      </dsp:txXfrm>
    </dsp:sp>
    <dsp:sp modelId="{4C05F1B0-24E5-45E1-BB19-F05C2E008BF6}">
      <dsp:nvSpPr>
        <dsp:cNvPr id="0" name=""/>
        <dsp:cNvSpPr/>
      </dsp:nvSpPr>
      <dsp:spPr>
        <a:xfrm>
          <a:off x="1352289" y="472"/>
          <a:ext cx="573266" cy="573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F8AB1-56AB-49A2-ABC7-5289CAE85649}">
      <dsp:nvSpPr>
        <dsp:cNvPr id="0" name=""/>
        <dsp:cNvSpPr/>
      </dsp:nvSpPr>
      <dsp:spPr>
        <a:xfrm rot="10800000">
          <a:off x="1460477" y="744863"/>
          <a:ext cx="6175705" cy="573266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effectLst/>
            </a:rPr>
            <a:t>Надана грантова </a:t>
          </a:r>
          <a:r>
            <a:rPr lang="uk-UA" sz="2000" b="1" i="0" kern="1200" noProof="0" dirty="0">
              <a:effectLst/>
            </a:rPr>
            <a:t>підтримка </a:t>
          </a:r>
          <a:r>
            <a:rPr lang="uk-UA" sz="2000" b="1" i="0" kern="1200" noProof="0" dirty="0" smtClean="0">
              <a:effectLst/>
            </a:rPr>
            <a:t>за попередні періоди</a:t>
          </a:r>
          <a:endParaRPr lang="uk-UA" sz="2000" b="1" kern="1200" noProof="0" dirty="0">
            <a:effectLst/>
          </a:endParaRPr>
        </a:p>
      </dsp:txBody>
      <dsp:txXfrm rot="10800000">
        <a:off x="1603793" y="744863"/>
        <a:ext cx="6032389" cy="573266"/>
      </dsp:txXfrm>
    </dsp:sp>
    <dsp:sp modelId="{CDC2984B-14EF-4DFE-9EB0-0645CADFCAB9}">
      <dsp:nvSpPr>
        <dsp:cNvPr id="0" name=""/>
        <dsp:cNvSpPr/>
      </dsp:nvSpPr>
      <dsp:spPr>
        <a:xfrm>
          <a:off x="1292807" y="744863"/>
          <a:ext cx="573266" cy="573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AA484-5B53-4995-9AB3-7E4769AD6E40}">
      <dsp:nvSpPr>
        <dsp:cNvPr id="0" name=""/>
        <dsp:cNvSpPr/>
      </dsp:nvSpPr>
      <dsp:spPr>
        <a:xfrm rot="10800000">
          <a:off x="1638922" y="1489255"/>
          <a:ext cx="5937779" cy="573266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effectLst/>
            </a:rPr>
            <a:t>Середній </a:t>
          </a:r>
          <a:r>
            <a:rPr lang="uk-UA" sz="2000" b="1" i="0" kern="1200" noProof="0" dirty="0" smtClean="0">
              <a:effectLst/>
            </a:rPr>
            <a:t>та </a:t>
          </a:r>
          <a:r>
            <a:rPr lang="uk-UA" sz="2000" b="1" i="0" kern="1200" noProof="0" dirty="0">
              <a:effectLst/>
            </a:rPr>
            <a:t>максимальний розмір грантів</a:t>
          </a:r>
          <a:endParaRPr lang="uk-UA" sz="2000" b="1" kern="1200" noProof="0" dirty="0">
            <a:effectLst/>
          </a:endParaRPr>
        </a:p>
      </dsp:txBody>
      <dsp:txXfrm rot="10800000">
        <a:off x="1782238" y="1489255"/>
        <a:ext cx="5794463" cy="573266"/>
      </dsp:txXfrm>
    </dsp:sp>
    <dsp:sp modelId="{32AE64ED-4A3F-4DDF-9C40-C5F5E6654263}">
      <dsp:nvSpPr>
        <dsp:cNvPr id="0" name=""/>
        <dsp:cNvSpPr/>
      </dsp:nvSpPr>
      <dsp:spPr>
        <a:xfrm>
          <a:off x="1352289" y="1489255"/>
          <a:ext cx="573266" cy="573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F23E-9BB9-4216-BB64-2B41B0E5300C}">
      <dsp:nvSpPr>
        <dsp:cNvPr id="0" name=""/>
        <dsp:cNvSpPr/>
      </dsp:nvSpPr>
      <dsp:spPr>
        <a:xfrm rot="10800000">
          <a:off x="1638922" y="2233646"/>
          <a:ext cx="5937779" cy="573266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effectLst/>
            </a:rPr>
            <a:t>Пріоритети діяльності та </a:t>
          </a:r>
          <a:r>
            <a:rPr lang="uk-UA" sz="2000" b="1" i="0" kern="1200" noProof="0" dirty="0">
              <a:effectLst/>
            </a:rPr>
            <a:t>обмеження</a:t>
          </a:r>
          <a:endParaRPr lang="uk-UA" sz="2000" b="1" kern="1200" noProof="0" dirty="0">
            <a:effectLst/>
          </a:endParaRPr>
        </a:p>
      </dsp:txBody>
      <dsp:txXfrm rot="10800000">
        <a:off x="1782238" y="2233646"/>
        <a:ext cx="5794463" cy="573266"/>
      </dsp:txXfrm>
    </dsp:sp>
    <dsp:sp modelId="{E8341680-0C06-46F7-B9B0-AB4F9C74334E}">
      <dsp:nvSpPr>
        <dsp:cNvPr id="0" name=""/>
        <dsp:cNvSpPr/>
      </dsp:nvSpPr>
      <dsp:spPr>
        <a:xfrm>
          <a:off x="1352289" y="2233646"/>
          <a:ext cx="573266" cy="573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19CA7-D281-4389-8851-0264B20B0E21}">
      <dsp:nvSpPr>
        <dsp:cNvPr id="0" name=""/>
        <dsp:cNvSpPr/>
      </dsp:nvSpPr>
      <dsp:spPr>
        <a:xfrm rot="10800000">
          <a:off x="1638922" y="2978037"/>
          <a:ext cx="5937779" cy="573266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effectLst/>
            </a:rPr>
            <a:t>Формат подання заявок</a:t>
          </a:r>
          <a:endParaRPr lang="uk-UA" sz="2000" b="1" kern="1200" noProof="0" dirty="0">
            <a:effectLst/>
          </a:endParaRPr>
        </a:p>
      </dsp:txBody>
      <dsp:txXfrm rot="10800000">
        <a:off x="1782238" y="2978037"/>
        <a:ext cx="5794463" cy="573266"/>
      </dsp:txXfrm>
    </dsp:sp>
    <dsp:sp modelId="{C22C5241-2C26-4117-82DE-C6D364B9A43D}">
      <dsp:nvSpPr>
        <dsp:cNvPr id="0" name=""/>
        <dsp:cNvSpPr/>
      </dsp:nvSpPr>
      <dsp:spPr>
        <a:xfrm>
          <a:off x="1352289" y="2978037"/>
          <a:ext cx="573266" cy="573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625B2-1F21-4B84-B65F-199747B2EC86}">
      <dsp:nvSpPr>
        <dsp:cNvPr id="0" name=""/>
        <dsp:cNvSpPr/>
      </dsp:nvSpPr>
      <dsp:spPr>
        <a:xfrm rot="10800000">
          <a:off x="1638922" y="3722429"/>
          <a:ext cx="5937779" cy="573266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effectLst/>
            </a:rPr>
            <a:t>Механізм </a:t>
          </a:r>
          <a:r>
            <a:rPr lang="uk-UA" sz="2000" b="1" i="0" kern="1200" noProof="0" dirty="0">
              <a:effectLst/>
            </a:rPr>
            <a:t>прийняття рішення</a:t>
          </a:r>
          <a:endParaRPr lang="uk-UA" sz="2000" b="1" kern="1200" noProof="0" dirty="0">
            <a:effectLst/>
          </a:endParaRPr>
        </a:p>
      </dsp:txBody>
      <dsp:txXfrm rot="10800000">
        <a:off x="1782238" y="3722429"/>
        <a:ext cx="5794463" cy="573266"/>
      </dsp:txXfrm>
    </dsp:sp>
    <dsp:sp modelId="{562BC3ED-37F2-4F95-8C84-86BE4435301A}">
      <dsp:nvSpPr>
        <dsp:cNvPr id="0" name=""/>
        <dsp:cNvSpPr/>
      </dsp:nvSpPr>
      <dsp:spPr>
        <a:xfrm>
          <a:off x="1352289" y="3722429"/>
          <a:ext cx="573266" cy="573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57388-9716-4D27-BE6D-8A675D79C38C}">
      <dsp:nvSpPr>
        <dsp:cNvPr id="0" name=""/>
        <dsp:cNvSpPr/>
      </dsp:nvSpPr>
      <dsp:spPr>
        <a:xfrm rot="10800000">
          <a:off x="1638922" y="4466820"/>
          <a:ext cx="5937779" cy="573266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>
              <a:effectLst/>
            </a:rPr>
            <a:t>«Суб'єктивна інформація»</a:t>
          </a:r>
          <a:endParaRPr lang="uk-UA" sz="2000" b="1" kern="1200" noProof="0" dirty="0">
            <a:effectLst/>
          </a:endParaRPr>
        </a:p>
      </dsp:txBody>
      <dsp:txXfrm rot="10800000">
        <a:off x="1782238" y="4466820"/>
        <a:ext cx="5794463" cy="573266"/>
      </dsp:txXfrm>
    </dsp:sp>
    <dsp:sp modelId="{FA15094D-81F7-4D9F-985B-C44BDAC06661}">
      <dsp:nvSpPr>
        <dsp:cNvPr id="0" name=""/>
        <dsp:cNvSpPr/>
      </dsp:nvSpPr>
      <dsp:spPr>
        <a:xfrm>
          <a:off x="1352289" y="4466820"/>
          <a:ext cx="573266" cy="573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E35A0-6F7F-472D-AAE1-ABE0B45A45CE}">
      <dsp:nvSpPr>
        <dsp:cNvPr id="0" name=""/>
        <dsp:cNvSpPr/>
      </dsp:nvSpPr>
      <dsp:spPr>
        <a:xfrm>
          <a:off x="-5114931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CFC51-773C-42A8-BA19-D39BA6684789}">
      <dsp:nvSpPr>
        <dsp:cNvPr id="0" name=""/>
        <dsp:cNvSpPr/>
      </dsp:nvSpPr>
      <dsp:spPr>
        <a:xfrm>
          <a:off x="317496" y="205750"/>
          <a:ext cx="8264432" cy="41131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64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>
              <a:effectLst/>
            </a:rPr>
            <a:t>Географія конкурсу</a:t>
          </a:r>
          <a:endParaRPr lang="uk-UA" sz="2200" b="1" kern="1200" noProof="0" dirty="0">
            <a:effectLst/>
          </a:endParaRPr>
        </a:p>
      </dsp:txBody>
      <dsp:txXfrm>
        <a:off x="317496" y="205750"/>
        <a:ext cx="8264432" cy="411319"/>
      </dsp:txXfrm>
    </dsp:sp>
    <dsp:sp modelId="{4AB1B90A-42B1-4B01-87A6-E95F3617CB90}">
      <dsp:nvSpPr>
        <dsp:cNvPr id="0" name=""/>
        <dsp:cNvSpPr/>
      </dsp:nvSpPr>
      <dsp:spPr>
        <a:xfrm>
          <a:off x="60421" y="154335"/>
          <a:ext cx="514149" cy="5141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CBE50B-33C5-4C8B-B627-753ECD819916}">
      <dsp:nvSpPr>
        <dsp:cNvPr id="0" name=""/>
        <dsp:cNvSpPr/>
      </dsp:nvSpPr>
      <dsp:spPr>
        <a:xfrm>
          <a:off x="689983" y="823091"/>
          <a:ext cx="7891945" cy="41131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64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>
              <a:effectLst/>
            </a:rPr>
            <a:t>Пріоритети конкурсу </a:t>
          </a:r>
          <a:r>
            <a:rPr lang="uk-UA" sz="2200" b="0" i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(напрями фінансування)</a:t>
          </a:r>
          <a:endParaRPr lang="uk-UA" sz="22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983" y="823091"/>
        <a:ext cx="7891945" cy="411319"/>
      </dsp:txXfrm>
    </dsp:sp>
    <dsp:sp modelId="{83CCED9B-A9DA-462D-BC94-16B0572F0991}">
      <dsp:nvSpPr>
        <dsp:cNvPr id="0" name=""/>
        <dsp:cNvSpPr/>
      </dsp:nvSpPr>
      <dsp:spPr>
        <a:xfrm>
          <a:off x="432908" y="771676"/>
          <a:ext cx="514149" cy="5141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F5E32E-40F3-4EDB-907F-4E898A774D95}">
      <dsp:nvSpPr>
        <dsp:cNvPr id="0" name=""/>
        <dsp:cNvSpPr/>
      </dsp:nvSpPr>
      <dsp:spPr>
        <a:xfrm>
          <a:off x="894103" y="1439980"/>
          <a:ext cx="7687824" cy="41131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64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>
              <a:effectLst/>
            </a:rPr>
            <a:t>Терміни подачі </a:t>
          </a:r>
          <a:r>
            <a:rPr lang="uk-UA" sz="2200" b="1" i="0" kern="1200" noProof="0" dirty="0" smtClean="0">
              <a:effectLst/>
            </a:rPr>
            <a:t>заявок та реалізації проектів</a:t>
          </a:r>
          <a:endParaRPr lang="uk-UA" sz="2200" b="1" kern="1200" noProof="0" dirty="0">
            <a:effectLst/>
          </a:endParaRPr>
        </a:p>
      </dsp:txBody>
      <dsp:txXfrm>
        <a:off x="894103" y="1439980"/>
        <a:ext cx="7687824" cy="411319"/>
      </dsp:txXfrm>
    </dsp:sp>
    <dsp:sp modelId="{6A6B52C5-E058-4ADD-B389-95AC1F43D743}">
      <dsp:nvSpPr>
        <dsp:cNvPr id="0" name=""/>
        <dsp:cNvSpPr/>
      </dsp:nvSpPr>
      <dsp:spPr>
        <a:xfrm>
          <a:off x="637029" y="1388565"/>
          <a:ext cx="514149" cy="5141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CBDAFE-00FB-42E2-B722-721DEB446664}">
      <dsp:nvSpPr>
        <dsp:cNvPr id="0" name=""/>
        <dsp:cNvSpPr/>
      </dsp:nvSpPr>
      <dsp:spPr>
        <a:xfrm>
          <a:off x="959277" y="2057321"/>
          <a:ext cx="7622650" cy="41131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64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>
              <a:effectLst/>
            </a:rPr>
            <a:t>Тип </a:t>
          </a:r>
          <a:r>
            <a:rPr lang="uk-UA" sz="2200" b="1" i="0" kern="1200" noProof="0" dirty="0" smtClean="0">
              <a:effectLst/>
            </a:rPr>
            <a:t>отримувачів грантів</a:t>
          </a:r>
          <a:endParaRPr lang="uk-UA" sz="2200" b="1" kern="1200" noProof="0" dirty="0">
            <a:effectLst/>
          </a:endParaRPr>
        </a:p>
      </dsp:txBody>
      <dsp:txXfrm>
        <a:off x="959277" y="2057321"/>
        <a:ext cx="7622650" cy="411319"/>
      </dsp:txXfrm>
    </dsp:sp>
    <dsp:sp modelId="{D2348FCD-CD92-4B70-84BD-0A38F389275C}">
      <dsp:nvSpPr>
        <dsp:cNvPr id="0" name=""/>
        <dsp:cNvSpPr/>
      </dsp:nvSpPr>
      <dsp:spPr>
        <a:xfrm>
          <a:off x="702203" y="2005906"/>
          <a:ext cx="514149" cy="5141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585EEEE-81B1-4A72-A80D-0F9CC5953B38}">
      <dsp:nvSpPr>
        <dsp:cNvPr id="0" name=""/>
        <dsp:cNvSpPr/>
      </dsp:nvSpPr>
      <dsp:spPr>
        <a:xfrm>
          <a:off x="894103" y="2674663"/>
          <a:ext cx="7687824" cy="41131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64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>
              <a:effectLst/>
            </a:rPr>
            <a:t>Розмір гранту та розмір власного внеску</a:t>
          </a:r>
          <a:endParaRPr lang="uk-UA" sz="2200" b="1" kern="1200" noProof="0" dirty="0">
            <a:effectLst/>
          </a:endParaRPr>
        </a:p>
      </dsp:txBody>
      <dsp:txXfrm>
        <a:off x="894103" y="2674663"/>
        <a:ext cx="7687824" cy="411319"/>
      </dsp:txXfrm>
    </dsp:sp>
    <dsp:sp modelId="{9C640D44-ACE9-4A15-913E-450E26D07C45}">
      <dsp:nvSpPr>
        <dsp:cNvPr id="0" name=""/>
        <dsp:cNvSpPr/>
      </dsp:nvSpPr>
      <dsp:spPr>
        <a:xfrm>
          <a:off x="637029" y="2623248"/>
          <a:ext cx="514149" cy="5141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59E300-0B91-4A4E-AB4D-07F0B807EAA4}">
      <dsp:nvSpPr>
        <dsp:cNvPr id="0" name=""/>
        <dsp:cNvSpPr/>
      </dsp:nvSpPr>
      <dsp:spPr>
        <a:xfrm>
          <a:off x="689983" y="3291551"/>
          <a:ext cx="7891945" cy="41131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64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>
              <a:effectLst/>
            </a:rPr>
            <a:t>Види діяльності, які фінансуються</a:t>
          </a:r>
          <a:endParaRPr lang="uk-UA" sz="2200" b="1" kern="1200" noProof="0" dirty="0">
            <a:effectLst/>
          </a:endParaRPr>
        </a:p>
      </dsp:txBody>
      <dsp:txXfrm>
        <a:off x="689983" y="3291551"/>
        <a:ext cx="7891945" cy="411319"/>
      </dsp:txXfrm>
    </dsp:sp>
    <dsp:sp modelId="{165E9C1C-BAC6-49C3-B079-8871DE20CA63}">
      <dsp:nvSpPr>
        <dsp:cNvPr id="0" name=""/>
        <dsp:cNvSpPr/>
      </dsp:nvSpPr>
      <dsp:spPr>
        <a:xfrm>
          <a:off x="432908" y="3240136"/>
          <a:ext cx="514149" cy="5141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DE9155-B39A-4935-9D77-B70FEA0A42E2}">
      <dsp:nvSpPr>
        <dsp:cNvPr id="0" name=""/>
        <dsp:cNvSpPr/>
      </dsp:nvSpPr>
      <dsp:spPr>
        <a:xfrm>
          <a:off x="317496" y="3908893"/>
          <a:ext cx="8264432" cy="41131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64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>
              <a:effectLst/>
            </a:rPr>
            <a:t>Додаткові вимоги</a:t>
          </a:r>
          <a:endParaRPr lang="uk-UA" sz="2200" b="1" i="0" kern="1200" noProof="0" dirty="0">
            <a:effectLst/>
          </a:endParaRPr>
        </a:p>
      </dsp:txBody>
      <dsp:txXfrm>
        <a:off x="317496" y="3908893"/>
        <a:ext cx="8264432" cy="411319"/>
      </dsp:txXfrm>
    </dsp:sp>
    <dsp:sp modelId="{9F2D08FA-55AE-4947-9318-062AF22AFF25}">
      <dsp:nvSpPr>
        <dsp:cNvPr id="0" name=""/>
        <dsp:cNvSpPr/>
      </dsp:nvSpPr>
      <dsp:spPr>
        <a:xfrm>
          <a:off x="60421" y="3857478"/>
          <a:ext cx="514149" cy="5141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A0154-DAF3-4A79-A37C-C5C419605B9A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9B4CB-001A-4C20-86C2-28AE5A8079DD}">
      <dsp:nvSpPr>
        <dsp:cNvPr id="0" name=""/>
        <dsp:cNvSpPr/>
      </dsp:nvSpPr>
      <dsp:spPr>
        <a:xfrm>
          <a:off x="488086" y="323932"/>
          <a:ext cx="8368019" cy="64827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Інтернет ресурси донорів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88086" y="323932"/>
        <a:ext cx="8368019" cy="648279"/>
      </dsp:txXfrm>
    </dsp:sp>
    <dsp:sp modelId="{E0277759-79AD-4462-BE97-1151BA85FA9A}">
      <dsp:nvSpPr>
        <dsp:cNvPr id="0" name=""/>
        <dsp:cNvSpPr/>
      </dsp:nvSpPr>
      <dsp:spPr>
        <a:xfrm>
          <a:off x="82911" y="242897"/>
          <a:ext cx="810349" cy="8103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A6DFD-D117-4068-A0CD-9BD93532FD3B}">
      <dsp:nvSpPr>
        <dsp:cNvPr id="0" name=""/>
        <dsp:cNvSpPr/>
      </dsp:nvSpPr>
      <dsp:spPr>
        <a:xfrm>
          <a:off x="952624" y="1296040"/>
          <a:ext cx="7903481" cy="64827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Сайти органів публічної влади (наприклад, Департамент підвищення конкурентоспроможності регіону Харківської ОДА 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52624" y="1296040"/>
        <a:ext cx="7903481" cy="648279"/>
      </dsp:txXfrm>
    </dsp:sp>
    <dsp:sp modelId="{D0D09D52-1C1D-4A49-9DC8-E8EF13058DC9}">
      <dsp:nvSpPr>
        <dsp:cNvPr id="0" name=""/>
        <dsp:cNvSpPr/>
      </dsp:nvSpPr>
      <dsp:spPr>
        <a:xfrm>
          <a:off x="547449" y="1215005"/>
          <a:ext cx="810349" cy="8103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6AEFC-00E4-47D5-BC09-344C76339F73}">
      <dsp:nvSpPr>
        <dsp:cNvPr id="0" name=""/>
        <dsp:cNvSpPr/>
      </dsp:nvSpPr>
      <dsp:spPr>
        <a:xfrm>
          <a:off x="1095200" y="2268148"/>
          <a:ext cx="7760906" cy="64827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Ресурсний центр «Гурт»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95200" y="2268148"/>
        <a:ext cx="7760906" cy="648279"/>
      </dsp:txXfrm>
    </dsp:sp>
    <dsp:sp modelId="{D6659B6E-34B8-465A-957A-88B52C1BAEAC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09C27-4486-417F-955F-9C821C97C17D}">
      <dsp:nvSpPr>
        <dsp:cNvPr id="0" name=""/>
        <dsp:cNvSpPr/>
      </dsp:nvSpPr>
      <dsp:spPr>
        <a:xfrm>
          <a:off x="952624" y="3240256"/>
          <a:ext cx="7903481" cy="64827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Портал «Громадський простір»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952624" y="3240256"/>
        <a:ext cx="7903481" cy="648279"/>
      </dsp:txXfrm>
    </dsp:sp>
    <dsp:sp modelId="{9C2333DA-23C2-43E2-9A73-C67C7C94B09A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C7316-F8F4-4999-9F28-B94DE12971AC}">
      <dsp:nvSpPr>
        <dsp:cNvPr id="0" name=""/>
        <dsp:cNvSpPr/>
      </dsp:nvSpPr>
      <dsp:spPr>
        <a:xfrm>
          <a:off x="488086" y="4212364"/>
          <a:ext cx="8368019" cy="64827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Група «Грант менеджмент» у </a:t>
          </a:r>
          <a:r>
            <a:rPr lang="en-US" sz="2400" kern="1200" dirty="0" smtClean="0">
              <a:solidFill>
                <a:schemeClr val="tx1"/>
              </a:solidFill>
            </a:rPr>
            <a:t>Facebook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88086" y="4212364"/>
        <a:ext cx="8368019" cy="648279"/>
      </dsp:txXfrm>
    </dsp:sp>
    <dsp:sp modelId="{64FAF2DF-2B50-4147-B1BC-DAADAE9942C2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74850-A246-4902-8B97-3146D76449B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8111C-DF71-4EF4-97C2-CB4F08828436}">
      <dsp:nvSpPr>
        <dsp:cNvPr id="0" name=""/>
        <dsp:cNvSpPr/>
      </dsp:nvSpPr>
      <dsp:spPr>
        <a:xfrm>
          <a:off x="364315" y="153957"/>
          <a:ext cx="8215551" cy="645253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solidFill>
                <a:schemeClr val="bg1"/>
              </a:solidFill>
              <a:effectLst/>
            </a:rPr>
            <a:t>Відповідність структури проекту аплікаційній формі конкурсу</a:t>
          </a:r>
          <a:endParaRPr lang="uk-UA" sz="2000" kern="1200" dirty="0">
            <a:solidFill>
              <a:schemeClr val="bg1"/>
            </a:solidFill>
            <a:effectLst/>
          </a:endParaRPr>
        </a:p>
      </dsp:txBody>
      <dsp:txXfrm>
        <a:off x="364315" y="153957"/>
        <a:ext cx="8215551" cy="645253"/>
      </dsp:txXfrm>
    </dsp:sp>
    <dsp:sp modelId="{B0E310ED-42D7-4DB1-A3FE-22787423D390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102E1-C380-4D7F-9674-D5B0C978AC4C}">
      <dsp:nvSpPr>
        <dsp:cNvPr id="0" name=""/>
        <dsp:cNvSpPr/>
      </dsp:nvSpPr>
      <dsp:spPr>
        <a:xfrm>
          <a:off x="756263" y="907002"/>
          <a:ext cx="7823603" cy="568461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solidFill>
                <a:schemeClr val="bg1"/>
              </a:solidFill>
              <a:effectLst/>
            </a:rPr>
            <a:t>Співвідношення проблеми та </a:t>
          </a:r>
          <a:r>
            <a:rPr lang="uk-UA" sz="2000" b="1" i="0" kern="1200" dirty="0" smtClean="0">
              <a:solidFill>
                <a:schemeClr val="bg1"/>
              </a:solidFill>
              <a:effectLst/>
            </a:rPr>
            <a:t>методів її </a:t>
          </a:r>
          <a:r>
            <a:rPr lang="uk-UA" sz="2000" b="1" i="0" kern="1200" dirty="0" err="1" smtClean="0">
              <a:solidFill>
                <a:schemeClr val="bg1"/>
              </a:solidFill>
              <a:effectLst/>
            </a:rPr>
            <a:t>розв</a:t>
          </a:r>
          <a:r>
            <a:rPr lang="en-US" sz="2000" b="1" i="0" kern="1200" dirty="0" smtClean="0">
              <a:solidFill>
                <a:schemeClr val="bg1"/>
              </a:solidFill>
              <a:effectLst/>
            </a:rPr>
            <a:t>`</a:t>
          </a:r>
          <a:r>
            <a:rPr lang="uk-UA" sz="2000" b="1" i="0" kern="1200" dirty="0" err="1" smtClean="0">
              <a:solidFill>
                <a:schemeClr val="bg1"/>
              </a:solidFill>
              <a:effectLst/>
            </a:rPr>
            <a:t>язання</a:t>
          </a:r>
          <a:r>
            <a:rPr lang="uk-UA" sz="2000" b="1" i="0" kern="1200" dirty="0" smtClean="0">
              <a:solidFill>
                <a:schemeClr val="bg1"/>
              </a:solidFill>
              <a:effectLst/>
            </a:rPr>
            <a:t> </a:t>
          </a:r>
          <a:r>
            <a:rPr lang="uk-UA" sz="2000" b="0" i="0" kern="1200" dirty="0">
              <a:solidFill>
                <a:schemeClr val="bg1"/>
              </a:solidFill>
              <a:effectLst/>
            </a:rPr>
            <a:t>– чи реально запропонованим чином вирішити проблему</a:t>
          </a:r>
          <a:endParaRPr lang="uk-UA" sz="2000" b="0" kern="1200" dirty="0">
            <a:solidFill>
              <a:schemeClr val="bg1"/>
            </a:solidFill>
            <a:effectLst/>
          </a:endParaRPr>
        </a:p>
      </dsp:txBody>
      <dsp:txXfrm>
        <a:off x="756263" y="907002"/>
        <a:ext cx="7823603" cy="568461"/>
      </dsp:txXfrm>
    </dsp:sp>
    <dsp:sp modelId="{76B2A2BA-BDB8-4A2B-A4B2-842FC8F83BE2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3F1D0-444A-4F95-BA1D-22A29A81B3AF}">
      <dsp:nvSpPr>
        <dsp:cNvPr id="0" name=""/>
        <dsp:cNvSpPr/>
      </dsp:nvSpPr>
      <dsp:spPr>
        <a:xfrm>
          <a:off x="935492" y="1537093"/>
          <a:ext cx="7644375" cy="737578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solidFill>
                <a:schemeClr val="bg1"/>
              </a:solidFill>
              <a:effectLst/>
            </a:rPr>
            <a:t>Спроможність організації реалізувати проект – </a:t>
          </a:r>
          <a:r>
            <a:rPr lang="uk-UA" sz="2000" b="0" i="0" kern="1200" dirty="0">
              <a:solidFill>
                <a:schemeClr val="bg1"/>
              </a:solidFill>
              <a:effectLst/>
            </a:rPr>
            <a:t>досвід </a:t>
          </a:r>
          <a:r>
            <a:rPr lang="uk-UA" sz="2000" b="0" i="0" kern="1200" dirty="0" smtClean="0">
              <a:solidFill>
                <a:schemeClr val="bg1"/>
              </a:solidFill>
              <a:effectLst/>
            </a:rPr>
            <a:t>організації</a:t>
          </a:r>
          <a:r>
            <a:rPr lang="en-US" sz="2000" b="0" i="0" kern="1200" dirty="0" smtClean="0">
              <a:solidFill>
                <a:schemeClr val="bg1"/>
              </a:solidFill>
              <a:effectLst/>
            </a:rPr>
            <a:t> </a:t>
          </a:r>
          <a:r>
            <a:rPr lang="uk-UA" sz="2000" b="0" i="0" kern="1200" dirty="0" smtClean="0">
              <a:solidFill>
                <a:schemeClr val="bg1"/>
              </a:solidFill>
              <a:effectLst/>
            </a:rPr>
            <a:t>управлінні проектами, </a:t>
          </a:r>
          <a:r>
            <a:rPr lang="uk-UA" sz="2000" b="0" i="0" kern="1200" dirty="0">
              <a:solidFill>
                <a:schemeClr val="bg1"/>
              </a:solidFill>
              <a:effectLst/>
            </a:rPr>
            <a:t>досвід керівника та бухгалтеру </a:t>
          </a:r>
          <a:r>
            <a:rPr lang="uk-UA" sz="2000" b="0" i="0" kern="1200" dirty="0" smtClean="0">
              <a:solidFill>
                <a:schemeClr val="bg1"/>
              </a:solidFill>
              <a:effectLst/>
            </a:rPr>
            <a:t>проекту</a:t>
          </a:r>
          <a:endParaRPr lang="uk-UA" sz="2000" b="0" kern="1200" dirty="0">
            <a:solidFill>
              <a:schemeClr val="bg1"/>
            </a:solidFill>
            <a:effectLst/>
          </a:endParaRPr>
        </a:p>
      </dsp:txBody>
      <dsp:txXfrm>
        <a:off x="935492" y="1537093"/>
        <a:ext cx="7644375" cy="737578"/>
      </dsp:txXfrm>
    </dsp:sp>
    <dsp:sp modelId="{BFF18AD8-9DA7-4C10-B3D4-718E5471CA66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36E83-AA3B-4E46-9959-073FDA472BC6}">
      <dsp:nvSpPr>
        <dsp:cNvPr id="0" name=""/>
        <dsp:cNvSpPr/>
      </dsp:nvSpPr>
      <dsp:spPr>
        <a:xfrm>
          <a:off x="935492" y="2289233"/>
          <a:ext cx="7644375" cy="661692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solidFill>
                <a:schemeClr val="bg1"/>
              </a:solidFill>
              <a:effectLst/>
            </a:rPr>
            <a:t>Якість підготовки проектної заявки </a:t>
          </a:r>
          <a:r>
            <a:rPr lang="uk-UA" sz="2000" b="1" i="0" kern="1200" dirty="0" smtClean="0">
              <a:solidFill>
                <a:schemeClr val="bg1"/>
              </a:solidFill>
              <a:effectLst/>
            </a:rPr>
            <a:t>- </a:t>
          </a:r>
          <a:r>
            <a:rPr lang="uk-UA" sz="2000" b="0" i="0" kern="1200" dirty="0" smtClean="0">
              <a:solidFill>
                <a:schemeClr val="bg1"/>
              </a:solidFill>
              <a:effectLst/>
            </a:rPr>
            <a:t>змістовність</a:t>
          </a:r>
          <a:r>
            <a:rPr lang="uk-UA" sz="2000" b="0" i="0" kern="1200" dirty="0">
              <a:solidFill>
                <a:schemeClr val="bg1"/>
              </a:solidFill>
              <a:effectLst/>
            </a:rPr>
            <a:t>, </a:t>
          </a:r>
          <a:r>
            <a:rPr lang="uk-UA" sz="2000" b="0" i="0" kern="1200" dirty="0" smtClean="0">
              <a:solidFill>
                <a:schemeClr val="bg1"/>
              </a:solidFill>
              <a:effectLst/>
            </a:rPr>
            <a:t>логічність тощо</a:t>
          </a:r>
          <a:endParaRPr lang="uk-UA" sz="2000" b="0" kern="1200" dirty="0">
            <a:solidFill>
              <a:schemeClr val="bg1"/>
            </a:solidFill>
            <a:effectLst/>
          </a:endParaRPr>
        </a:p>
      </dsp:txBody>
      <dsp:txXfrm>
        <a:off x="935492" y="2289233"/>
        <a:ext cx="7644375" cy="661692"/>
      </dsp:txXfrm>
    </dsp:sp>
    <dsp:sp modelId="{28ABE205-CDDF-4DFC-9FE0-807C5AE72107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F3206-C51F-46AE-A5C9-6428948F660F}">
      <dsp:nvSpPr>
        <dsp:cNvPr id="0" name=""/>
        <dsp:cNvSpPr/>
      </dsp:nvSpPr>
      <dsp:spPr>
        <a:xfrm>
          <a:off x="756263" y="3096482"/>
          <a:ext cx="7823603" cy="476493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solidFill>
                <a:schemeClr val="bg1"/>
              </a:solidFill>
              <a:effectLst/>
            </a:rPr>
            <a:t>Результативність </a:t>
          </a:r>
          <a:r>
            <a:rPr lang="uk-UA" sz="2000" b="1" i="0" kern="1200" dirty="0" smtClean="0">
              <a:solidFill>
                <a:schemeClr val="bg1"/>
              </a:solidFill>
              <a:effectLst/>
            </a:rPr>
            <a:t>та економічна ефективність проекту</a:t>
          </a:r>
          <a:endParaRPr lang="uk-UA" sz="2000" b="0" kern="1200" dirty="0">
            <a:solidFill>
              <a:schemeClr val="bg1"/>
            </a:solidFill>
            <a:effectLst/>
          </a:endParaRPr>
        </a:p>
      </dsp:txBody>
      <dsp:txXfrm>
        <a:off x="756263" y="3096482"/>
        <a:ext cx="7823603" cy="476493"/>
      </dsp:txXfrm>
    </dsp:sp>
    <dsp:sp modelId="{519BD3B4-AC0B-4553-BE39-1BF599E6D088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A4EC1-A229-4603-8D10-D29A52DC7070}">
      <dsp:nvSpPr>
        <dsp:cNvPr id="0" name=""/>
        <dsp:cNvSpPr/>
      </dsp:nvSpPr>
      <dsp:spPr>
        <a:xfrm>
          <a:off x="364315" y="3733847"/>
          <a:ext cx="8215551" cy="631063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>
              <a:solidFill>
                <a:schemeClr val="bg1"/>
              </a:solidFill>
              <a:effectLst/>
            </a:rPr>
            <a:t>Сталість результатів – </a:t>
          </a:r>
          <a:r>
            <a:rPr lang="uk-UA" sz="2000" b="0" i="0" kern="1200" dirty="0">
              <a:solidFill>
                <a:schemeClr val="bg1"/>
              </a:solidFill>
              <a:effectLst/>
            </a:rPr>
            <a:t>що може залишитись після </a:t>
          </a:r>
          <a:r>
            <a:rPr lang="uk-UA" sz="2000" b="0" i="0" kern="1200" dirty="0" smtClean="0">
              <a:solidFill>
                <a:schemeClr val="bg1"/>
              </a:solidFill>
              <a:effectLst/>
            </a:rPr>
            <a:t>закінчення </a:t>
          </a:r>
          <a:r>
            <a:rPr lang="uk-UA" sz="2000" b="0" i="0" kern="1200" dirty="0">
              <a:solidFill>
                <a:schemeClr val="bg1"/>
              </a:solidFill>
              <a:effectLst/>
            </a:rPr>
            <a:t>проекту</a:t>
          </a:r>
          <a:endParaRPr lang="uk-UA" sz="2000" b="0" kern="1200" dirty="0">
            <a:solidFill>
              <a:schemeClr val="bg1"/>
            </a:solidFill>
            <a:effectLst/>
          </a:endParaRPr>
        </a:p>
      </dsp:txBody>
      <dsp:txXfrm>
        <a:off x="364315" y="3733847"/>
        <a:ext cx="8215551" cy="631063"/>
      </dsp:txXfrm>
    </dsp:sp>
    <dsp:sp modelId="{7BA3A87D-AAA6-4E17-B937-60B57C0B93E1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0C18A-E4AF-4E4D-9EE6-F5AD8EAD4648}">
      <dsp:nvSpPr>
        <dsp:cNvPr id="0" name=""/>
        <dsp:cNvSpPr/>
      </dsp:nvSpPr>
      <dsp:spPr>
        <a:xfrm>
          <a:off x="2421150" y="1216520"/>
          <a:ext cx="5240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027" y="45720"/>
              </a:lnTo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9298" y="1259464"/>
        <a:ext cx="27731" cy="5551"/>
      </dsp:txXfrm>
    </dsp:sp>
    <dsp:sp modelId="{8CE4827B-42F2-429D-8B90-5921D96E4574}">
      <dsp:nvSpPr>
        <dsp:cNvPr id="0" name=""/>
        <dsp:cNvSpPr/>
      </dsp:nvSpPr>
      <dsp:spPr>
        <a:xfrm>
          <a:off x="11526" y="538813"/>
          <a:ext cx="2411424" cy="144685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LeftFacing"/>
          <a:lightRig rig="threeP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Проблема</a:t>
          </a:r>
          <a:endParaRPr lang="en-US" sz="3200" b="1" kern="1200" dirty="0"/>
        </a:p>
      </dsp:txBody>
      <dsp:txXfrm>
        <a:off x="11526" y="538813"/>
        <a:ext cx="2411424" cy="1446854"/>
      </dsp:txXfrm>
    </dsp:sp>
    <dsp:sp modelId="{778B26D6-FADD-440D-A7F8-6B4A1C1B55AA}">
      <dsp:nvSpPr>
        <dsp:cNvPr id="0" name=""/>
        <dsp:cNvSpPr/>
      </dsp:nvSpPr>
      <dsp:spPr>
        <a:xfrm>
          <a:off x="5387201" y="1216520"/>
          <a:ext cx="5240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027" y="45720"/>
              </a:lnTo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5349" y="1259464"/>
        <a:ext cx="27731" cy="5551"/>
      </dsp:txXfrm>
    </dsp:sp>
    <dsp:sp modelId="{A6958FD2-60E9-4F8D-9B71-6D99A87B3A36}">
      <dsp:nvSpPr>
        <dsp:cNvPr id="0" name=""/>
        <dsp:cNvSpPr/>
      </dsp:nvSpPr>
      <dsp:spPr>
        <a:xfrm>
          <a:off x="2977577" y="538813"/>
          <a:ext cx="2411424" cy="1446854"/>
        </a:xfrm>
        <a:prstGeom prst="rect">
          <a:avLst/>
        </a:prstGeom>
        <a:solidFill>
          <a:srgbClr val="FFFF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/>
          <a:lightRig rig="threeP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4">
                  <a:lumMod val="50000"/>
                </a:schemeClr>
              </a:solidFill>
            </a:rPr>
            <a:t>Мета</a:t>
          </a:r>
          <a:endParaRPr lang="en-US" sz="3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77577" y="538813"/>
        <a:ext cx="2411424" cy="1446854"/>
      </dsp:txXfrm>
    </dsp:sp>
    <dsp:sp modelId="{A51640ED-ABE3-4906-ABA0-0C00E012FE92}">
      <dsp:nvSpPr>
        <dsp:cNvPr id="0" name=""/>
        <dsp:cNvSpPr/>
      </dsp:nvSpPr>
      <dsp:spPr>
        <a:xfrm>
          <a:off x="1217238" y="1983867"/>
          <a:ext cx="5932103" cy="524027"/>
        </a:xfrm>
        <a:custGeom>
          <a:avLst/>
          <a:gdLst/>
          <a:ahLst/>
          <a:cxnLst/>
          <a:rect l="0" t="0" r="0" b="0"/>
          <a:pathLst>
            <a:path>
              <a:moveTo>
                <a:pt x="5932103" y="0"/>
              </a:moveTo>
              <a:lnTo>
                <a:pt x="5932103" y="279113"/>
              </a:lnTo>
              <a:lnTo>
                <a:pt x="0" y="279113"/>
              </a:lnTo>
              <a:lnTo>
                <a:pt x="0" y="524027"/>
              </a:lnTo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34340" y="2243105"/>
        <a:ext cx="297898" cy="5551"/>
      </dsp:txXfrm>
    </dsp:sp>
    <dsp:sp modelId="{8BA18484-19B1-4768-93C8-F2380D39ED69}">
      <dsp:nvSpPr>
        <dsp:cNvPr id="0" name=""/>
        <dsp:cNvSpPr/>
      </dsp:nvSpPr>
      <dsp:spPr>
        <a:xfrm>
          <a:off x="5943629" y="538813"/>
          <a:ext cx="2411424" cy="144685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LeftFacing"/>
          <a:lightRig rig="threeP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Завдання</a:t>
          </a:r>
          <a:endParaRPr lang="en-US" sz="3200" b="1" kern="1200" dirty="0"/>
        </a:p>
      </dsp:txBody>
      <dsp:txXfrm>
        <a:off x="5943629" y="538813"/>
        <a:ext cx="2411424" cy="1446854"/>
      </dsp:txXfrm>
    </dsp:sp>
    <dsp:sp modelId="{5EC81CC6-8D15-49B3-B8EB-F64877E1C56D}">
      <dsp:nvSpPr>
        <dsp:cNvPr id="0" name=""/>
        <dsp:cNvSpPr/>
      </dsp:nvSpPr>
      <dsp:spPr>
        <a:xfrm>
          <a:off x="2421150" y="3218002"/>
          <a:ext cx="5240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027" y="45720"/>
              </a:lnTo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9298" y="3260946"/>
        <a:ext cx="27731" cy="5551"/>
      </dsp:txXfrm>
    </dsp:sp>
    <dsp:sp modelId="{EF5014C8-9B3A-4F78-BA97-B1B8543AB949}">
      <dsp:nvSpPr>
        <dsp:cNvPr id="0" name=""/>
        <dsp:cNvSpPr/>
      </dsp:nvSpPr>
      <dsp:spPr>
        <a:xfrm>
          <a:off x="11526" y="2540295"/>
          <a:ext cx="2411424" cy="144685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RelaxedModerately"/>
          <a:lightRig rig="threeP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План </a:t>
          </a:r>
          <a:r>
            <a:rPr lang="ru-RU" sz="3200" b="1" kern="1200" dirty="0" err="1" smtClean="0"/>
            <a:t>реалізації</a:t>
          </a:r>
          <a:endParaRPr lang="en-US" sz="3200" b="1" kern="1200" dirty="0"/>
        </a:p>
      </dsp:txBody>
      <dsp:txXfrm>
        <a:off x="11526" y="2540295"/>
        <a:ext cx="2411424" cy="1446854"/>
      </dsp:txXfrm>
    </dsp:sp>
    <dsp:sp modelId="{C7444C0D-F06D-4B6D-BA97-FDE3F8100A7C}">
      <dsp:nvSpPr>
        <dsp:cNvPr id="0" name=""/>
        <dsp:cNvSpPr/>
      </dsp:nvSpPr>
      <dsp:spPr>
        <a:xfrm>
          <a:off x="5662972" y="3218002"/>
          <a:ext cx="5240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027" y="45720"/>
              </a:lnTo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1120" y="3260946"/>
        <a:ext cx="27731" cy="5551"/>
      </dsp:txXfrm>
    </dsp:sp>
    <dsp:sp modelId="{B5AA022B-C771-45A7-A702-90BA50158939}">
      <dsp:nvSpPr>
        <dsp:cNvPr id="0" name=""/>
        <dsp:cNvSpPr/>
      </dsp:nvSpPr>
      <dsp:spPr>
        <a:xfrm>
          <a:off x="2977577" y="2540295"/>
          <a:ext cx="2687194" cy="144685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Below"/>
          <a:lightRig rig="threeP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План </a:t>
          </a:r>
          <a:r>
            <a:rPr lang="ru-RU" sz="2400" b="1" kern="1200" dirty="0" err="1" smtClean="0"/>
            <a:t>використання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ресурсів</a:t>
          </a:r>
          <a:r>
            <a:rPr lang="ru-RU" sz="2400" b="1" kern="1200" dirty="0" smtClean="0"/>
            <a:t> (бюджет)</a:t>
          </a:r>
          <a:endParaRPr lang="en-US" sz="2400" b="1" kern="1200" dirty="0"/>
        </a:p>
      </dsp:txBody>
      <dsp:txXfrm>
        <a:off x="2977577" y="2540295"/>
        <a:ext cx="2687194" cy="1446854"/>
      </dsp:txXfrm>
    </dsp:sp>
    <dsp:sp modelId="{671EE3BC-729A-4C13-A05A-90E4A6FA6729}">
      <dsp:nvSpPr>
        <dsp:cNvPr id="0" name=""/>
        <dsp:cNvSpPr/>
      </dsp:nvSpPr>
      <dsp:spPr>
        <a:xfrm>
          <a:off x="6219399" y="2540295"/>
          <a:ext cx="2411424" cy="144685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2"/>
              </a:solidFill>
            </a:rPr>
            <a:t>Результати</a:t>
          </a:r>
          <a:endParaRPr lang="en-US" sz="3200" b="1" kern="1200" dirty="0">
            <a:solidFill>
              <a:schemeClr val="tx2"/>
            </a:solidFill>
          </a:endParaRPr>
        </a:p>
      </dsp:txBody>
      <dsp:txXfrm>
        <a:off x="6219399" y="2540295"/>
        <a:ext cx="2411424" cy="14468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0FFC5-133D-42D2-AB2B-78E132952AEE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4E025-1267-4B73-B99F-73F6EF0495DC}">
      <dsp:nvSpPr>
        <dsp:cNvPr id="0" name=""/>
        <dsp:cNvSpPr/>
      </dsp:nvSpPr>
      <dsp:spPr>
        <a:xfrm>
          <a:off x="511409" y="318239"/>
          <a:ext cx="8068457" cy="75570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solidFill>
                <a:schemeClr val="tx1"/>
              </a:solidFill>
            </a:rPr>
            <a:t>Причини центральної проблеми розміщуються знизу</a:t>
          </a:r>
          <a:r>
            <a:rPr lang="uk-UA" sz="2000" kern="1200" noProof="0" dirty="0">
              <a:solidFill>
                <a:schemeClr val="tx1"/>
              </a:solidFill>
            </a:rPr>
            <a:t> (Що спричинило проблему?)</a:t>
          </a:r>
        </a:p>
      </dsp:txBody>
      <dsp:txXfrm>
        <a:off x="511409" y="318239"/>
        <a:ext cx="8068457" cy="755708"/>
      </dsp:txXfrm>
    </dsp:sp>
    <dsp:sp modelId="{8DA21C4F-5AC5-4F76-B823-C66F8A6F8931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7F9A-31C7-4A2E-B1C9-66E16F27E20C}">
      <dsp:nvSpPr>
        <dsp:cNvPr id="0" name=""/>
        <dsp:cNvSpPr/>
      </dsp:nvSpPr>
      <dsp:spPr>
        <a:xfrm>
          <a:off x="910599" y="1392548"/>
          <a:ext cx="7669267" cy="69627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>
              <a:solidFill>
                <a:schemeClr val="tx1"/>
              </a:solidFill>
            </a:rPr>
            <a:t>Наслідки центральної проблеми розміщуються зверху </a:t>
          </a:r>
          <a:r>
            <a:rPr lang="uk-UA" sz="2000" kern="1200" noProof="0" dirty="0">
              <a:solidFill>
                <a:schemeClr val="tx1"/>
              </a:solidFill>
            </a:rPr>
            <a:t>(До чого призводить проблема?)</a:t>
          </a:r>
        </a:p>
      </dsp:txBody>
      <dsp:txXfrm>
        <a:off x="910599" y="1392548"/>
        <a:ext cx="7669267" cy="696274"/>
      </dsp:txXfrm>
    </dsp:sp>
    <dsp:sp modelId="{BC6DF740-C5A1-40D6-A227-2609C1CDF930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80288-6FA4-4536-ADF0-A1D304703D46}">
      <dsp:nvSpPr>
        <dsp:cNvPr id="0" name=""/>
        <dsp:cNvSpPr/>
      </dsp:nvSpPr>
      <dsp:spPr>
        <a:xfrm>
          <a:off x="910599" y="2336149"/>
          <a:ext cx="7669267" cy="89825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У кожній графі «Дерева проблем» має бути позначена </a:t>
          </a:r>
          <a:r>
            <a:rPr lang="ru-RU" sz="2000" b="1" kern="1200" dirty="0">
              <a:solidFill>
                <a:schemeClr val="tx1"/>
              </a:solidFill>
            </a:rPr>
            <a:t>тільки ОДНА проблема </a:t>
          </a:r>
          <a:r>
            <a:rPr lang="ru-RU" sz="2000" kern="1200" dirty="0">
              <a:solidFill>
                <a:schemeClr val="tx1"/>
              </a:solidFill>
            </a:rPr>
            <a:t>(</a:t>
          </a:r>
          <a:r>
            <a:rPr lang="uk-UA" sz="2000" b="0" i="0" kern="1200" noProof="0" dirty="0">
              <a:effectLst/>
            </a:rPr>
            <a:t>політична, культурна, економічна, соціальна тощо) </a:t>
          </a:r>
          <a:r>
            <a:rPr lang="ru-RU" sz="2000" kern="1200" dirty="0">
              <a:solidFill>
                <a:schemeClr val="tx1"/>
              </a:solidFill>
            </a:rPr>
            <a:t>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10599" y="2336149"/>
        <a:ext cx="7669267" cy="898256"/>
      </dsp:txXfrm>
    </dsp:sp>
    <dsp:sp modelId="{B3EE1B3A-3A47-44E5-8C8F-D3646F95EA27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AFFC-3865-4DDC-9728-E751D9D76957}">
      <dsp:nvSpPr>
        <dsp:cNvPr id="0" name=""/>
        <dsp:cNvSpPr/>
      </dsp:nvSpPr>
      <dsp:spPr>
        <a:xfrm>
          <a:off x="511409" y="3442744"/>
          <a:ext cx="8068457" cy="77424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</a:rPr>
            <a:t>Переконайтеся, що </a:t>
          </a:r>
          <a:r>
            <a:rPr lang="uk-UA" sz="2000" b="1" kern="1200" noProof="0" dirty="0">
              <a:solidFill>
                <a:schemeClr val="tx1"/>
              </a:solidFill>
            </a:rPr>
            <a:t>послідовність причин та наслідків є коректною на всіх рівнях</a:t>
          </a:r>
          <a:r>
            <a:rPr lang="uk-UA" sz="2000" kern="1200" noProof="0" dirty="0">
              <a:solidFill>
                <a:schemeClr val="tx1"/>
              </a:solidFill>
            </a:rPr>
            <a:t>, - тобто, проблеми-наслідки випливають з проблем-причин.</a:t>
          </a:r>
        </a:p>
      </dsp:txBody>
      <dsp:txXfrm>
        <a:off x="511409" y="3442744"/>
        <a:ext cx="8068457" cy="774249"/>
      </dsp:txXfrm>
    </dsp:sp>
    <dsp:sp modelId="{2CA6C64D-24FA-4234-BBE6-F6CC15F48CF6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F09ABEFF-11C3-49E1-BB23-A655E82870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29D0B3DF-1D31-47E2-A196-FC427AADAD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A24ED1-B324-4A4D-B2D5-1E89362A049A}" type="datetimeFigureOut">
              <a:rPr lang="en-US"/>
              <a:pPr>
                <a:defRPr/>
              </a:pPr>
              <a:t>11/28/2020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A44803FA-BDAD-48DC-9AED-4EDE482CB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508FDF0-F3E5-4BBC-9170-9FDEDC5E1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283700"/>
            <a:ext cx="2890837" cy="488950"/>
          </a:xfrm>
          <a:prstGeom prst="rect">
            <a:avLst/>
          </a:prstGeom>
        </p:spPr>
        <p:txBody>
          <a:bodyPr vert="horz" wrap="square" lIns="89895" tIns="44947" rIns="89895" bIns="449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73C51B-4FAA-4B96-8E11-76B95D5604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284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6B029718-DEFA-4214-95B7-DDC023D6CD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93CD69B1-F671-446B-8DBE-CC421CB1D5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322E68-4309-4504-8F62-A884D8AABBD4}" type="datetimeFigureOut">
              <a:rPr lang="en-US"/>
              <a:pPr>
                <a:defRPr/>
              </a:pPr>
              <a:t>11/28/2020</a:t>
            </a:fld>
            <a:endParaRPr lang="en-US"/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xmlns="" id="{7C0B9F8C-EB78-4FD0-B5B7-F8E54F753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5" tIns="44947" rIns="89895" bIns="44947" rtlCol="0" anchor="ctr"/>
          <a:lstStyle/>
          <a:p>
            <a:pPr lvl="0"/>
            <a:endParaRPr lang="en-US" noProof="0"/>
          </a:p>
        </p:txBody>
      </p:sp>
      <p:sp>
        <p:nvSpPr>
          <p:cNvPr id="5" name="Місце для нотаток 4">
            <a:extLst>
              <a:ext uri="{FF2B5EF4-FFF2-40B4-BE49-F238E27FC236}">
                <a16:creationId xmlns:a16="http://schemas.microsoft.com/office/drawing/2014/main" xmlns="" id="{7CB4632F-1A12-4611-95D3-2944B216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89895" tIns="44947" rIns="89895" bIns="44947" rtlCol="0"/>
          <a:lstStyle/>
          <a:p>
            <a:pPr lvl="0"/>
            <a:r>
              <a:rPr lang="uk-UA" noProof="0"/>
              <a:t>Зразок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  <a:endParaRPr lang="en-US" noProof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7D58C02-E524-4FA1-B475-8A6E9F249F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90838" cy="488950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C55D024A-AE1C-48E8-8C0E-087B0598F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663" y="9283700"/>
            <a:ext cx="2890837" cy="488950"/>
          </a:xfrm>
          <a:prstGeom prst="rect">
            <a:avLst/>
          </a:prstGeom>
        </p:spPr>
        <p:txBody>
          <a:bodyPr vert="horz" wrap="square" lIns="89895" tIns="44947" rIns="89895" bIns="449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DBC3120-04D6-4C09-98A6-A514B48E42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701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43B33D-209C-40CD-BED5-C50731872D10}" type="slidenum">
              <a:rPr lang="uk-UA" altLang="en-US"/>
              <a:pPr/>
              <a:t>7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70623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>
            <a:extLst>
              <a:ext uri="{FF2B5EF4-FFF2-40B4-BE49-F238E27FC236}">
                <a16:creationId xmlns:a16="http://schemas.microsoft.com/office/drawing/2014/main" xmlns="" id="{550F649A-4017-4CFA-ADB1-3EE3EA4F1AE1}"/>
              </a:ext>
            </a:extLst>
          </p:cNvPr>
          <p:cNvSpPr/>
          <p:nvPr userDrawn="1"/>
        </p:nvSpPr>
        <p:spPr>
          <a:xfrm>
            <a:off x="10620375" y="-3173413"/>
            <a:ext cx="4572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658C91"/>
                </a:solidFill>
                <a:latin typeface="Arial" charset="0"/>
                <a:cs typeface="Arial" charset="0"/>
              </a:rPr>
              <a:t/>
            </a:r>
            <a:br>
              <a:rPr lang="en-US" sz="3200" dirty="0">
                <a:solidFill>
                  <a:srgbClr val="658C91"/>
                </a:solidFill>
                <a:latin typeface="Arial" charset="0"/>
                <a:cs typeface="Arial" charset="0"/>
              </a:rPr>
            </a:br>
            <a:endParaRPr lang="en-US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DEEADAB6-F9FA-4C36-B31A-178CD46C0B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1">
            <a:extLst>
              <a:ext uri="{FF2B5EF4-FFF2-40B4-BE49-F238E27FC236}">
                <a16:creationId xmlns:a16="http://schemas.microsoft.com/office/drawing/2014/main" xmlns="" id="{7392908F-7265-459F-AA5D-1FA386E01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468313" y="320675"/>
            <a:ext cx="42814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6DE00C24-D7F6-4650-8F44-2CA209077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>
            <a:extLst>
              <a:ext uri="{FF2B5EF4-FFF2-40B4-BE49-F238E27FC236}">
                <a16:creationId xmlns:a16="http://schemas.microsoft.com/office/drawing/2014/main" xmlns="" id="{641DF544-25BD-4ACB-86FA-D0B90F13E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363" y="692150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3">
            <a:extLst>
              <a:ext uri="{FF2B5EF4-FFF2-40B4-BE49-F238E27FC236}">
                <a16:creationId xmlns:a16="http://schemas.microsoft.com/office/drawing/2014/main" xmlns="" id="{C80A4116-6C21-42DE-9067-51AE3DAD6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71040A-784D-4D9C-A880-ACBDEE64F15E}"/>
              </a:ext>
            </a:extLst>
          </p:cNvPr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eaLnBrk="1" hangingPunct="1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728" cy="1718433"/>
          </a:xfrm>
        </p:spPr>
        <p:txBody>
          <a:bodyPr>
            <a:normAutofit/>
          </a:bodyPr>
          <a:lstStyle>
            <a:lvl1pPr marL="1797050" indent="0" algn="l">
              <a:defRPr lang="en-US" sz="2800" b="1" kern="1200" cap="all" baseline="0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3661260"/>
            <a:ext cx="9143999" cy="1457373"/>
          </a:xfrm>
        </p:spPr>
        <p:txBody>
          <a:bodyPr anchor="ctr">
            <a:normAutofit/>
          </a:bodyPr>
          <a:lstStyle>
            <a:lvl1pPr marL="179705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800" b="0" kern="1200" cap="none" baseline="0" dirty="0" smtClean="0">
                <a:solidFill>
                  <a:srgbClr val="3554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 сполучна лінія 9">
            <a:extLst>
              <a:ext uri="{FF2B5EF4-FFF2-40B4-BE49-F238E27FC236}">
                <a16:creationId xmlns:a16="http://schemas.microsoft.com/office/drawing/2014/main" xmlns="" id="{29AD8AF3-A6C7-4F1A-9659-6E2F78B83E8F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11">
            <a:extLst>
              <a:ext uri="{FF2B5EF4-FFF2-40B4-BE49-F238E27FC236}">
                <a16:creationId xmlns:a16="http://schemas.microsoft.com/office/drawing/2014/main" xmlns="" id="{70556428-9FDC-4890-A84B-E4EFC6CB7895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12">
            <a:extLst>
              <a:ext uri="{FF2B5EF4-FFF2-40B4-BE49-F238E27FC236}">
                <a16:creationId xmlns:a16="http://schemas.microsoft.com/office/drawing/2014/main" xmlns="" id="{9C0D3284-20A3-4013-9EED-95C815525E6D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D5879DD6-2D4F-46CD-8BF6-DECCB3B6F1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8DAFCB82-0224-4A42-A15B-7A0736279E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86550" y="62325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070092D-F85C-4479-8083-0A278708CDF0}" type="slidenum">
              <a:rPr lang="en-US" altLang="ru-RU" sz="1200" smtClean="0">
                <a:solidFill>
                  <a:srgbClr val="355466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1200">
              <a:solidFill>
                <a:srgbClr val="35546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21">
            <a:extLst>
              <a:ext uri="{FF2B5EF4-FFF2-40B4-BE49-F238E27FC236}">
                <a16:creationId xmlns:a16="http://schemas.microsoft.com/office/drawing/2014/main" xmlns="" id="{20A13B67-6B4E-4DBF-91A7-0685E059E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 сполучна лінія 11">
            <a:extLst>
              <a:ext uri="{FF2B5EF4-FFF2-40B4-BE49-F238E27FC236}">
                <a16:creationId xmlns:a16="http://schemas.microsoft.com/office/drawing/2014/main" xmlns="" id="{8B9C5766-14F2-437E-AFB5-8D4CBA1BB750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xmlns="" id="{BCEA604B-362C-4011-AE00-78AF097CA1CD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10FA51D5-15C0-4A15-BE6D-D7B56A0D537F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>
            <a:extLst>
              <a:ext uri="{FF2B5EF4-FFF2-40B4-BE49-F238E27FC236}">
                <a16:creationId xmlns:a16="http://schemas.microsoft.com/office/drawing/2014/main" xmlns="" id="{B1B477B2-DC36-4379-BB05-CC3FDD591EC8}"/>
              </a:ext>
            </a:extLst>
          </p:cNvPr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>
            <a:lvl1pPr marL="1790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ПРОЕКТ «ПАРТНЕРСТВО ДЛЯ РОЗВИТКУ МІСТ» </a:t>
            </a:r>
            <a:b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впроваджує Федерація канадських муніципалітетів </a:t>
            </a:r>
            <a:b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за фінансової підтримки Уряду Канади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вул. Щекавицька, 30/39, офіс 27, Київ, 04071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тел. +38 044 2071282, факс +38 044 2071283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uk-UA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office@pleddg.org.ua</a:t>
            </a:r>
            <a:endParaRPr lang="en-US" altLang="ru-RU" sz="140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ru-RU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www.pleddg.org.ua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uk-UA" altLang="ru-RU" sz="1400">
              <a:solidFill>
                <a:srgbClr val="9D9D9D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uk-UA" altLang="ru-RU" sz="1400">
              <a:solidFill>
                <a:srgbClr val="808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C1962E8-C6B1-426F-AB0F-C22CF8034B7F}"/>
              </a:ext>
            </a:extLst>
          </p:cNvPr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marL="1790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ru-RU" sz="3200" b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ДЯКУЄМО ЗА УВАГУ!</a:t>
            </a:r>
          </a:p>
        </p:txBody>
      </p:sp>
      <p:pic>
        <p:nvPicPr>
          <p:cNvPr id="4" name="Рисунок 21">
            <a:extLst>
              <a:ext uri="{FF2B5EF4-FFF2-40B4-BE49-F238E27FC236}">
                <a16:creationId xmlns:a16="http://schemas.microsoft.com/office/drawing/2014/main" xmlns="" id="{50389DF3-0B1F-428F-9BED-374A3BAE87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2">
            <a:extLst>
              <a:ext uri="{FF2B5EF4-FFF2-40B4-BE49-F238E27FC236}">
                <a16:creationId xmlns:a16="http://schemas.microsoft.com/office/drawing/2014/main" xmlns="" id="{AEC70148-77C8-49DF-BD3B-018D20F38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3">
            <a:extLst>
              <a:ext uri="{FF2B5EF4-FFF2-40B4-BE49-F238E27FC236}">
                <a16:creationId xmlns:a16="http://schemas.microsoft.com/office/drawing/2014/main" xmlns="" id="{A84EB6B4-747F-4DA6-9718-E90BE4FC3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5534F1-0ADD-4052-935B-B4ADA77B3B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C503BA9C-506E-4E8B-9272-7678D35D3E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8FF3-AA0D-4CE3-88BA-44E093A81021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BD1E13-E436-41CF-AA71-89642275ABA2}" type="datetimeFigureOut">
              <a:rPr lang="en-US"/>
              <a:pPr>
                <a:defRPr/>
              </a:pPr>
              <a:t>11/28/2020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4FEF-809B-4987-BDF5-0305F76CD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>
            <a:extLst>
              <a:ext uri="{FF2B5EF4-FFF2-40B4-BE49-F238E27FC236}">
                <a16:creationId xmlns:a16="http://schemas.microsoft.com/office/drawing/2014/main" xmlns="" id="{150A4EAE-0E76-4C64-8303-E16F4AB0A1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Зразок заголовка</a:t>
            </a:r>
            <a:endParaRPr lang="en-US" altLang="en-US"/>
          </a:p>
        </p:txBody>
      </p:sp>
      <p:sp>
        <p:nvSpPr>
          <p:cNvPr id="1027" name="Місце для тексту 2">
            <a:extLst>
              <a:ext uri="{FF2B5EF4-FFF2-40B4-BE49-F238E27FC236}">
                <a16:creationId xmlns:a16="http://schemas.microsoft.com/office/drawing/2014/main" xmlns="" id="{B269A383-8F96-450D-B895-9B6A9C71D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Зразок тексту</a:t>
            </a:r>
          </a:p>
          <a:p>
            <a:pPr lvl="1"/>
            <a:r>
              <a:rPr lang="uk-UA" altLang="en-US"/>
              <a:t>Другий рівень</a:t>
            </a:r>
          </a:p>
          <a:p>
            <a:pPr lvl="2"/>
            <a:r>
              <a:rPr lang="uk-UA" altLang="en-US"/>
              <a:t>Третій рівень</a:t>
            </a:r>
          </a:p>
          <a:p>
            <a:pPr lvl="3"/>
            <a:r>
              <a:rPr lang="uk-UA" altLang="en-US"/>
              <a:t>Четвертий рівень</a:t>
            </a:r>
          </a:p>
          <a:p>
            <a:pPr lvl="4"/>
            <a:r>
              <a:rPr lang="uk-UA" altLang="en-US"/>
              <a:t>П'ятий рівень</a:t>
            </a:r>
            <a:endParaRPr lang="en-US" alt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0FF8971-21E9-4AFA-A890-C9E063058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5CBB7B6-9584-4916-8E8D-73918A62C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80DC4CB-5BBB-4CDD-9094-B10FFBBA7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191"/>
                </a:solidFill>
              </a:defRPr>
            </a:lvl1pPr>
          </a:lstStyle>
          <a:p>
            <a:pPr>
              <a:defRPr/>
            </a:pPr>
            <a:fld id="{3B133F08-BF5B-47A3-913E-0FAC7A3941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E60C792-63DE-4967-BC6C-2A2DD4061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3" y="1557338"/>
            <a:ext cx="9144000" cy="2735262"/>
          </a:xfrm>
        </p:spPr>
        <p:txBody>
          <a:bodyPr>
            <a:noAutofit/>
          </a:bodyPr>
          <a:lstStyle/>
          <a:p>
            <a:pPr marL="1790700" algn="ctr" eaLnBrk="1" hangingPunct="1"/>
            <a: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ru-RU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УПРАВЛІННЯ ПРОЕКТАМИ МІСЦЕВОГО ЕКОНОМІЧНОГО РОЗВИТКУ</a:t>
            </a:r>
            <a: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altLang="ru-RU" sz="22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8DB5CC-DC35-4247-9234-67D8FF8138C0}" type="slidenum">
              <a:rPr lang="ru-RU" altLang="en-US" sz="1200">
                <a:solidFill>
                  <a:srgbClr val="898989"/>
                </a:solidFill>
              </a:rPr>
              <a:pPr/>
              <a:t>10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ПРОЕКТИ</a:t>
            </a:r>
            <a:r>
              <a:rPr lang="ru-RU" altLang="en-US" sz="32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МІСЦЕВОГО</a:t>
            </a:r>
            <a:r>
              <a:rPr lang="ru-RU" altLang="en-US" sz="32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РОЗВИТКУ</a:t>
            </a:r>
            <a:endParaRPr lang="ru-RU" altLang="en-US" sz="3200" b="1" cap="none" dirty="0" smtClean="0">
              <a:solidFill>
                <a:srgbClr val="880038"/>
              </a:solidFill>
              <a:effectLst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1200"/>
            <a:ext cx="8856984" cy="4876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altLang="en-US" sz="2800" b="1" i="1" dirty="0" smtClean="0">
                <a:solidFill>
                  <a:srgbClr val="C00000"/>
                </a:solidFill>
              </a:rPr>
              <a:t>Проекти</a:t>
            </a:r>
            <a:r>
              <a:rPr lang="uk-UA" altLang="en-US" sz="2800" dirty="0" smtClean="0"/>
              <a:t>, що здійснюються під егідою органу місцевого самоврядування (як генерального замовника) і мають центри відповідальності у його структурних підрозділах, спрямовані на реалізацію стратегічних пріоритетів розвитку території й затверджені у складі проектної частини стратегії</a:t>
            </a:r>
            <a:r>
              <a:rPr lang="ru-RU" altLang="en-US" sz="28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uk-UA" altLang="en-US" sz="2800" b="1" i="1" dirty="0" smtClean="0">
                <a:solidFill>
                  <a:srgbClr val="C00000"/>
                </a:solidFill>
              </a:rPr>
              <a:t>Результатами їх</a:t>
            </a:r>
            <a:r>
              <a:rPr lang="uk-UA" altLang="en-US" sz="2800" i="1" dirty="0" smtClean="0">
                <a:solidFill>
                  <a:srgbClr val="C00000"/>
                </a:solidFill>
              </a:rPr>
              <a:t> </a:t>
            </a:r>
            <a:r>
              <a:rPr lang="uk-UA" altLang="en-US" sz="2800" b="1" i="1" dirty="0" smtClean="0">
                <a:solidFill>
                  <a:srgbClr val="C00000"/>
                </a:solidFill>
              </a:rPr>
              <a:t>виконання</a:t>
            </a:r>
            <a:r>
              <a:rPr lang="uk-UA" altLang="en-US" sz="2800" i="1" dirty="0" smtClean="0">
                <a:solidFill>
                  <a:srgbClr val="C00000"/>
                </a:solidFill>
              </a:rPr>
              <a:t> </a:t>
            </a:r>
            <a:r>
              <a:rPr lang="uk-UA" altLang="en-US" sz="2800" dirty="0" smtClean="0"/>
              <a:t>є заздалегідь оцінені та погоджені із заінтересованими сторонами суто соціальні або соціально-економічні вигоди.</a:t>
            </a:r>
            <a:endParaRPr lang="ru-RU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57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0900"/>
          </a:xfrm>
        </p:spPr>
        <p:txBody>
          <a:bodyPr/>
          <a:lstStyle/>
          <a:p>
            <a:r>
              <a:rPr lang="uk-UA" altLang="en-US" sz="2800" b="1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СПЕЦИФІКА ПРОЕКТІВ МІСЦЕВОГО РОЗВИТКУ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557338"/>
            <a:ext cx="8713093" cy="518403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800" dirty="0" smtClean="0"/>
              <a:t>спрямовані на реалізацію стратегічних пріоритетів розвитку території та досягнення соціально-економічних вигод територіальної громади;</a:t>
            </a:r>
            <a:endParaRPr lang="ru-RU" sz="28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 smtClean="0"/>
              <a:t>затверджені у складі проектної частини стратегії;</a:t>
            </a:r>
            <a:endParaRPr lang="ru-RU" sz="28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 smtClean="0"/>
              <a:t>здійснюються під егідою органу місцевого самоврядування;</a:t>
            </a:r>
            <a:endParaRPr lang="ru-RU" sz="28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 smtClean="0"/>
              <a:t>мають центри відповідальності у структурних підрозділах органу місцевого самоврядування;</a:t>
            </a:r>
            <a:endParaRPr lang="ru-RU" sz="28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uk-UA" sz="2800" dirty="0" smtClean="0"/>
              <a:t>за результатами їх виконання можуть бути отримані як позитивні фінансові потоки, економічні  ефекти, так і суто соціальні вигоди.</a:t>
            </a: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051CE5-AE69-4BA2-B8D6-A41051426662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63538" y="1314450"/>
            <a:ext cx="8467725" cy="5165725"/>
          </a:xfrm>
          <a:prstGeom prst="rect">
            <a:avLst/>
          </a:prstGeom>
          <a:solidFill>
            <a:schemeClr val="accent1">
              <a:alpha val="1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847725"/>
          </a:xfrm>
        </p:spPr>
        <p:txBody>
          <a:bodyPr/>
          <a:lstStyle/>
          <a:p>
            <a:pPr eaLnBrk="1" hangingPunct="1"/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ХАРАКТЕРНІ</a:t>
            </a:r>
            <a:r>
              <a:rPr lang="ru-RU" altLang="en-US" sz="32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ОСОБЛИВОСТІ</a:t>
            </a:r>
            <a:r>
              <a:rPr lang="ru-RU" altLang="en-US" sz="3200" b="1" cap="none" dirty="0" smtClean="0">
                <a:solidFill>
                  <a:srgbClr val="880038"/>
                </a:solidFill>
                <a:effectLst/>
              </a:rPr>
              <a:t> </a:t>
            </a:r>
            <a:br>
              <a:rPr lang="ru-RU" altLang="en-US" sz="3200" b="1" cap="none" dirty="0" smtClean="0">
                <a:solidFill>
                  <a:srgbClr val="880038"/>
                </a:solidFill>
                <a:effectLst/>
              </a:rPr>
            </a:br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ПРОЕКТІВ</a:t>
            </a:r>
            <a:r>
              <a:rPr lang="ru-RU" altLang="en-US" sz="32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ЕКОНОМІЧНОГО</a:t>
            </a:r>
            <a:r>
              <a:rPr lang="ru-RU" altLang="en-US" sz="32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3200" b="1" cap="none" dirty="0" err="1" smtClean="0">
                <a:solidFill>
                  <a:srgbClr val="880038"/>
                </a:solidFill>
                <a:effectLst/>
              </a:rPr>
              <a:t>РОЗВИТКУ</a:t>
            </a:r>
            <a:endParaRPr lang="ru-RU" altLang="en-US" sz="3200" b="1" cap="none" dirty="0" smtClean="0">
              <a:solidFill>
                <a:srgbClr val="880038"/>
              </a:solidFill>
              <a:effectLst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9888" y="1352550"/>
            <a:ext cx="4521200" cy="5072063"/>
          </a:xfrm>
        </p:spPr>
        <p:txBody>
          <a:bodyPr/>
          <a:lstStyle/>
          <a:p>
            <a:pPr eaLnBrk="1" hangingPunct="1"/>
            <a:r>
              <a:rPr lang="uk-UA" altLang="en-US" sz="2400" b="1" dirty="0" smtClean="0">
                <a:solidFill>
                  <a:srgbClr val="C00000"/>
                </a:solidFill>
              </a:rPr>
              <a:t>Ініціатор </a:t>
            </a:r>
            <a:r>
              <a:rPr lang="uk-UA" altLang="en-US" sz="1800" b="1" dirty="0" smtClean="0">
                <a:solidFill>
                  <a:srgbClr val="C00000"/>
                </a:solidFill>
              </a:rPr>
              <a:t>(керівник)</a:t>
            </a:r>
          </a:p>
          <a:p>
            <a:pPr eaLnBrk="1" hangingPunct="1"/>
            <a:r>
              <a:rPr lang="uk-UA" altLang="en-US" sz="2400" b="1" dirty="0" smtClean="0">
                <a:solidFill>
                  <a:srgbClr val="C00000"/>
                </a:solidFill>
              </a:rPr>
              <a:t>Замовник </a:t>
            </a:r>
            <a:r>
              <a:rPr lang="uk-UA" altLang="en-US" sz="1800" b="1" dirty="0" smtClean="0">
                <a:solidFill>
                  <a:srgbClr val="C00000"/>
                </a:solidFill>
              </a:rPr>
              <a:t>(споживач </a:t>
            </a:r>
            <a:r>
              <a:rPr lang="uk-UA" altLang="en-US" sz="1800" b="1" dirty="0" err="1" smtClean="0">
                <a:solidFill>
                  <a:srgbClr val="C00000"/>
                </a:solidFill>
              </a:rPr>
              <a:t>рез-тів</a:t>
            </a:r>
            <a:r>
              <a:rPr lang="uk-UA" altLang="en-US" sz="1800" b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85000"/>
              </a:lnSpc>
            </a:pPr>
            <a:endParaRPr lang="uk-UA" altLang="en-US" sz="18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uk-UA" altLang="en-US" sz="2400" b="1" dirty="0" smtClean="0">
                <a:solidFill>
                  <a:srgbClr val="C00000"/>
                </a:solidFill>
              </a:rPr>
              <a:t>Спрямованість </a:t>
            </a:r>
            <a:r>
              <a:rPr lang="uk-UA" altLang="en-US" sz="1800" b="1" dirty="0" smtClean="0">
                <a:solidFill>
                  <a:srgbClr val="C00000"/>
                </a:solidFill>
              </a:rPr>
              <a:t>(головні цілі)</a:t>
            </a:r>
          </a:p>
          <a:p>
            <a:pPr eaLnBrk="1" hangingPunct="1">
              <a:lnSpc>
                <a:spcPct val="115000"/>
              </a:lnSpc>
            </a:pPr>
            <a:endParaRPr lang="uk-UA" altLang="en-US" sz="18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uk-UA" altLang="en-US" sz="2400" b="1" dirty="0" smtClean="0">
                <a:solidFill>
                  <a:srgbClr val="C00000"/>
                </a:solidFill>
              </a:rPr>
              <a:t>Проблеми</a:t>
            </a:r>
            <a:r>
              <a:rPr lang="uk-UA" altLang="en-US" sz="1800" b="1" dirty="0" smtClean="0">
                <a:solidFill>
                  <a:srgbClr val="C00000"/>
                </a:solidFill>
              </a:rPr>
              <a:t>, які </a:t>
            </a:r>
            <a:r>
              <a:rPr lang="uk-UA" altLang="en-US" sz="1800" b="1" dirty="0" err="1" smtClean="0">
                <a:solidFill>
                  <a:srgbClr val="C00000"/>
                </a:solidFill>
              </a:rPr>
              <a:t>розв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’</a:t>
            </a:r>
            <a:r>
              <a:rPr lang="uk-UA" altLang="en-US" sz="1800" b="1" dirty="0" err="1" smtClean="0">
                <a:solidFill>
                  <a:srgbClr val="C00000"/>
                </a:solidFill>
              </a:rPr>
              <a:t>язуються</a:t>
            </a:r>
            <a:r>
              <a:rPr lang="uk-UA" altLang="en-US" sz="18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endParaRPr lang="uk-UA" altLang="en-US" sz="18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uk-UA" altLang="en-US" sz="2400" b="1" dirty="0" smtClean="0">
                <a:solidFill>
                  <a:srgbClr val="C00000"/>
                </a:solidFill>
              </a:rPr>
              <a:t>Фінансові ресурси </a:t>
            </a:r>
          </a:p>
          <a:p>
            <a:pPr eaLnBrk="1" hangingPunct="1"/>
            <a:endParaRPr lang="uk-UA" altLang="en-US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uk-UA" altLang="en-US" sz="2400" b="1" dirty="0" smtClean="0">
                <a:solidFill>
                  <a:srgbClr val="C00000"/>
                </a:solidFill>
              </a:rPr>
              <a:t>Ризики та невизначеності</a:t>
            </a:r>
          </a:p>
          <a:p>
            <a:pPr eaLnBrk="1" hangingPunct="1"/>
            <a:endParaRPr lang="uk-UA" altLang="en-US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uk-UA" altLang="en-US" sz="2400" b="1" dirty="0" smtClean="0">
                <a:solidFill>
                  <a:srgbClr val="C00000"/>
                </a:solidFill>
              </a:rPr>
              <a:t>Суспільна корисність </a:t>
            </a:r>
          </a:p>
          <a:p>
            <a:pPr eaLnBrk="1" hangingPunct="1"/>
            <a:endParaRPr lang="ru-RU" altLang="en-US" sz="2400" b="1" dirty="0" smtClean="0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4810125" y="1327150"/>
            <a:ext cx="0" cy="516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892675" y="1392238"/>
            <a:ext cx="38877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sz="1600" b="1">
                <a:solidFill>
                  <a:srgbClr val="0000FF"/>
                </a:solidFill>
              </a:rPr>
              <a:t>Орган місцевого самоврядування</a:t>
            </a:r>
            <a:endParaRPr lang="ru-RU" altLang="en-US" sz="2400" b="1">
              <a:solidFill>
                <a:srgbClr val="0000FF"/>
              </a:solidFill>
            </a:endParaRPr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350838" y="1816100"/>
            <a:ext cx="848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4892675" y="1882775"/>
            <a:ext cx="40513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sz="1600" b="1">
                <a:solidFill>
                  <a:srgbClr val="0000FF"/>
                </a:solidFill>
              </a:rPr>
              <a:t>Територіальна громада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ru-RU" altLang="en-US" sz="2400" b="1">
              <a:solidFill>
                <a:srgbClr val="0000FF"/>
              </a:solidFill>
            </a:endParaRPr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363538" y="2243138"/>
            <a:ext cx="848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4876800" y="2308225"/>
            <a:ext cx="36845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00FF"/>
                </a:solidFill>
              </a:rPr>
              <a:t>Забезпечення потреб і очікувань громади: вирішення проблем конкретної території </a:t>
            </a:r>
            <a:endParaRPr lang="ru-RU" altLang="en-US" sz="1600" b="1">
              <a:solidFill>
                <a:srgbClr val="0000FF"/>
              </a:solidFill>
            </a:endParaRPr>
          </a:p>
        </p:txBody>
      </p:sp>
      <p:sp>
        <p:nvSpPr>
          <p:cNvPr id="37900" name="Line 11"/>
          <p:cNvSpPr>
            <a:spLocks noChangeShapeType="1"/>
          </p:cNvSpPr>
          <p:nvPr/>
        </p:nvSpPr>
        <p:spPr bwMode="auto">
          <a:xfrm>
            <a:off x="363538" y="3208338"/>
            <a:ext cx="8475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4876800" y="3251200"/>
            <a:ext cx="3889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00FF"/>
                </a:solidFill>
              </a:rPr>
              <a:t>Локальні. Деякі з них можна вирішити в  короткий строк</a:t>
            </a:r>
            <a:endParaRPr lang="ru-RU" altLang="en-US" sz="1600" b="1">
              <a:solidFill>
                <a:srgbClr val="0000FF"/>
              </a:solidFill>
            </a:endParaRPr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>
            <a:off x="363538" y="3905250"/>
            <a:ext cx="846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4875213" y="4060825"/>
            <a:ext cx="3889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00FF"/>
                </a:solidFill>
              </a:rPr>
              <a:t>Доходи місцевих бюджетів, інвестиції приватного сектору, гранти тощо</a:t>
            </a:r>
            <a:endParaRPr lang="ru-RU" altLang="en-US" sz="1600" b="1">
              <a:solidFill>
                <a:srgbClr val="0000FF"/>
              </a:solidFill>
            </a:endParaRPr>
          </a:p>
        </p:txBody>
      </p:sp>
      <p:sp>
        <p:nvSpPr>
          <p:cNvPr id="37904" name="Line 15"/>
          <p:cNvSpPr>
            <a:spLocks noChangeShapeType="1"/>
          </p:cNvSpPr>
          <p:nvPr/>
        </p:nvSpPr>
        <p:spPr bwMode="auto">
          <a:xfrm>
            <a:off x="377825" y="4745038"/>
            <a:ext cx="844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4873625" y="4900613"/>
            <a:ext cx="3889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00FF"/>
                </a:solidFill>
              </a:rPr>
              <a:t>Високі, за причиною недосконалої нормативно-правової бази та частих змін у політиці Уряду</a:t>
            </a:r>
            <a:endParaRPr lang="ru-RU" altLang="en-US" sz="1600" b="1">
              <a:solidFill>
                <a:srgbClr val="0000FF"/>
              </a:solidFill>
            </a:endParaRPr>
          </a:p>
        </p:txBody>
      </p:sp>
      <p:sp>
        <p:nvSpPr>
          <p:cNvPr id="37906" name="Line 17"/>
          <p:cNvSpPr>
            <a:spLocks noChangeShapeType="1"/>
          </p:cNvSpPr>
          <p:nvPr/>
        </p:nvSpPr>
        <p:spPr bwMode="auto">
          <a:xfrm>
            <a:off x="363538" y="5703888"/>
            <a:ext cx="8475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4829175" y="5786438"/>
            <a:ext cx="40497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en-US" sz="1600" b="1">
                <a:solidFill>
                  <a:srgbClr val="0000FF"/>
                </a:solidFill>
              </a:rPr>
              <a:t>На рівні муніципального утворення суспільна корисність очевидна, легко і швидко відчувається громадою</a:t>
            </a:r>
            <a:endParaRPr lang="ru-RU" altLang="en-US" sz="1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/>
      <p:bldP spid="197640" grpId="0"/>
      <p:bldP spid="197642" grpId="0"/>
      <p:bldP spid="197644" grpId="0"/>
      <p:bldP spid="197646" grpId="0"/>
      <p:bldP spid="197648" grpId="0"/>
      <p:bldP spid="197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3" indent="0"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 </a:t>
            </a:r>
            <a:r>
              <a:rPr lang="ru-RU" sz="2800" dirty="0"/>
              <a:t>у межах </a:t>
            </a:r>
            <a:r>
              <a:rPr lang="ru-RU" sz="2800" dirty="0" err="1"/>
              <a:t>програмно-цільового</a:t>
            </a:r>
            <a:r>
              <a:rPr lang="ru-RU" sz="2800" dirty="0"/>
              <a:t> </a:t>
            </a:r>
            <a:r>
              <a:rPr lang="ru-RU" sz="2800" dirty="0" err="1"/>
              <a:t>підходу</a:t>
            </a:r>
            <a:r>
              <a:rPr lang="ru-RU" sz="2800" dirty="0"/>
              <a:t>, у </a:t>
            </a:r>
            <a:r>
              <a:rPr lang="ru-RU" sz="2800" dirty="0" err="1"/>
              <a:t>ході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визначаються</a:t>
            </a:r>
            <a:r>
              <a:rPr lang="ru-RU" sz="2800" dirty="0"/>
              <a:t> і </a:t>
            </a:r>
            <a:r>
              <a:rPr lang="ru-RU" sz="2800" dirty="0" err="1"/>
              <a:t>досягаються</a:t>
            </a:r>
            <a:r>
              <a:rPr lang="ru-RU" sz="2800" dirty="0"/>
              <a:t> </a:t>
            </a:r>
            <a:r>
              <a:rPr lang="en-US" sz="2800" dirty="0"/>
              <a:t>SMART- </a:t>
            </a:r>
            <a:r>
              <a:rPr lang="ru-RU" sz="2800" dirty="0" err="1"/>
              <a:t>цілі</a:t>
            </a:r>
            <a:r>
              <a:rPr lang="ru-RU" sz="2800" dirty="0"/>
              <a:t>, </a:t>
            </a:r>
            <a:r>
              <a:rPr lang="ru-RU" sz="2800" dirty="0" err="1"/>
              <a:t>ключовими</a:t>
            </a:r>
            <a:r>
              <a:rPr lang="ru-RU" sz="2800" dirty="0"/>
              <a:t> факторами </a:t>
            </a:r>
            <a:r>
              <a:rPr lang="ru-RU" sz="2800" dirty="0" err="1"/>
              <a:t>успіху</a:t>
            </a:r>
            <a:r>
              <a:rPr lang="ru-RU" sz="2800" dirty="0"/>
              <a:t> є </a:t>
            </a:r>
            <a:r>
              <a:rPr lang="ru-RU" sz="2800" dirty="0" err="1"/>
              <a:t>завчасне</a:t>
            </a:r>
            <a:r>
              <a:rPr lang="ru-RU" sz="2800" dirty="0"/>
              <a:t> </a:t>
            </a:r>
            <a:r>
              <a:rPr lang="ru-RU" sz="2800" dirty="0" err="1"/>
              <a:t>програмування</a:t>
            </a:r>
            <a:r>
              <a:rPr lang="ru-RU" sz="2800" dirty="0"/>
              <a:t> комплексу </a:t>
            </a:r>
            <a:r>
              <a:rPr lang="ru-RU" sz="2800" dirty="0" err="1"/>
              <a:t>дій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 (</a:t>
            </a:r>
            <a:r>
              <a:rPr lang="en-US" sz="2800" dirty="0"/>
              <a:t>WBS-, OBS-</a:t>
            </a:r>
            <a:r>
              <a:rPr lang="en-US" sz="2800" dirty="0" smtClean="0"/>
              <a:t>,</a:t>
            </a:r>
            <a:r>
              <a:rPr lang="uk-UA" sz="2800" dirty="0" smtClean="0"/>
              <a:t> </a:t>
            </a:r>
            <a:r>
              <a:rPr lang="en-US" sz="2800" dirty="0" err="1" smtClean="0"/>
              <a:t>RBS</a:t>
            </a:r>
            <a:r>
              <a:rPr lang="en-US" sz="2800" dirty="0" smtClean="0"/>
              <a:t>-</a:t>
            </a:r>
            <a:r>
              <a:rPr lang="en-US" sz="2800" dirty="0"/>
              <a:t>,CBS-</a:t>
            </a:r>
            <a:r>
              <a:rPr lang="ru-RU" sz="2800" dirty="0"/>
              <a:t>структур, </a:t>
            </a:r>
            <a:r>
              <a:rPr lang="ru-RU" sz="2800" dirty="0" err="1"/>
              <a:t>матриці</a:t>
            </a:r>
            <a:r>
              <a:rPr lang="ru-RU" sz="2800" dirty="0"/>
              <a:t> </a:t>
            </a:r>
            <a:r>
              <a:rPr lang="en-US" sz="2800" dirty="0"/>
              <a:t>RAM), </a:t>
            </a:r>
            <a:r>
              <a:rPr lang="ru-RU" sz="2800" dirty="0" err="1"/>
              <a:t>мінімізація</a:t>
            </a:r>
            <a:r>
              <a:rPr lang="ru-RU" sz="2800" dirty="0"/>
              <a:t> </a:t>
            </a:r>
            <a:r>
              <a:rPr lang="ru-RU" sz="2800" dirty="0" err="1"/>
              <a:t>ризиків</a:t>
            </a:r>
            <a:r>
              <a:rPr lang="ru-RU" sz="2800" dirty="0"/>
              <a:t> і </a:t>
            </a:r>
            <a:r>
              <a:rPr lang="ru-RU" sz="2800" dirty="0" err="1"/>
              <a:t>ефективне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змінами</a:t>
            </a:r>
            <a:r>
              <a:rPr lang="ru-RU" sz="2800" dirty="0"/>
              <a:t> з метою </a:t>
            </a:r>
            <a:r>
              <a:rPr lang="ru-RU" sz="2800" dirty="0" err="1"/>
              <a:t>забезпеченя</a:t>
            </a:r>
            <a:r>
              <a:rPr lang="ru-RU" sz="2800" dirty="0"/>
              <a:t> </a:t>
            </a:r>
            <a:r>
              <a:rPr lang="ru-RU" sz="2800" dirty="0" err="1"/>
              <a:t>задоволення</a:t>
            </a:r>
            <a:r>
              <a:rPr lang="ru-RU" sz="2800" dirty="0"/>
              <a:t>  стейкхолдерів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r>
              <a:rPr lang="ru-RU" dirty="0" err="1"/>
              <a:t>Управління</a:t>
            </a:r>
            <a:r>
              <a:rPr lang="ru-RU" dirty="0"/>
              <a:t> проектами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021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525963"/>
          </a:xfrm>
        </p:spPr>
        <p:txBody>
          <a:bodyPr/>
          <a:lstStyle/>
          <a:p>
            <a:pPr marL="17463" indent="0">
              <a:buNone/>
            </a:pPr>
            <a:r>
              <a:rPr lang="uk-UA" sz="3600" b="1" dirty="0" smtClean="0"/>
              <a:t>Завдання:</a:t>
            </a:r>
            <a:r>
              <a:rPr lang="uk-UA" sz="3600" dirty="0" smtClean="0"/>
              <a:t> </a:t>
            </a:r>
          </a:p>
          <a:p>
            <a:pPr marL="17463" indent="0" algn="ctr">
              <a:buNone/>
            </a:pPr>
            <a:r>
              <a:rPr lang="uk-UA" sz="3600" dirty="0" smtClean="0"/>
              <a:t>Встановити відповідність між переліком термінів та їх значеннями.</a:t>
            </a:r>
            <a:endParaRPr lang="en-US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</a:rPr>
              <a:t>ПРАКТИЧНА Вправа 2.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994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cap="none" dirty="0">
                <a:effectLst/>
              </a:rPr>
              <a:t>Типи проектів</a:t>
            </a:r>
            <a:r>
              <a:rPr lang="uk-UA" sz="280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b="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805644"/>
              </p:ext>
            </p:extLst>
          </p:nvPr>
        </p:nvGraphicFramePr>
        <p:xfrm>
          <a:off x="250825" y="1600200"/>
          <a:ext cx="8642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00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880038"/>
                </a:solidFill>
                <a:effectLst/>
              </a:rPr>
              <a:t>Види </a:t>
            </a:r>
            <a:r>
              <a:rPr lang="uk-UA" dirty="0" smtClean="0">
                <a:solidFill>
                  <a:srgbClr val="880038"/>
                </a:solidFill>
                <a:effectLst/>
              </a:rPr>
              <a:t>ДОНОРСЬКОЇ</a:t>
            </a:r>
            <a:r>
              <a:rPr lang="en-US" dirty="0" smtClean="0">
                <a:solidFill>
                  <a:srgbClr val="880038"/>
                </a:solidFill>
                <a:effectLst/>
              </a:rPr>
              <a:t> </a:t>
            </a:r>
            <a:r>
              <a:rPr lang="uk-UA" dirty="0" smtClean="0">
                <a:solidFill>
                  <a:srgbClr val="880038"/>
                </a:solidFill>
                <a:effectLst/>
              </a:rPr>
              <a:t>допомоги</a:t>
            </a:r>
            <a:endParaRPr lang="en-US" dirty="0">
              <a:solidFill>
                <a:srgbClr val="880038"/>
              </a:solidFill>
              <a:effectLst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69585"/>
              </p:ext>
            </p:extLst>
          </p:nvPr>
        </p:nvGraphicFramePr>
        <p:xfrm>
          <a:off x="250130" y="1196752"/>
          <a:ext cx="864235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50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880038"/>
                </a:solidFill>
                <a:effectLst/>
              </a:rPr>
              <a:t>Види </a:t>
            </a:r>
            <a:r>
              <a:rPr lang="uk-UA" dirty="0" smtClean="0">
                <a:solidFill>
                  <a:srgbClr val="880038"/>
                </a:solidFill>
                <a:effectLst/>
              </a:rPr>
              <a:t>ДОНОРСЬКОЇ</a:t>
            </a:r>
            <a:r>
              <a:rPr lang="en-US" dirty="0" smtClean="0">
                <a:solidFill>
                  <a:srgbClr val="880038"/>
                </a:solidFill>
                <a:effectLst/>
              </a:rPr>
              <a:t> </a:t>
            </a:r>
            <a:r>
              <a:rPr lang="uk-UA" dirty="0" smtClean="0">
                <a:solidFill>
                  <a:srgbClr val="880038"/>
                </a:solidFill>
                <a:effectLst/>
              </a:rPr>
              <a:t>допомоги</a:t>
            </a:r>
            <a:endParaRPr lang="en-US" dirty="0">
              <a:solidFill>
                <a:srgbClr val="880038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417638"/>
            <a:ext cx="9104820" cy="46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1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880038"/>
                </a:solidFill>
                <a:effectLst/>
              </a:rPr>
              <a:t>Види </a:t>
            </a:r>
            <a:r>
              <a:rPr lang="en-US" dirty="0" smtClean="0">
                <a:solidFill>
                  <a:srgbClr val="880038"/>
                </a:solidFill>
                <a:effectLst/>
              </a:rPr>
              <a:t> </a:t>
            </a:r>
            <a:r>
              <a:rPr lang="uk-UA" dirty="0" smtClean="0">
                <a:solidFill>
                  <a:srgbClr val="880038"/>
                </a:solidFill>
                <a:effectLst/>
              </a:rPr>
              <a:t>донорської допомоги</a:t>
            </a:r>
            <a:endParaRPr lang="en-US" dirty="0">
              <a:solidFill>
                <a:srgbClr val="880038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8" y="1417638"/>
            <a:ext cx="9104821" cy="46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880038"/>
                </a:solidFill>
                <a:effectLst/>
              </a:rPr>
              <a:t>Види</a:t>
            </a:r>
            <a:r>
              <a:rPr lang="en-US" dirty="0" smtClean="0">
                <a:solidFill>
                  <a:srgbClr val="880038"/>
                </a:solidFill>
                <a:effectLst/>
              </a:rPr>
              <a:t> </a:t>
            </a:r>
            <a:r>
              <a:rPr lang="uk-UA" dirty="0" smtClean="0">
                <a:solidFill>
                  <a:srgbClr val="880038"/>
                </a:solidFill>
                <a:effectLst/>
              </a:rPr>
              <a:t>донорської</a:t>
            </a:r>
            <a:r>
              <a:rPr lang="en-US" dirty="0" smtClean="0">
                <a:solidFill>
                  <a:srgbClr val="880038"/>
                </a:solidFill>
                <a:effectLst/>
              </a:rPr>
              <a:t> </a:t>
            </a:r>
            <a:r>
              <a:rPr lang="uk-UA" dirty="0" smtClean="0">
                <a:solidFill>
                  <a:srgbClr val="880038"/>
                </a:solidFill>
                <a:effectLst/>
              </a:rPr>
              <a:t>допомоги</a:t>
            </a:r>
            <a:endParaRPr lang="en-US" dirty="0">
              <a:solidFill>
                <a:srgbClr val="880038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8" y="1417638"/>
            <a:ext cx="9104821" cy="46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Основні поняття проектного менеджменту.</a:t>
            </a:r>
          </a:p>
          <a:p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/>
              <a:t>проектами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smtClean="0"/>
              <a:t>.</a:t>
            </a:r>
            <a:endParaRPr lang="uk-UA" dirty="0" smtClean="0"/>
          </a:p>
          <a:p>
            <a:pPr algn="l"/>
            <a:r>
              <a:rPr lang="ru-RU" dirty="0" err="1"/>
              <a:t>Управління</a:t>
            </a:r>
            <a:r>
              <a:rPr lang="ru-RU" dirty="0"/>
              <a:t> портфелем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/>
              <a:t>. </a:t>
            </a:r>
            <a:br>
              <a:rPr lang="ru-RU" dirty="0"/>
            </a:b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Зм</a:t>
            </a:r>
            <a:r>
              <a:rPr lang="uk-UA" dirty="0" err="1" smtClean="0"/>
              <a:t>іст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3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5889"/>
            <a:ext cx="9036496" cy="4843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12" y="4869160"/>
            <a:ext cx="861136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7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/>
              </a:rPr>
              <a:t>Класифікація донорів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15">
            <a:extLst>
              <a:ext uri="{FF2B5EF4-FFF2-40B4-BE49-F238E27FC236}">
                <a16:creationId xmlns:a16="http://schemas.microsoft.com/office/drawing/2014/main" xmlns="" id="{511B0CA3-8CEE-4522-9A4D-471CBBCC0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441654"/>
              </p:ext>
            </p:extLst>
          </p:nvPr>
        </p:nvGraphicFramePr>
        <p:xfrm>
          <a:off x="250825" y="1600200"/>
          <a:ext cx="8642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3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17009"/>
            <a:ext cx="8640960" cy="1143000"/>
          </a:xfrm>
        </p:spPr>
        <p:txBody>
          <a:bodyPr/>
          <a:lstStyle/>
          <a:p>
            <a:r>
              <a:rPr lang="uk-UA" dirty="0">
                <a:solidFill>
                  <a:srgbClr val="880038"/>
                </a:solidFill>
                <a:effectLst/>
              </a:rPr>
              <a:t>Що варто знати про донорів</a:t>
            </a:r>
            <a:endParaRPr lang="en-US" b="0" dirty="0">
              <a:solidFill>
                <a:srgbClr val="880038"/>
              </a:solidFill>
              <a:effectLst/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4872"/>
              </p:ext>
            </p:extLst>
          </p:nvPr>
        </p:nvGraphicFramePr>
        <p:xfrm>
          <a:off x="107504" y="1052736"/>
          <a:ext cx="892899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880038"/>
                </a:solidFill>
                <a:effectLst/>
              </a:rPr>
              <a:t>Характеристики грантових конкурсів</a:t>
            </a:r>
            <a:endParaRPr lang="en-US" dirty="0">
              <a:solidFill>
                <a:srgbClr val="880038"/>
              </a:solidFill>
              <a:effectLst/>
            </a:endParaRP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668886"/>
              </p:ext>
            </p:extLst>
          </p:nvPr>
        </p:nvGraphicFramePr>
        <p:xfrm>
          <a:off x="250825" y="1600200"/>
          <a:ext cx="8642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692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936104"/>
          </a:xfrm>
        </p:spPr>
        <p:txBody>
          <a:bodyPr>
            <a:normAutofit/>
          </a:bodyPr>
          <a:lstStyle/>
          <a:p>
            <a:r>
              <a:rPr lang="uk-UA" sz="2800" dirty="0" smtClean="0">
                <a:effectLst/>
              </a:rPr>
              <a:t>Інформаційні джерела </a:t>
            </a:r>
            <a:r>
              <a:rPr lang="uk-UA" sz="2800" dirty="0" err="1" smtClean="0">
                <a:effectLst/>
              </a:rPr>
              <a:t>грантрайтингу</a:t>
            </a:r>
            <a:endParaRPr lang="en-US" sz="2800" dirty="0">
              <a:effectLst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37001"/>
              </p:ext>
            </p:extLst>
          </p:nvPr>
        </p:nvGraphicFramePr>
        <p:xfrm>
          <a:off x="107504" y="1052736"/>
          <a:ext cx="892899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1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1" y="250831"/>
            <a:ext cx="864096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-3095" r="11561" b="3095"/>
          <a:stretch/>
        </p:blipFill>
        <p:spPr>
          <a:xfrm>
            <a:off x="-17830" y="108389"/>
            <a:ext cx="9126334" cy="6017776"/>
          </a:xfrm>
        </p:spPr>
      </p:pic>
    </p:spTree>
    <p:extLst>
      <p:ext uri="{BB962C8B-B14F-4D97-AF65-F5344CB8AC3E}">
        <p14:creationId xmlns:p14="http://schemas.microsoft.com/office/powerpoint/2010/main" val="1277690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" y="274638"/>
            <a:ext cx="9116385" cy="56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8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6138"/>
            <a:ext cx="9205760" cy="47062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19428"/>
          <a:stretch/>
        </p:blipFill>
        <p:spPr>
          <a:xfrm>
            <a:off x="0" y="0"/>
            <a:ext cx="9144000" cy="6091693"/>
          </a:xfrm>
        </p:spPr>
      </p:pic>
    </p:spTree>
    <p:extLst>
      <p:ext uri="{BB962C8B-B14F-4D97-AF65-F5344CB8AC3E}">
        <p14:creationId xmlns:p14="http://schemas.microsoft.com/office/powerpoint/2010/main" val="1049744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525963"/>
          </a:xfrm>
        </p:spPr>
        <p:txBody>
          <a:bodyPr/>
          <a:lstStyle/>
          <a:p>
            <a:pPr marL="17463" indent="0">
              <a:buNone/>
            </a:pPr>
            <a:r>
              <a:rPr lang="uk-UA" b="1" dirty="0" smtClean="0"/>
              <a:t>Завдання:</a:t>
            </a:r>
          </a:p>
          <a:p>
            <a:pPr marL="17463" indent="0">
              <a:buNone/>
            </a:pPr>
            <a:r>
              <a:rPr lang="ru-RU" sz="3600" dirty="0" err="1"/>
              <a:t>написати</a:t>
            </a:r>
            <a:r>
              <a:rPr lang="ru-RU" sz="3600" dirty="0"/>
              <a:t> 10 </a:t>
            </a:r>
            <a:r>
              <a:rPr lang="ru-RU" sz="3600" dirty="0" err="1"/>
              <a:t>найважливіших</a:t>
            </a:r>
            <a:r>
              <a:rPr lang="ru-RU" sz="3600" dirty="0"/>
              <a:t> </a:t>
            </a:r>
            <a:r>
              <a:rPr lang="ru-RU" sz="3600" dirty="0" err="1"/>
              <a:t>дій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smtClean="0"/>
              <a:t>треба </a:t>
            </a:r>
            <a:r>
              <a:rPr lang="ru-RU" sz="3600" dirty="0" err="1" smtClean="0"/>
              <a:t>зробити</a:t>
            </a:r>
            <a:r>
              <a:rPr lang="ru-RU" sz="3600" dirty="0" smtClean="0"/>
              <a:t>, </a:t>
            </a:r>
            <a:r>
              <a:rPr lang="ru-RU" sz="3600" dirty="0" err="1" smtClean="0"/>
              <a:t>аби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не </a:t>
            </a:r>
            <a:r>
              <a:rPr lang="ru-RU" sz="3600" b="1" dirty="0" err="1" smtClean="0">
                <a:solidFill>
                  <a:srgbClr val="FF0000"/>
                </a:solidFill>
              </a:rPr>
              <a:t>отримати</a:t>
            </a:r>
            <a:r>
              <a:rPr lang="ru-RU" sz="3600" dirty="0" smtClean="0"/>
              <a:t> грант на проект МЕР. </a:t>
            </a:r>
            <a:endParaRPr lang="uk-UA" sz="3600" b="1" dirty="0" smtClean="0"/>
          </a:p>
          <a:p>
            <a:pPr marL="17463" indent="0">
              <a:buNone/>
            </a:pP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Практична Вправа 3.</a:t>
            </a:r>
            <a:br>
              <a:rPr lang="uk-UA" sz="3600" dirty="0" smtClean="0"/>
            </a:br>
            <a:r>
              <a:rPr lang="uk-UA" sz="3600" b="0" dirty="0" smtClean="0">
                <a:effectLst/>
              </a:rPr>
              <a:t>Як не отримати грант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03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72D4AD-CD93-4C21-859E-945976A52232}" type="slidenum">
              <a:rPr lang="ru-RU" altLang="en-US" sz="1200">
                <a:solidFill>
                  <a:srgbClr val="898989"/>
                </a:solidFill>
              </a:rPr>
              <a:pPr/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 cap="none" dirty="0" err="1" smtClean="0">
                <a:solidFill>
                  <a:srgbClr val="880038"/>
                </a:solidFill>
                <a:effectLst/>
              </a:rPr>
              <a:t>ПРОЕКТНИЙ</a:t>
            </a:r>
            <a:r>
              <a:rPr lang="ru-RU" altLang="en-US" sz="28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2800" b="1" cap="none" dirty="0" err="1" smtClean="0">
                <a:solidFill>
                  <a:srgbClr val="880038"/>
                </a:solidFill>
                <a:effectLst/>
              </a:rPr>
              <a:t>ПІДХІД</a:t>
            </a:r>
            <a:r>
              <a:rPr lang="ru-RU" altLang="en-US" sz="2800" b="1" cap="none" dirty="0" smtClean="0">
                <a:solidFill>
                  <a:srgbClr val="880038"/>
                </a:solidFill>
                <a:effectLst/>
              </a:rPr>
              <a:t> У </a:t>
            </a:r>
            <a:r>
              <a:rPr lang="ru-RU" altLang="en-US" sz="2800" b="1" cap="none" dirty="0" err="1" smtClean="0">
                <a:solidFill>
                  <a:srgbClr val="880038"/>
                </a:solidFill>
                <a:effectLst/>
              </a:rPr>
              <a:t>ЗАБЕЗПЕЧЕННІ</a:t>
            </a:r>
            <a:r>
              <a:rPr lang="ru-RU" altLang="en-US" sz="28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2800" b="1" cap="none" dirty="0" err="1" smtClean="0">
                <a:solidFill>
                  <a:srgbClr val="880038"/>
                </a:solidFill>
                <a:effectLst/>
              </a:rPr>
              <a:t>МІСЦЕВОГО</a:t>
            </a:r>
            <a:r>
              <a:rPr lang="ru-RU" altLang="en-US" sz="2800" b="1" cap="none" dirty="0" smtClean="0">
                <a:solidFill>
                  <a:srgbClr val="880038"/>
                </a:solidFill>
                <a:effectLst/>
              </a:rPr>
              <a:t> </a:t>
            </a:r>
            <a:r>
              <a:rPr lang="ru-RU" altLang="en-US" sz="2800" b="1" cap="none" dirty="0" err="1" smtClean="0">
                <a:solidFill>
                  <a:srgbClr val="880038"/>
                </a:solidFill>
                <a:effectLst/>
              </a:rPr>
              <a:t>РОЗВИТКУ</a:t>
            </a:r>
            <a:endParaRPr lang="ru-RU" altLang="en-US" sz="2800" b="1" cap="none" dirty="0" smtClean="0">
              <a:solidFill>
                <a:srgbClr val="880038"/>
              </a:solidFill>
              <a:effectLst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18" y="1700808"/>
            <a:ext cx="8856984" cy="4652962"/>
          </a:xfrm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Проекти – інструменти реалізації стратегій </a:t>
            </a:r>
            <a:br>
              <a:rPr lang="uk-UA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 програм розвитку: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dirty="0" smtClean="0"/>
              <a:t>роботи (заходи);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dirty="0" smtClean="0"/>
              <a:t>терміни виконання;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dirty="0" smtClean="0"/>
              <a:t>відповідальність;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2800" dirty="0" smtClean="0"/>
              <a:t>необхідні ресурси.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uk-UA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2800" b="1" dirty="0" smtClean="0"/>
              <a:t>    На основі результатів реалізації проектів завжди можна оцінити ефективність та якість діяльності органу місцевого самоврядування з надання публічних послуг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 smtClean="0"/>
          </a:p>
        </p:txBody>
      </p:sp>
      <p:pic>
        <p:nvPicPr>
          <p:cNvPr id="26629" name="Рисунок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1662112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>
                <a:solidFill>
                  <a:srgbClr val="880038"/>
                </a:solidFill>
                <a:effectLst/>
              </a:rPr>
              <a:t>За якими критеріями донори  оцінюють  заявки? </a:t>
            </a:r>
            <a:endParaRPr lang="en-US" dirty="0">
              <a:solidFill>
                <a:srgbClr val="880038"/>
              </a:solidFill>
              <a:effectLst/>
            </a:endParaRP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xmlns="" id="{65D83CE7-D00B-4F06-9A35-6CB5255BB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274956"/>
              </p:ext>
            </p:extLst>
          </p:nvPr>
        </p:nvGraphicFramePr>
        <p:xfrm>
          <a:off x="250825" y="1600200"/>
          <a:ext cx="8642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610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80038"/>
                </a:solidFill>
                <a:effectLst/>
              </a:rPr>
              <a:t>«</a:t>
            </a:r>
            <a:r>
              <a:rPr lang="ru-RU" dirty="0" err="1">
                <a:solidFill>
                  <a:srgbClr val="880038"/>
                </a:solidFill>
                <a:effectLst/>
              </a:rPr>
              <a:t>Кістяк</a:t>
            </a:r>
            <a:r>
              <a:rPr lang="ru-RU" dirty="0">
                <a:solidFill>
                  <a:srgbClr val="880038"/>
                </a:solidFill>
                <a:effectLst/>
              </a:rPr>
              <a:t>» </a:t>
            </a:r>
            <a:r>
              <a:rPr lang="ru-RU" dirty="0" err="1">
                <a:solidFill>
                  <a:srgbClr val="880038"/>
                </a:solidFill>
                <a:effectLst/>
              </a:rPr>
              <a:t>проектної</a:t>
            </a:r>
            <a:r>
              <a:rPr lang="ru-RU" dirty="0">
                <a:solidFill>
                  <a:srgbClr val="880038"/>
                </a:solidFill>
                <a:effectLst/>
              </a:rPr>
              <a:t> заявки</a:t>
            </a:r>
            <a:endParaRPr lang="en-US" dirty="0">
              <a:solidFill>
                <a:srgbClr val="880038"/>
              </a:solidFill>
              <a:effectLst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429604"/>
              </p:ext>
            </p:extLst>
          </p:nvPr>
        </p:nvGraphicFramePr>
        <p:xfrm>
          <a:off x="250825" y="1600200"/>
          <a:ext cx="8642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315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9050"/>
              </p:ext>
            </p:extLst>
          </p:nvPr>
        </p:nvGraphicFramePr>
        <p:xfrm>
          <a:off x="0" y="1196753"/>
          <a:ext cx="9108504" cy="49865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03673">
                  <a:extLst>
                    <a:ext uri="{9D8B030D-6E8A-4147-A177-3AD203B41FA5}">
                      <a16:colId xmlns:a16="http://schemas.microsoft.com/office/drawing/2014/main" xmlns="" val="1091265761"/>
                    </a:ext>
                  </a:extLst>
                </a:gridCol>
                <a:gridCol w="6904831">
                  <a:extLst>
                    <a:ext uri="{9D8B030D-6E8A-4147-A177-3AD203B41FA5}">
                      <a16:colId xmlns:a16="http://schemas.microsoft.com/office/drawing/2014/main" xmlns="" val="4247375729"/>
                    </a:ext>
                  </a:extLst>
                </a:gridCol>
              </a:tblGrid>
              <a:tr h="2448271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Пріоритет конкурсу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Стимулювання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економічного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зростання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всіх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включаючи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економічні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права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жінок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гідні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робочі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місця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підприємництво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інвестування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найбідніші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найбільш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вразливі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верстви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населення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забезпечення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економічної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8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стабільності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2984659"/>
                  </a:ext>
                </a:extLst>
              </a:tr>
              <a:tr h="84610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Мета проекту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400" dirty="0" smtClean="0">
                        <a:solidFill>
                          <a:srgbClr val="880038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88003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844385"/>
                  </a:ext>
                </a:extLst>
              </a:tr>
              <a:tr h="84610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Завдання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400" dirty="0" smtClean="0">
                        <a:solidFill>
                          <a:srgbClr val="880038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88003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122181"/>
                  </a:ext>
                </a:extLst>
              </a:tr>
              <a:tr h="84610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Очікувані результати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88003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16419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756" y="-104921"/>
            <a:ext cx="8928991" cy="1373681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/>
              </a:rPr>
              <a:t>Практична Вправа 4.</a:t>
            </a:r>
            <a:br>
              <a:rPr lang="uk-UA" sz="3600" dirty="0" smtClean="0">
                <a:effectLst/>
              </a:rPr>
            </a:br>
            <a:r>
              <a:rPr lang="uk-UA" b="0" dirty="0" smtClean="0">
                <a:effectLst/>
              </a:rPr>
              <a:t>Завдання: Сформувати проектну ідею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7293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476672"/>
            <a:ext cx="9128543" cy="63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9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uk-UA" sz="3000" dirty="0" smtClean="0">
                <a:effectLst/>
              </a:rPr>
              <a:t>Правило побудови «дерева проблем»</a:t>
            </a:r>
            <a:endParaRPr lang="en-US" sz="30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778056"/>
              </p:ext>
            </p:extLst>
          </p:nvPr>
        </p:nvGraphicFramePr>
        <p:xfrm>
          <a:off x="250825" y="1600200"/>
          <a:ext cx="8642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8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0FFC5-133D-42D2-AB2B-78E132952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CE0FFC5-133D-42D2-AB2B-78E132952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CE0FFC5-133D-42D2-AB2B-78E132952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CCE0FFC5-133D-42D2-AB2B-78E132952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21C4F-5AC5-4F76-B823-C66F8A6F8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DA21C4F-5AC5-4F76-B823-C66F8A6F8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DA21C4F-5AC5-4F76-B823-C66F8A6F8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DA21C4F-5AC5-4F76-B823-C66F8A6F8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04E025-1267-4B73-B99F-73F6EF049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104E025-1267-4B73-B99F-73F6EF049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104E025-1267-4B73-B99F-73F6EF049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104E025-1267-4B73-B99F-73F6EF049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DF740-C5A1-40D6-A227-2609C1CDF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C6DF740-C5A1-40D6-A227-2609C1CDF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C6DF740-C5A1-40D6-A227-2609C1CDF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C6DF740-C5A1-40D6-A227-2609C1CDF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AC7F9A-31C7-4A2E-B1C9-66E16F27E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6AC7F9A-31C7-4A2E-B1C9-66E16F27E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6AC7F9A-31C7-4A2E-B1C9-66E16F27E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6AC7F9A-31C7-4A2E-B1C9-66E16F27E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E1B3A-3A47-44E5-8C8F-D3646F95E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3EE1B3A-3A47-44E5-8C8F-D3646F95E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3EE1B3A-3A47-44E5-8C8F-D3646F95E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B3EE1B3A-3A47-44E5-8C8F-D3646F95E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80288-6FA4-4536-ADF0-A1D30470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8B80288-6FA4-4536-ADF0-A1D30470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8B80288-6FA4-4536-ADF0-A1D30470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8B80288-6FA4-4536-ADF0-A1D304703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6C64D-24FA-4234-BBE6-F6CC15F48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CA6C64D-24FA-4234-BBE6-F6CC15F48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2CA6C64D-24FA-4234-BBE6-F6CC15F48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2CA6C64D-24FA-4234-BBE6-F6CC15F48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BAAFFC-3865-4DDC-9728-E751D9D76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FBBAAFFC-3865-4DDC-9728-E751D9D76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FBBAAFFC-3865-4DDC-9728-E751D9D76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BBAAFFC-3865-4DDC-9728-E751D9D76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5" y="355269"/>
            <a:ext cx="5010621" cy="5869903"/>
          </a:xfrm>
        </p:spPr>
      </p:pic>
    </p:spTree>
    <p:extLst>
      <p:ext uri="{BB962C8B-B14F-4D97-AF65-F5344CB8AC3E}">
        <p14:creationId xmlns:p14="http://schemas.microsoft.com/office/powerpoint/2010/main" val="26119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20552" cy="8382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880038"/>
                </a:solidFill>
              </a:rPr>
              <a:t>Співвідношення </a:t>
            </a:r>
            <a:br>
              <a:rPr lang="uk-UA" sz="3200" b="1" dirty="0">
                <a:solidFill>
                  <a:srgbClr val="880038"/>
                </a:solidFill>
              </a:rPr>
            </a:br>
            <a:r>
              <a:rPr lang="uk-UA" sz="3200" b="1" dirty="0">
                <a:solidFill>
                  <a:srgbClr val="880038"/>
                </a:solidFill>
              </a:rPr>
              <a:t>«Дерева проблем» та «Дерева цілей»</a:t>
            </a:r>
            <a:endParaRPr lang="en-US" sz="3200" b="1" dirty="0">
              <a:solidFill>
                <a:srgbClr val="88003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78" y="2896180"/>
            <a:ext cx="368009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Наслідки 2-го рівня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282" y="3702127"/>
            <a:ext cx="3699189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Наслідки 1-го рівня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202" y="4421868"/>
            <a:ext cx="3705269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Центральна проблема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786" y="5172600"/>
            <a:ext cx="370846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Причина 1-го рівня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282" y="5923333"/>
            <a:ext cx="3699189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Причина 2-го рівня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3439" y="2944951"/>
            <a:ext cx="375618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Ефект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8075" y="3702127"/>
            <a:ext cx="376691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Результати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066" y="4433604"/>
            <a:ext cx="376691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Мета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6065" y="5165081"/>
            <a:ext cx="376691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Завдання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593" y="5958416"/>
            <a:ext cx="376691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solidFill>
                  <a:schemeClr val="tx1"/>
                </a:solidFill>
                <a:latin typeface="Century Gothic (Body)"/>
              </a:rPr>
              <a:t>Підзадачі</a:t>
            </a:r>
            <a:r>
              <a:rPr lang="uk-UA" sz="2000" dirty="0">
                <a:solidFill>
                  <a:schemeClr val="tx1"/>
                </a:solidFill>
                <a:latin typeface="Century Gothic (Body)"/>
              </a:rPr>
              <a:t> / Заходи</a:t>
            </a:r>
            <a:endParaRPr lang="en-US" sz="2000" dirty="0">
              <a:solidFill>
                <a:schemeClr val="tx1"/>
              </a:solidFill>
              <a:latin typeface="Century Gothic (Body)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4223751" y="2995171"/>
            <a:ext cx="614324" cy="253856"/>
          </a:xfrm>
          <a:prstGeom prst="right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4239494" y="4499504"/>
            <a:ext cx="614324" cy="253856"/>
          </a:xfrm>
          <a:prstGeom prst="right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4236220" y="5263107"/>
            <a:ext cx="614324" cy="253856"/>
          </a:xfrm>
          <a:prstGeom prst="right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>
            <a:off x="4223751" y="6002104"/>
            <a:ext cx="614324" cy="253856"/>
          </a:xfrm>
          <a:prstGeom prst="right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4236220" y="3735901"/>
            <a:ext cx="614324" cy="253856"/>
          </a:xfrm>
          <a:prstGeom prst="rightArrow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0140" y="2132856"/>
            <a:ext cx="8640960" cy="4525963"/>
          </a:xfrm>
        </p:spPr>
        <p:txBody>
          <a:bodyPr/>
          <a:lstStyle/>
          <a:p>
            <a:pPr marL="17463" indent="0">
              <a:buNone/>
            </a:pPr>
            <a:r>
              <a:rPr lang="uk-UA" b="1" dirty="0" smtClean="0"/>
              <a:t>Завдання:</a:t>
            </a:r>
          </a:p>
          <a:p>
            <a:pPr marL="17463" indent="0">
              <a:buNone/>
            </a:pPr>
            <a:r>
              <a:rPr lang="uk-UA" sz="3600" dirty="0" smtClean="0"/>
              <a:t>Розробити «дерево проблем» з позицій визначеного </a:t>
            </a:r>
            <a:r>
              <a:rPr lang="uk-UA" sz="3600" dirty="0" err="1" smtClean="0"/>
              <a:t>бенефіціара</a:t>
            </a:r>
            <a:r>
              <a:rPr lang="uk-UA" sz="3600" dirty="0" smtClean="0"/>
              <a:t>. </a:t>
            </a:r>
            <a:endParaRPr lang="uk-UA" sz="3600" dirty="0"/>
          </a:p>
          <a:p>
            <a:pPr marL="17463" indent="0"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/>
          <a:lstStyle/>
          <a:p>
            <a:r>
              <a:rPr lang="uk-UA" dirty="0" smtClean="0">
                <a:effectLst/>
              </a:rPr>
              <a:t>Вправа 5.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1419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71501C-602D-421F-B659-FBBFA1C0DA1A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ПОРТФЕЛЬ ПРОЕКТІВ МІСЦЕВОГО ЕКОНОМІЧНОГО РОЗВИТКУ </a:t>
            </a:r>
            <a:endParaRPr lang="ru-RU" altLang="en-US" sz="2800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29384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це планований комплекс </a:t>
            </a:r>
            <a:r>
              <a:rPr lang="uk-UA" dirty="0" err="1" smtClean="0"/>
              <a:t>взаємо-пов'язаних</a:t>
            </a:r>
            <a:r>
              <a:rPr lang="uk-UA" dirty="0" smtClean="0"/>
              <a:t> пріоритетних проектів, спрямованих на досягнення визначених стратегічних цілей, який реалізується в рамках установлених обмежень в часі, обсягу фінансування й вимог якості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50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E6648-4158-48AB-B57E-BD98A73B2B19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431925"/>
          </a:xfrm>
        </p:spPr>
        <p:txBody>
          <a:bodyPr/>
          <a:lstStyle/>
          <a:p>
            <a:pPr eaLnBrk="1" hangingPunct="1"/>
            <a:r>
              <a:rPr lang="uk-UA" altLang="en-US" sz="1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ОСОБЛИВОСТІ ПОРТФЕЛЮ ПРОЕКТІВ МІСЦЕВОГО ЕКОНОМІЧНОГО РОЗВИТКУ </a:t>
            </a:r>
            <a:br>
              <a:rPr lang="uk-UA" altLang="en-US" sz="1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en-US" sz="180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(НА ВІДМІНУ ВІД ПОРТФЕЛЮ ІНВЕСТИЦІЙНИХ ПРОЕКТІВ ПІДПРИЄМСТВА):</a:t>
            </a:r>
            <a:r>
              <a:rPr lang="uk-UA" altLang="en-US" sz="1800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en-US" sz="1800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en-US" sz="1800" cap="none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397000"/>
          <a:ext cx="864096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0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785938" y="3143250"/>
            <a:ext cx="2428875" cy="221456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Arial Black" pitchFamily="34" charset="0"/>
              </a:rPr>
              <a:t>ЯК ПОВИННО БУТИ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3857625" y="3500438"/>
            <a:ext cx="2428875" cy="2214562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000500" y="3571875"/>
            <a:ext cx="2428875" cy="221456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Arial Black" pitchFamily="34" charset="0"/>
              </a:rPr>
              <a:t>ЯК Є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gray">
          <a:xfrm>
            <a:off x="1000125" y="928688"/>
            <a:ext cx="72342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en-US" sz="3200" b="1" dirty="0">
                <a:solidFill>
                  <a:srgbClr val="880038"/>
                </a:solidFill>
              </a:rPr>
              <a:t>ПРАКТИЧНА </a:t>
            </a:r>
            <a:r>
              <a:rPr lang="uk-UA" altLang="en-US" sz="3200" b="1" dirty="0" smtClean="0">
                <a:solidFill>
                  <a:srgbClr val="880038"/>
                </a:solidFill>
              </a:rPr>
              <a:t>ВПРАВА 1</a:t>
            </a:r>
            <a:r>
              <a:rPr lang="uk-UA" altLang="en-U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uk-UA" altLang="en-US" sz="32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uk-UA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Аналіз очікувань та побоювань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642938" y="2286000"/>
            <a:ext cx="1500187" cy="928688"/>
          </a:xfrm>
          <a:prstGeom prst="cloudCallout">
            <a:avLst>
              <a:gd name="adj1" fmla="val 69096"/>
              <a:gd name="adj2" fmla="val 75413"/>
            </a:avLst>
          </a:prstGeom>
          <a:solidFill>
            <a:srgbClr val="F2C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Arial Black" pitchFamily="34" charset="0"/>
              </a:rPr>
              <a:t>МЕТА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5072063" y="5143500"/>
            <a:ext cx="571500" cy="428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ыноска 1 (с границей) 9"/>
          <p:cNvSpPr/>
          <p:nvPr/>
        </p:nvSpPr>
        <p:spPr>
          <a:xfrm>
            <a:off x="7072313" y="5500688"/>
            <a:ext cx="1357312" cy="612775"/>
          </a:xfrm>
          <a:prstGeom prst="accentCallout1">
            <a:avLst>
              <a:gd name="adj1" fmla="val 18750"/>
              <a:gd name="adj2" fmla="val -8333"/>
              <a:gd name="adj3" fmla="val -29413"/>
              <a:gd name="adj4" fmla="val -130136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Точки конфлікту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Выноска 1 (с границей) 10"/>
          <p:cNvSpPr/>
          <p:nvPr/>
        </p:nvSpPr>
        <p:spPr>
          <a:xfrm>
            <a:off x="6072188" y="2214563"/>
            <a:ext cx="1785937" cy="857250"/>
          </a:xfrm>
          <a:prstGeom prst="accentCallout1">
            <a:avLst>
              <a:gd name="adj1" fmla="val 18750"/>
              <a:gd name="adj2" fmla="val -8333"/>
              <a:gd name="adj3" fmla="val 184194"/>
              <a:gd name="adj4" fmla="val -9652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Точки найближчих змін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44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5CE3FD-E37B-44DB-A1AC-ACCFFA012A45}" type="slidenum">
              <a:rPr lang="ru-RU" altLang="en-US" sz="1200">
                <a:latin typeface="Arial Black" panose="020B0A040201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ru-RU" altLang="en-US" sz="1200">
              <a:latin typeface="Arial Black" panose="020B0A04020102020204" pitchFamily="34" charset="0"/>
            </a:endParaRPr>
          </a:p>
        </p:txBody>
      </p:sp>
      <p:sp>
        <p:nvSpPr>
          <p:cNvPr id="4301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en-US" sz="1800" b="1" smtClean="0"/>
              <a:t/>
            </a:r>
            <a:br>
              <a:rPr lang="uk-UA" altLang="en-US" sz="1800" b="1" smtClean="0"/>
            </a:br>
            <a:r>
              <a:rPr lang="uk-UA" altLang="en-US" sz="1800" smtClean="0">
                <a:latin typeface="Tahoma" panose="020B0604030504040204" pitchFamily="34" charset="0"/>
                <a:cs typeface="Tahoma" panose="020B0604030504040204" pitchFamily="34" charset="0"/>
              </a:rPr>
              <a:t>діяльність із завершення цільового комплексу подій і робіт із збереженням ключового змісту проекту й відповідно до зовнішніх та внутрішніх вимог щодо продукту, вартості, часу, якості з метою забезпечення задоволеності учасників проекту.</a:t>
            </a:r>
            <a:r>
              <a:rPr lang="ru-RU" altLang="en-US" sz="1600" smtClean="0"/>
              <a:t/>
            </a:r>
            <a:br>
              <a:rPr lang="ru-RU" altLang="en-US" sz="1600" smtClean="0"/>
            </a:br>
            <a:endParaRPr lang="ru-RU" altLang="en-US" sz="1800" b="1" smtClean="0"/>
          </a:p>
        </p:txBody>
      </p:sp>
      <p:grpSp>
        <p:nvGrpSpPr>
          <p:cNvPr id="43012" name="Group 1034"/>
          <p:cNvGrpSpPr>
            <a:grpSpLocks/>
          </p:cNvGrpSpPr>
          <p:nvPr/>
        </p:nvGrpSpPr>
        <p:grpSpPr bwMode="auto">
          <a:xfrm>
            <a:off x="3059113" y="2492375"/>
            <a:ext cx="2951162" cy="2879725"/>
            <a:chOff x="2200" y="935"/>
            <a:chExt cx="1361" cy="1497"/>
          </a:xfrm>
        </p:grpSpPr>
        <p:sp>
          <p:nvSpPr>
            <p:cNvPr id="43019" name="AutoShape 1028"/>
            <p:cNvSpPr>
              <a:spLocks noChangeArrowheads="1"/>
            </p:cNvSpPr>
            <p:nvPr/>
          </p:nvSpPr>
          <p:spPr bwMode="auto">
            <a:xfrm>
              <a:off x="2200" y="935"/>
              <a:ext cx="1361" cy="771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3020" name="AutoShape 1030"/>
            <p:cNvSpPr>
              <a:spLocks noChangeArrowheads="1"/>
            </p:cNvSpPr>
            <p:nvPr/>
          </p:nvSpPr>
          <p:spPr bwMode="auto">
            <a:xfrm rot="10800000">
              <a:off x="2200" y="1706"/>
              <a:ext cx="1360" cy="3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3021" name="AutoShape 1031"/>
            <p:cNvSpPr>
              <a:spLocks noChangeArrowheads="1"/>
            </p:cNvSpPr>
            <p:nvPr/>
          </p:nvSpPr>
          <p:spPr bwMode="auto">
            <a:xfrm>
              <a:off x="2381" y="2069"/>
              <a:ext cx="998" cy="3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3022" name="Line 1032"/>
            <p:cNvSpPr>
              <a:spLocks noChangeShapeType="1"/>
            </p:cNvSpPr>
            <p:nvPr/>
          </p:nvSpPr>
          <p:spPr bwMode="auto">
            <a:xfrm>
              <a:off x="2200" y="1706"/>
              <a:ext cx="181" cy="72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1033"/>
            <p:cNvSpPr>
              <a:spLocks noChangeShapeType="1"/>
            </p:cNvSpPr>
            <p:nvPr/>
          </p:nvSpPr>
          <p:spPr bwMode="auto">
            <a:xfrm flipH="1">
              <a:off x="3379" y="1706"/>
              <a:ext cx="181" cy="72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 Box 1035"/>
          <p:cNvSpPr txBox="1">
            <a:spLocks noChangeArrowheads="1"/>
          </p:cNvSpPr>
          <p:nvPr/>
        </p:nvSpPr>
        <p:spPr bwMode="auto">
          <a:xfrm>
            <a:off x="3708400" y="20605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ПРОДУКТ</a:t>
            </a:r>
            <a:endParaRPr lang="ru-RU" altLang="en-US" sz="18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 Box 1036"/>
          <p:cNvSpPr txBox="1">
            <a:spLocks noChangeArrowheads="1"/>
          </p:cNvSpPr>
          <p:nvPr/>
        </p:nvSpPr>
        <p:spPr bwMode="auto">
          <a:xfrm>
            <a:off x="2051050" y="35718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uk-UA" altLang="en-US" sz="1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ЧАС</a:t>
            </a:r>
            <a:endParaRPr lang="ru-RU" altLang="en-US" sz="18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5" name="Text Box 1037"/>
          <p:cNvSpPr txBox="1">
            <a:spLocks noChangeArrowheads="1"/>
          </p:cNvSpPr>
          <p:nvPr/>
        </p:nvSpPr>
        <p:spPr bwMode="auto">
          <a:xfrm>
            <a:off x="6011863" y="357187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en-US" sz="1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ВАРТІСТЬ</a:t>
            </a:r>
            <a:endParaRPr lang="ru-RU" altLang="en-US" sz="18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6" name="Text Box 1038"/>
          <p:cNvSpPr txBox="1">
            <a:spLocks noChangeArrowheads="1"/>
          </p:cNvSpPr>
          <p:nvPr/>
        </p:nvSpPr>
        <p:spPr bwMode="auto">
          <a:xfrm>
            <a:off x="1979613" y="537210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uk-UA" altLang="en-US" sz="1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ЯКІСТЬ</a:t>
            </a:r>
            <a:endParaRPr lang="ru-RU" altLang="en-US" sz="18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7" name="Text Box 1039"/>
          <p:cNvSpPr txBox="1">
            <a:spLocks noChangeArrowheads="1"/>
          </p:cNvSpPr>
          <p:nvPr/>
        </p:nvSpPr>
        <p:spPr bwMode="auto">
          <a:xfrm>
            <a:off x="5651500" y="537210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en-US" sz="18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ЗАДОВОЛЕНІСТЬ УЧАСНИКІВ</a:t>
            </a:r>
            <a:endParaRPr lang="ru-RU" altLang="en-US" sz="18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8" name="Прямоугольник 15"/>
          <p:cNvSpPr>
            <a:spLocks noChangeArrowheads="1"/>
          </p:cNvSpPr>
          <p:nvPr/>
        </p:nvSpPr>
        <p:spPr bwMode="auto">
          <a:xfrm>
            <a:off x="2195513" y="260350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УПРАВЛІННЯ ПРОЕКТОМ</a:t>
            </a:r>
            <a:r>
              <a:rPr lang="uk-UA" altLang="en-US" sz="2800" b="1"/>
              <a:t> </a:t>
            </a:r>
            <a:endParaRPr lang="ru-RU" altLang="en-US" sz="2800"/>
          </a:p>
        </p:txBody>
      </p:sp>
    </p:spTree>
    <p:extLst>
      <p:ext uri="{BB962C8B-B14F-4D97-AF65-F5344CB8AC3E}">
        <p14:creationId xmlns:p14="http://schemas.microsoft.com/office/powerpoint/2010/main" val="38648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FF3E5B-3CC1-4E30-B3C0-5E3860460EE1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44035" name="Text Box 1027"/>
          <p:cNvSpPr txBox="1">
            <a:spLocks noChangeArrowheads="1"/>
          </p:cNvSpPr>
          <p:nvPr/>
        </p:nvSpPr>
        <p:spPr bwMode="auto">
          <a:xfrm>
            <a:off x="250825" y="446088"/>
            <a:ext cx="8642350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800" b="1">
                <a:solidFill>
                  <a:srgbClr val="87003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ФУНКЦІЇ УПРАВЛІННЯ ПРОЕКТАМИ</a:t>
            </a:r>
            <a:endParaRPr lang="ru-RU" altLang="en-US" sz="1800" b="1">
              <a:solidFill>
                <a:srgbClr val="87003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6" name="Text Box 1028"/>
          <p:cNvSpPr txBox="1">
            <a:spLocks noChangeArrowheads="1"/>
          </p:cNvSpPr>
          <p:nvPr/>
        </p:nvSpPr>
        <p:spPr bwMode="auto">
          <a:xfrm>
            <a:off x="1547813" y="1454150"/>
            <a:ext cx="1439862" cy="2119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 b="1" i="1"/>
              <a:t>Управління змістом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Ідея, цілі, задачі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Планування робіт, ресурсів, результатів, (проміжних і кінцевих)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Управління</a:t>
            </a:r>
            <a:r>
              <a:rPr lang="en-US" altLang="en-US" sz="1200"/>
              <a:t> </a:t>
            </a:r>
            <a:r>
              <a:rPr lang="uk-UA" altLang="en-US" sz="1200"/>
              <a:t>змістом</a:t>
            </a:r>
            <a:endParaRPr lang="ru-RU" altLang="en-US" sz="1200"/>
          </a:p>
        </p:txBody>
      </p:sp>
      <p:sp>
        <p:nvSpPr>
          <p:cNvPr id="44037" name="Text Box 1029"/>
          <p:cNvSpPr txBox="1">
            <a:spLocks noChangeArrowheads="1"/>
          </p:cNvSpPr>
          <p:nvPr/>
        </p:nvSpPr>
        <p:spPr bwMode="auto">
          <a:xfrm>
            <a:off x="3419475" y="1454150"/>
            <a:ext cx="1441450" cy="2119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200" b="1" i="1"/>
              <a:t>Управління часом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Планування часу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Розробка графіку, розкладу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Моніторинг графіку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Оцінка зв’язків і тривалості</a:t>
            </a:r>
            <a:endParaRPr lang="ru-RU" altLang="en-US" sz="1200"/>
          </a:p>
        </p:txBody>
      </p:sp>
      <p:sp>
        <p:nvSpPr>
          <p:cNvPr id="44038" name="Text Box 1030"/>
          <p:cNvSpPr txBox="1">
            <a:spLocks noChangeArrowheads="1"/>
          </p:cNvSpPr>
          <p:nvPr/>
        </p:nvSpPr>
        <p:spPr bwMode="auto">
          <a:xfrm>
            <a:off x="5292725" y="1454150"/>
            <a:ext cx="1439863" cy="1754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 b="1" i="1"/>
              <a:t>Управління якістю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Планування якістю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Страхування якості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Контроль і управління якістю</a:t>
            </a:r>
            <a:endParaRPr lang="ru-RU" altLang="en-US" sz="1200"/>
          </a:p>
        </p:txBody>
      </p:sp>
      <p:sp>
        <p:nvSpPr>
          <p:cNvPr id="44039" name="Text Box 1031"/>
          <p:cNvSpPr txBox="1">
            <a:spLocks noChangeArrowheads="1"/>
          </p:cNvSpPr>
          <p:nvPr/>
        </p:nvSpPr>
        <p:spPr bwMode="auto">
          <a:xfrm>
            <a:off x="7164388" y="1454150"/>
            <a:ext cx="1438275" cy="2119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 b="1" i="1"/>
              <a:t>Управління вартістю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Планування ресурсів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Оцінка бюджету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Складання кошторису витрат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Управління вартістю</a:t>
            </a:r>
            <a:endParaRPr lang="ru-RU" altLang="en-US" sz="1200"/>
          </a:p>
        </p:txBody>
      </p:sp>
      <p:sp>
        <p:nvSpPr>
          <p:cNvPr id="44040" name="Text Box 1032"/>
          <p:cNvSpPr txBox="1">
            <a:spLocks noChangeArrowheads="1"/>
          </p:cNvSpPr>
          <p:nvPr/>
        </p:nvSpPr>
        <p:spPr bwMode="auto">
          <a:xfrm>
            <a:off x="1692275" y="4335463"/>
            <a:ext cx="1584325" cy="1936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 b="1" i="1"/>
              <a:t>Управління ризиком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Ідентифікація ризику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Класифікація ризику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Протиризикові заходи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Управління ризиком</a:t>
            </a:r>
            <a:endParaRPr lang="ru-RU" altLang="en-US" sz="1200"/>
          </a:p>
        </p:txBody>
      </p:sp>
      <p:sp>
        <p:nvSpPr>
          <p:cNvPr id="44041" name="Text Box 1033"/>
          <p:cNvSpPr txBox="1">
            <a:spLocks noChangeArrowheads="1"/>
          </p:cNvSpPr>
          <p:nvPr/>
        </p:nvSpPr>
        <p:spPr bwMode="auto">
          <a:xfrm>
            <a:off x="3563938" y="4335463"/>
            <a:ext cx="1584325" cy="2119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 b="1" i="1"/>
              <a:t>Управління персоналом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Планування організації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Формування й згуртування проектної команди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Навчання персоналу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Мотивація персоналу</a:t>
            </a:r>
            <a:endParaRPr lang="ru-RU" altLang="en-US" sz="1200"/>
          </a:p>
        </p:txBody>
      </p:sp>
      <p:sp>
        <p:nvSpPr>
          <p:cNvPr id="44042" name="Text Box 1034"/>
          <p:cNvSpPr txBox="1">
            <a:spLocks noChangeArrowheads="1"/>
          </p:cNvSpPr>
          <p:nvPr/>
        </p:nvSpPr>
        <p:spPr bwMode="auto">
          <a:xfrm>
            <a:off x="5435600" y="4335463"/>
            <a:ext cx="1584325" cy="2119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 b="1" i="1"/>
              <a:t>Управління закупівлями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Планування закупівель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Складання й закриття угод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Торги, конкурси, тендери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Контроль за ходом виконання угод</a:t>
            </a:r>
            <a:endParaRPr lang="ru-RU" altLang="en-US" sz="1200"/>
          </a:p>
        </p:txBody>
      </p:sp>
      <p:sp>
        <p:nvSpPr>
          <p:cNvPr id="44043" name="Text Box 1035"/>
          <p:cNvSpPr txBox="1">
            <a:spLocks noChangeArrowheads="1"/>
          </p:cNvSpPr>
          <p:nvPr/>
        </p:nvSpPr>
        <p:spPr bwMode="auto">
          <a:xfrm>
            <a:off x="7308850" y="4335463"/>
            <a:ext cx="1584325" cy="2119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 b="1" i="1"/>
              <a:t>Управління комунікаціями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Планування комунікацій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Схеми отримання, переробки і передачі інформації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Підготовка звітів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Ш"/>
            </a:pPr>
            <a:r>
              <a:rPr lang="uk-UA" altLang="en-US" sz="1200"/>
              <a:t>Адміністрування</a:t>
            </a:r>
            <a:endParaRPr lang="ru-RU" altLang="en-US" sz="1200"/>
          </a:p>
        </p:txBody>
      </p:sp>
      <p:sp>
        <p:nvSpPr>
          <p:cNvPr id="44044" name="Line 1036"/>
          <p:cNvSpPr>
            <a:spLocks noChangeShapeType="1"/>
          </p:cNvSpPr>
          <p:nvPr/>
        </p:nvSpPr>
        <p:spPr bwMode="auto">
          <a:xfrm>
            <a:off x="8748713" y="806450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037"/>
          <p:cNvSpPr>
            <a:spLocks noChangeShapeType="1"/>
          </p:cNvSpPr>
          <p:nvPr/>
        </p:nvSpPr>
        <p:spPr bwMode="auto">
          <a:xfrm flipV="1">
            <a:off x="7885113" y="8064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038"/>
          <p:cNvSpPr>
            <a:spLocks noChangeShapeType="1"/>
          </p:cNvSpPr>
          <p:nvPr/>
        </p:nvSpPr>
        <p:spPr bwMode="auto">
          <a:xfrm>
            <a:off x="6877050" y="806450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039"/>
          <p:cNvSpPr>
            <a:spLocks noChangeShapeType="1"/>
          </p:cNvSpPr>
          <p:nvPr/>
        </p:nvSpPr>
        <p:spPr bwMode="auto">
          <a:xfrm flipV="1">
            <a:off x="6011863" y="8064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040"/>
          <p:cNvSpPr>
            <a:spLocks noChangeShapeType="1"/>
          </p:cNvSpPr>
          <p:nvPr/>
        </p:nvSpPr>
        <p:spPr bwMode="auto">
          <a:xfrm>
            <a:off x="5003800" y="806450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041"/>
          <p:cNvSpPr>
            <a:spLocks noChangeShapeType="1"/>
          </p:cNvSpPr>
          <p:nvPr/>
        </p:nvSpPr>
        <p:spPr bwMode="auto">
          <a:xfrm flipV="1">
            <a:off x="4140200" y="8064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042"/>
          <p:cNvSpPr>
            <a:spLocks noChangeShapeType="1"/>
          </p:cNvSpPr>
          <p:nvPr/>
        </p:nvSpPr>
        <p:spPr bwMode="auto">
          <a:xfrm>
            <a:off x="3132138" y="806450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043"/>
          <p:cNvSpPr>
            <a:spLocks noChangeShapeType="1"/>
          </p:cNvSpPr>
          <p:nvPr/>
        </p:nvSpPr>
        <p:spPr bwMode="auto">
          <a:xfrm flipV="1">
            <a:off x="2268538" y="8064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Text Box 1044"/>
          <p:cNvSpPr txBox="1">
            <a:spLocks noChangeArrowheads="1"/>
          </p:cNvSpPr>
          <p:nvPr/>
        </p:nvSpPr>
        <p:spPr bwMode="auto">
          <a:xfrm rot="10800000">
            <a:off x="247650" y="1173163"/>
            <a:ext cx="628650" cy="2735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400" b="1" i="1"/>
              <a:t>Провідні</a:t>
            </a:r>
            <a:r>
              <a:rPr lang="uk-UA" altLang="en-US" sz="1400"/>
              <a:t> - визначають результативність проекту</a:t>
            </a:r>
            <a:endParaRPr lang="ru-RU" altLang="en-US" sz="1400"/>
          </a:p>
        </p:txBody>
      </p:sp>
      <p:sp>
        <p:nvSpPr>
          <p:cNvPr id="44053" name="Text Box 1045"/>
          <p:cNvSpPr txBox="1">
            <a:spLocks noChangeArrowheads="1"/>
          </p:cNvSpPr>
          <p:nvPr/>
        </p:nvSpPr>
        <p:spPr bwMode="auto">
          <a:xfrm rot="10800000">
            <a:off x="247650" y="4122738"/>
            <a:ext cx="841375" cy="2735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400" b="1" i="1"/>
              <a:t>Забезпечуючі</a:t>
            </a:r>
            <a:r>
              <a:rPr lang="uk-UA" altLang="en-US" sz="1400"/>
              <a:t> – забезпечують процес реалізації проекту і надійність результату</a:t>
            </a:r>
            <a:endParaRPr lang="ru-RU" altLang="en-US" sz="1400"/>
          </a:p>
        </p:txBody>
      </p:sp>
      <p:sp>
        <p:nvSpPr>
          <p:cNvPr id="44054" name="Line 1046"/>
          <p:cNvSpPr>
            <a:spLocks noChangeShapeType="1"/>
          </p:cNvSpPr>
          <p:nvPr/>
        </p:nvSpPr>
        <p:spPr bwMode="auto">
          <a:xfrm>
            <a:off x="827088" y="1166813"/>
            <a:ext cx="8316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047"/>
          <p:cNvSpPr>
            <a:spLocks noChangeShapeType="1"/>
          </p:cNvSpPr>
          <p:nvPr/>
        </p:nvSpPr>
        <p:spPr bwMode="auto">
          <a:xfrm>
            <a:off x="1042988" y="6854825"/>
            <a:ext cx="8101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048"/>
          <p:cNvSpPr>
            <a:spLocks noChangeShapeType="1"/>
          </p:cNvSpPr>
          <p:nvPr/>
        </p:nvSpPr>
        <p:spPr bwMode="auto">
          <a:xfrm>
            <a:off x="1042988" y="4119563"/>
            <a:ext cx="8101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049"/>
          <p:cNvSpPr>
            <a:spLocks noChangeShapeType="1"/>
          </p:cNvSpPr>
          <p:nvPr/>
        </p:nvSpPr>
        <p:spPr bwMode="auto">
          <a:xfrm>
            <a:off x="827088" y="3902075"/>
            <a:ext cx="8316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1C3D3A-047A-4EBF-A1B4-0505D71F243A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45059" name="Line 2"/>
          <p:cNvSpPr>
            <a:spLocks noChangeShapeType="1"/>
          </p:cNvSpPr>
          <p:nvPr/>
        </p:nvSpPr>
        <p:spPr bwMode="auto">
          <a:xfrm rot="6600000">
            <a:off x="5803901" y="3349625"/>
            <a:ext cx="0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 rot="7800000">
            <a:off x="5394325" y="3365500"/>
            <a:ext cx="0" cy="224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 rot="9000000">
            <a:off x="5148263" y="3644900"/>
            <a:ext cx="0" cy="224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 rot="10200000">
            <a:off x="4787900" y="3716338"/>
            <a:ext cx="0" cy="224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 rot="-10200000">
            <a:off x="4427538" y="3716338"/>
            <a:ext cx="0" cy="224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 rot="-9000000">
            <a:off x="4067175" y="3573463"/>
            <a:ext cx="0" cy="224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 rot="-7800000">
            <a:off x="3824288" y="3313113"/>
            <a:ext cx="0" cy="224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 rot="-6600000">
            <a:off x="3608388" y="3025775"/>
            <a:ext cx="0" cy="224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0413"/>
          </a:xfrm>
        </p:spPr>
        <p:txBody>
          <a:bodyPr/>
          <a:lstStyle/>
          <a:p>
            <a:pPr eaLnBrk="1" hangingPunct="1"/>
            <a:r>
              <a:rPr lang="uk-UA" altLang="en-US" sz="2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УЧАСНИКИ (СТЕЙКХОЛДЕРИ) ПРОЕКТУ</a:t>
            </a:r>
            <a:r>
              <a:rPr lang="uk-UA" altLang="en-US" sz="1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en-US" sz="18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en-US" sz="1500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 rot="2160000">
            <a:off x="5146675" y="18065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2"/>
          <p:cNvSpPr>
            <a:spLocks noChangeShapeType="1"/>
          </p:cNvSpPr>
          <p:nvPr/>
        </p:nvSpPr>
        <p:spPr bwMode="auto">
          <a:xfrm rot="3240000">
            <a:off x="5418932" y="2074068"/>
            <a:ext cx="0" cy="222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3"/>
          <p:cNvSpPr>
            <a:spLocks noChangeShapeType="1"/>
          </p:cNvSpPr>
          <p:nvPr/>
        </p:nvSpPr>
        <p:spPr bwMode="auto">
          <a:xfrm rot="1080000">
            <a:off x="4873625" y="16716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4"/>
          <p:cNvSpPr>
            <a:spLocks noChangeShapeType="1"/>
          </p:cNvSpPr>
          <p:nvPr/>
        </p:nvSpPr>
        <p:spPr bwMode="auto">
          <a:xfrm rot="2160000">
            <a:off x="5146675" y="18065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5"/>
          <p:cNvSpPr>
            <a:spLocks noChangeShapeType="1"/>
          </p:cNvSpPr>
          <p:nvPr/>
        </p:nvSpPr>
        <p:spPr bwMode="auto">
          <a:xfrm rot="3240000">
            <a:off x="5418932" y="2074068"/>
            <a:ext cx="0" cy="222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 rot="4320000">
            <a:off x="5564188" y="2357438"/>
            <a:ext cx="0" cy="222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 rot="6480000">
            <a:off x="3605213" y="2374900"/>
            <a:ext cx="0" cy="217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 rot="7560000">
            <a:off x="3721101" y="20732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 rot="8640000">
            <a:off x="3906838" y="1825625"/>
            <a:ext cx="28575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 rot="9720000">
            <a:off x="4219575" y="16795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1"/>
          <p:cNvSpPr>
            <a:spLocks noChangeShapeType="1"/>
          </p:cNvSpPr>
          <p:nvPr/>
        </p:nvSpPr>
        <p:spPr bwMode="auto">
          <a:xfrm rot="5400000">
            <a:off x="4597401" y="1655762"/>
            <a:ext cx="0" cy="426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2"/>
          <p:cNvSpPr>
            <a:spLocks noChangeShapeType="1"/>
          </p:cNvSpPr>
          <p:nvPr/>
        </p:nvSpPr>
        <p:spPr bwMode="auto">
          <a:xfrm>
            <a:off x="4597400" y="162877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Oval 23"/>
          <p:cNvSpPr>
            <a:spLocks noChangeArrowheads="1"/>
          </p:cNvSpPr>
          <p:nvPr/>
        </p:nvSpPr>
        <p:spPr bwMode="auto">
          <a:xfrm>
            <a:off x="3851275" y="2997200"/>
            <a:ext cx="1439863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81" name="Text Box 24"/>
          <p:cNvSpPr txBox="1">
            <a:spLocks noChangeArrowheads="1"/>
          </p:cNvSpPr>
          <p:nvPr/>
        </p:nvSpPr>
        <p:spPr bwMode="auto">
          <a:xfrm>
            <a:off x="3924300" y="3644900"/>
            <a:ext cx="129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800" b="1"/>
              <a:t>ПРОЕКТ</a:t>
            </a:r>
            <a:endParaRPr lang="ru-RU" altLang="en-US" sz="1800" b="1"/>
          </a:p>
        </p:txBody>
      </p:sp>
      <p:sp>
        <p:nvSpPr>
          <p:cNvPr id="45082" name="Text Box 25"/>
          <p:cNvSpPr txBox="1">
            <a:spLocks noChangeArrowheads="1"/>
          </p:cNvSpPr>
          <p:nvPr/>
        </p:nvSpPr>
        <p:spPr bwMode="auto">
          <a:xfrm>
            <a:off x="4067175" y="1052513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Замовник (власник)</a:t>
            </a:r>
            <a:endParaRPr lang="ru-RU" altLang="en-US" sz="1200"/>
          </a:p>
        </p:txBody>
      </p:sp>
      <p:sp>
        <p:nvSpPr>
          <p:cNvPr id="45083" name="Text Box 26"/>
          <p:cNvSpPr txBox="1">
            <a:spLocks noChangeArrowheads="1"/>
          </p:cNvSpPr>
          <p:nvPr/>
        </p:nvSpPr>
        <p:spPr bwMode="auto">
          <a:xfrm>
            <a:off x="5003800" y="1196975"/>
            <a:ext cx="1008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Інвестори</a:t>
            </a:r>
            <a:endParaRPr lang="ru-RU" altLang="en-US" sz="1200"/>
          </a:p>
        </p:txBody>
      </p:sp>
      <p:sp>
        <p:nvSpPr>
          <p:cNvPr id="45084" name="Text Box 27"/>
          <p:cNvSpPr txBox="1">
            <a:spLocks noChangeArrowheads="1"/>
          </p:cNvSpPr>
          <p:nvPr/>
        </p:nvSpPr>
        <p:spPr bwMode="auto">
          <a:xfrm>
            <a:off x="5651500" y="1484313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Керівник проекту</a:t>
            </a:r>
            <a:endParaRPr lang="ru-RU" altLang="en-US" sz="1200"/>
          </a:p>
        </p:txBody>
      </p:sp>
      <p:sp>
        <p:nvSpPr>
          <p:cNvPr id="45085" name="Text Box 28"/>
          <p:cNvSpPr txBox="1">
            <a:spLocks noChangeArrowheads="1"/>
          </p:cNvSpPr>
          <p:nvPr/>
        </p:nvSpPr>
        <p:spPr bwMode="auto">
          <a:xfrm>
            <a:off x="6227763" y="213360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Команда проекту</a:t>
            </a:r>
            <a:endParaRPr lang="ru-RU" altLang="en-US" sz="1200"/>
          </a:p>
        </p:txBody>
      </p:sp>
      <p:sp>
        <p:nvSpPr>
          <p:cNvPr id="45086" name="Text Box 29"/>
          <p:cNvSpPr txBox="1">
            <a:spLocks noChangeArrowheads="1"/>
          </p:cNvSpPr>
          <p:nvPr/>
        </p:nvSpPr>
        <p:spPr bwMode="auto">
          <a:xfrm>
            <a:off x="6659563" y="28527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Генеральний директор</a:t>
            </a:r>
            <a:endParaRPr lang="ru-RU" altLang="en-US" sz="1200"/>
          </a:p>
        </p:txBody>
      </p:sp>
      <p:sp>
        <p:nvSpPr>
          <p:cNvPr id="45087" name="Text Box 30"/>
          <p:cNvSpPr txBox="1">
            <a:spLocks noChangeArrowheads="1"/>
          </p:cNvSpPr>
          <p:nvPr/>
        </p:nvSpPr>
        <p:spPr bwMode="auto">
          <a:xfrm>
            <a:off x="6877050" y="3573463"/>
            <a:ext cx="1366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Субконтрактори</a:t>
            </a:r>
            <a:endParaRPr lang="ru-RU" altLang="en-US" sz="1200"/>
          </a:p>
        </p:txBody>
      </p:sp>
      <p:sp>
        <p:nvSpPr>
          <p:cNvPr id="45088" name="Text Box 31"/>
          <p:cNvSpPr txBox="1">
            <a:spLocks noChangeArrowheads="1"/>
          </p:cNvSpPr>
          <p:nvPr/>
        </p:nvSpPr>
        <p:spPr bwMode="auto">
          <a:xfrm>
            <a:off x="3132138" y="126841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Ініціатор проекту</a:t>
            </a:r>
            <a:endParaRPr lang="ru-RU" altLang="en-US" sz="1200"/>
          </a:p>
        </p:txBody>
      </p:sp>
      <p:sp>
        <p:nvSpPr>
          <p:cNvPr id="45089" name="Text Box 32"/>
          <p:cNvSpPr txBox="1">
            <a:spLocks noChangeArrowheads="1"/>
          </p:cNvSpPr>
          <p:nvPr/>
        </p:nvSpPr>
        <p:spPr bwMode="auto">
          <a:xfrm>
            <a:off x="2339975" y="1484313"/>
            <a:ext cx="10080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Інші зацікавлені сторони</a:t>
            </a:r>
            <a:endParaRPr lang="ru-RU" altLang="en-US" sz="1200"/>
          </a:p>
        </p:txBody>
      </p:sp>
      <p:sp>
        <p:nvSpPr>
          <p:cNvPr id="45090" name="Text Box 33"/>
          <p:cNvSpPr txBox="1">
            <a:spLocks noChangeArrowheads="1"/>
          </p:cNvSpPr>
          <p:nvPr/>
        </p:nvSpPr>
        <p:spPr bwMode="auto">
          <a:xfrm>
            <a:off x="1908175" y="2205038"/>
            <a:ext cx="1008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Конкуренти</a:t>
            </a:r>
            <a:endParaRPr lang="ru-RU" altLang="en-US" sz="1200"/>
          </a:p>
        </p:txBody>
      </p:sp>
      <p:sp>
        <p:nvSpPr>
          <p:cNvPr id="45091" name="Text Box 34"/>
          <p:cNvSpPr txBox="1">
            <a:spLocks noChangeArrowheads="1"/>
          </p:cNvSpPr>
          <p:nvPr/>
        </p:nvSpPr>
        <p:spPr bwMode="auto">
          <a:xfrm>
            <a:off x="1619250" y="2708275"/>
            <a:ext cx="10080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Суспільні групи населення</a:t>
            </a:r>
            <a:endParaRPr lang="ru-RU" altLang="en-US" sz="1200"/>
          </a:p>
        </p:txBody>
      </p:sp>
      <p:sp>
        <p:nvSpPr>
          <p:cNvPr id="45092" name="Text Box 35"/>
          <p:cNvSpPr txBox="1">
            <a:spLocks noChangeArrowheads="1"/>
          </p:cNvSpPr>
          <p:nvPr/>
        </p:nvSpPr>
        <p:spPr bwMode="auto">
          <a:xfrm>
            <a:off x="1476375" y="3500438"/>
            <a:ext cx="10080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Споживачі кінцевої продукції</a:t>
            </a:r>
            <a:endParaRPr lang="ru-RU" altLang="en-US" sz="1200"/>
          </a:p>
        </p:txBody>
      </p:sp>
      <p:sp>
        <p:nvSpPr>
          <p:cNvPr id="45093" name="Text Box 36"/>
          <p:cNvSpPr txBox="1">
            <a:spLocks noChangeArrowheads="1"/>
          </p:cNvSpPr>
          <p:nvPr/>
        </p:nvSpPr>
        <p:spPr bwMode="auto">
          <a:xfrm>
            <a:off x="1547813" y="443706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Реалізатори продукції</a:t>
            </a:r>
            <a:endParaRPr lang="ru-RU" altLang="en-US" sz="1200"/>
          </a:p>
        </p:txBody>
      </p:sp>
      <p:sp>
        <p:nvSpPr>
          <p:cNvPr id="45094" name="Text Box 37"/>
          <p:cNvSpPr txBox="1">
            <a:spLocks noChangeArrowheads="1"/>
          </p:cNvSpPr>
          <p:nvPr/>
        </p:nvSpPr>
        <p:spPr bwMode="auto">
          <a:xfrm>
            <a:off x="2051050" y="5084763"/>
            <a:ext cx="10080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Виробник кінцевої продукції</a:t>
            </a:r>
            <a:endParaRPr lang="ru-RU" altLang="en-US" sz="1200"/>
          </a:p>
        </p:txBody>
      </p:sp>
      <p:sp>
        <p:nvSpPr>
          <p:cNvPr id="45095" name="Text Box 38"/>
          <p:cNvSpPr txBox="1">
            <a:spLocks noChangeArrowheads="1"/>
          </p:cNvSpPr>
          <p:nvPr/>
        </p:nvSpPr>
        <p:spPr bwMode="auto">
          <a:xfrm>
            <a:off x="2843213" y="5661025"/>
            <a:ext cx="10080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Власник земельної ділянки</a:t>
            </a:r>
            <a:endParaRPr lang="ru-RU" altLang="en-US" sz="1200"/>
          </a:p>
        </p:txBody>
      </p:sp>
      <p:sp>
        <p:nvSpPr>
          <p:cNvPr id="45096" name="Text Box 39"/>
          <p:cNvSpPr txBox="1">
            <a:spLocks noChangeArrowheads="1"/>
          </p:cNvSpPr>
          <p:nvPr/>
        </p:nvSpPr>
        <p:spPr bwMode="auto">
          <a:xfrm>
            <a:off x="5435600" y="573405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Постачаль-ники</a:t>
            </a:r>
            <a:endParaRPr lang="ru-RU" altLang="en-US" sz="1200"/>
          </a:p>
        </p:txBody>
      </p:sp>
      <p:sp>
        <p:nvSpPr>
          <p:cNvPr id="45097" name="Text Box 40"/>
          <p:cNvSpPr txBox="1">
            <a:spLocks noChangeArrowheads="1"/>
          </p:cNvSpPr>
          <p:nvPr/>
        </p:nvSpPr>
        <p:spPr bwMode="auto">
          <a:xfrm>
            <a:off x="4427538" y="5876925"/>
            <a:ext cx="1223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Ліцензори, консалтингові, інжинірингові компанії</a:t>
            </a:r>
            <a:endParaRPr lang="ru-RU" altLang="en-US" sz="1200"/>
          </a:p>
        </p:txBody>
      </p:sp>
      <p:sp>
        <p:nvSpPr>
          <p:cNvPr id="45098" name="Text Box 41"/>
          <p:cNvSpPr txBox="1">
            <a:spLocks noChangeArrowheads="1"/>
          </p:cNvSpPr>
          <p:nvPr/>
        </p:nvSpPr>
        <p:spPr bwMode="auto">
          <a:xfrm>
            <a:off x="3563938" y="594995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Органи влади</a:t>
            </a:r>
            <a:endParaRPr lang="ru-RU" altLang="en-US" sz="1200"/>
          </a:p>
        </p:txBody>
      </p:sp>
      <p:sp>
        <p:nvSpPr>
          <p:cNvPr id="45099" name="Text Box 42"/>
          <p:cNvSpPr txBox="1">
            <a:spLocks noChangeArrowheads="1"/>
          </p:cNvSpPr>
          <p:nvPr/>
        </p:nvSpPr>
        <p:spPr bwMode="auto">
          <a:xfrm>
            <a:off x="6156325" y="5013325"/>
            <a:ext cx="13684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Генеральний підрядник, субпідрядники</a:t>
            </a:r>
            <a:endParaRPr lang="ru-RU" altLang="en-US" sz="1200"/>
          </a:p>
        </p:txBody>
      </p:sp>
      <p:sp>
        <p:nvSpPr>
          <p:cNvPr id="45100" name="Text Box 43"/>
          <p:cNvSpPr txBox="1">
            <a:spLocks noChangeArrowheads="1"/>
          </p:cNvSpPr>
          <p:nvPr/>
        </p:nvSpPr>
        <p:spPr bwMode="auto">
          <a:xfrm>
            <a:off x="6516688" y="4365625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200"/>
              <a:t>Проектувальники</a:t>
            </a:r>
            <a:endParaRPr lang="ru-RU" altLang="en-US" sz="1200"/>
          </a:p>
        </p:txBody>
      </p:sp>
      <p:sp>
        <p:nvSpPr>
          <p:cNvPr id="78848" name="Rectangle 0"/>
          <p:cNvSpPr>
            <a:spLocks noChangeArrowheads="1"/>
          </p:cNvSpPr>
          <p:nvPr/>
        </p:nvSpPr>
        <p:spPr bwMode="auto">
          <a:xfrm>
            <a:off x="179388" y="5516563"/>
            <a:ext cx="1908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контроль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вплив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оцінка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6" name="Picture 8" descr="TUGO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61025"/>
            <a:ext cx="15446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3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A8523-5610-4CEE-83EB-693C8F638887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9788"/>
          </a:xfrm>
        </p:spPr>
        <p:txBody>
          <a:bodyPr/>
          <a:lstStyle/>
          <a:p>
            <a:pPr eaLnBrk="1" hangingPunct="1"/>
            <a:r>
              <a:rPr lang="uk-UA" altLang="en-US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ЖИТТЄВИЙ ЦИКЛ ПРОЕКТУ</a:t>
            </a:r>
            <a:endParaRPr lang="ru-RU" altLang="en-US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8990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sz="2400" b="1" smtClean="0"/>
              <a:t>ЖЦП </a:t>
            </a:r>
            <a:r>
              <a:rPr lang="uk-UA" altLang="en-US" sz="2400" smtClean="0"/>
              <a:t>– проміжок часу від виникнення ідеї до повного завершення проекту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sz="2400" b="1" smtClean="0"/>
              <a:t>ЖЦП </a:t>
            </a:r>
            <a:r>
              <a:rPr lang="uk-UA" altLang="en-US" sz="2400" smtClean="0"/>
              <a:t>– проміжок часу від першої витрати до отримання останньої вигоди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uk-UA" altLang="en-US" sz="240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uk-UA" altLang="en-US" sz="240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sz="2400" b="1" smtClean="0"/>
              <a:t>Підхід </a:t>
            </a:r>
            <a:r>
              <a:rPr lang="en-US" altLang="en-US" sz="2400" b="1" smtClean="0"/>
              <a:t>UNIDO</a:t>
            </a:r>
            <a:r>
              <a:rPr lang="uk-UA" altLang="en-US" sz="2400" b="1" smtClean="0"/>
              <a:t> до класифікації фаз проекту: </a:t>
            </a:r>
          </a:p>
          <a:p>
            <a:pPr eaLnBrk="1" hangingPunct="1"/>
            <a:r>
              <a:rPr lang="uk-UA" altLang="en-US" sz="2400" smtClean="0"/>
              <a:t>Передінвестиційна (концептуальна)</a:t>
            </a:r>
          </a:p>
          <a:p>
            <a:pPr eaLnBrk="1" hangingPunct="1"/>
            <a:r>
              <a:rPr lang="uk-UA" altLang="en-US" sz="2400" smtClean="0"/>
              <a:t>Інвестиційна (розробка, реалізація)</a:t>
            </a:r>
          </a:p>
          <a:p>
            <a:pPr eaLnBrk="1" hangingPunct="1"/>
            <a:r>
              <a:rPr lang="uk-UA" altLang="en-US" sz="2400" smtClean="0"/>
              <a:t>Експлуатаційна (завершення)</a:t>
            </a:r>
            <a:endParaRPr lang="ru-RU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5492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CC8E5-5525-41CB-86B9-D8ED374CA7C3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0550"/>
          </a:xfrm>
        </p:spPr>
        <p:txBody>
          <a:bodyPr/>
          <a:lstStyle/>
          <a:p>
            <a:pPr eaLnBrk="1" hangingPunct="1"/>
            <a:r>
              <a:rPr lang="uk-UA" altLang="en-US" sz="29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УЗАГАЛЬНЕНИЙ ЖИТТЄВИЙ ЦИКЛ ПРОЕКТУ</a:t>
            </a:r>
            <a:endParaRPr lang="ru-RU" altLang="en-US" sz="2900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>
            <a:off x="971550" y="11969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2843213" y="11969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4716463" y="11969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6588125" y="11969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>
            <a:off x="8459788" y="11969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971550" y="5589588"/>
            <a:ext cx="7488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2411413" y="5734050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 flipV="1">
            <a:off x="827088" y="19891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3851275" y="5661025"/>
            <a:ext cx="1370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800"/>
              <a:t>Час</a:t>
            </a:r>
            <a:endParaRPr lang="ru-RU" altLang="en-US" sz="1800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116013" y="1628775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600"/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600"/>
              <a:t>Концепція</a:t>
            </a:r>
            <a:endParaRPr lang="ru-RU" altLang="en-US" sz="1600"/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2987675" y="1628775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600"/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600"/>
              <a:t>Розробка</a:t>
            </a:r>
            <a:endParaRPr lang="ru-RU" altLang="en-US" sz="1600"/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4859338" y="1628775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600"/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600"/>
              <a:t>Реалізація</a:t>
            </a:r>
            <a:endParaRPr lang="ru-RU" altLang="en-US" sz="1600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6732588" y="1628775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600"/>
              <a:t>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600"/>
              <a:t>Завершення</a:t>
            </a:r>
            <a:endParaRPr lang="ru-RU" altLang="en-US" sz="1600"/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 rot="-5400000">
            <a:off x="-1041400" y="3136901"/>
            <a:ext cx="324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800"/>
              <a:t>Інтенсивність діяльності</a:t>
            </a:r>
            <a:endParaRPr lang="ru-RU" altLang="en-US" sz="1800"/>
          </a:p>
        </p:txBody>
      </p:sp>
      <p:sp>
        <p:nvSpPr>
          <p:cNvPr id="47122" name="Freeform 17"/>
          <p:cNvSpPr>
            <a:spLocks/>
          </p:cNvSpPr>
          <p:nvPr/>
        </p:nvSpPr>
        <p:spPr bwMode="auto">
          <a:xfrm>
            <a:off x="971550" y="2181225"/>
            <a:ext cx="7416800" cy="3408363"/>
          </a:xfrm>
          <a:custGeom>
            <a:avLst/>
            <a:gdLst>
              <a:gd name="T0" fmla="*/ 0 w 4672"/>
              <a:gd name="T1" fmla="*/ 2147483646 h 2147"/>
              <a:gd name="T2" fmla="*/ 342741250 w 4672"/>
              <a:gd name="T3" fmla="*/ 2147483646 h 2147"/>
              <a:gd name="T4" fmla="*/ 1486892188 w 4672"/>
              <a:gd name="T5" fmla="*/ 2147483646 h 2147"/>
              <a:gd name="T6" fmla="*/ 2147483646 w 4672"/>
              <a:gd name="T7" fmla="*/ 2147483646 h 2147"/>
              <a:gd name="T8" fmla="*/ 2147483646 w 4672"/>
              <a:gd name="T9" fmla="*/ 2147483646 h 2147"/>
              <a:gd name="T10" fmla="*/ 2147483646 w 4672"/>
              <a:gd name="T11" fmla="*/ 2147483646 h 2147"/>
              <a:gd name="T12" fmla="*/ 2147483646 w 4672"/>
              <a:gd name="T13" fmla="*/ 2147483646 h 2147"/>
              <a:gd name="T14" fmla="*/ 2147483646 w 4672"/>
              <a:gd name="T15" fmla="*/ 1638101803 h 2147"/>
              <a:gd name="T16" fmla="*/ 2147483646 w 4672"/>
              <a:gd name="T17" fmla="*/ 1066025456 h 2147"/>
              <a:gd name="T18" fmla="*/ 2147483646 w 4672"/>
              <a:gd name="T19" fmla="*/ 493950697 h 2147"/>
              <a:gd name="T20" fmla="*/ 2147483646 w 4672"/>
              <a:gd name="T21" fmla="*/ 151209397 h 2147"/>
              <a:gd name="T22" fmla="*/ 2147483646 w 4672"/>
              <a:gd name="T23" fmla="*/ 37801556 h 2147"/>
              <a:gd name="T24" fmla="*/ 2147483646 w 4672"/>
              <a:gd name="T25" fmla="*/ 151209397 h 2147"/>
              <a:gd name="T26" fmla="*/ 2147483646 w 4672"/>
              <a:gd name="T27" fmla="*/ 952619202 h 2147"/>
              <a:gd name="T28" fmla="*/ 2147483646 w 4672"/>
              <a:gd name="T29" fmla="*/ 2147483646 h 2147"/>
              <a:gd name="T30" fmla="*/ 2147483646 w 4672"/>
              <a:gd name="T31" fmla="*/ 2147483646 h 2147"/>
              <a:gd name="T32" fmla="*/ 2147483646 w 4672"/>
              <a:gd name="T33" fmla="*/ 2147483646 h 2147"/>
              <a:gd name="T34" fmla="*/ 2147483646 w 4672"/>
              <a:gd name="T35" fmla="*/ 2147483646 h 2147"/>
              <a:gd name="T36" fmla="*/ 2147483646 w 4672"/>
              <a:gd name="T37" fmla="*/ 2147483646 h 21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72"/>
              <a:gd name="T58" fmla="*/ 0 h 2147"/>
              <a:gd name="T59" fmla="*/ 4672 w 4672"/>
              <a:gd name="T60" fmla="*/ 2147 h 21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72" h="2147">
                <a:moveTo>
                  <a:pt x="0" y="2147"/>
                </a:moveTo>
                <a:cubicBezTo>
                  <a:pt x="19" y="2082"/>
                  <a:pt x="38" y="2018"/>
                  <a:pt x="136" y="1965"/>
                </a:cubicBezTo>
                <a:cubicBezTo>
                  <a:pt x="234" y="1912"/>
                  <a:pt x="416" y="1867"/>
                  <a:pt x="590" y="1829"/>
                </a:cubicBezTo>
                <a:cubicBezTo>
                  <a:pt x="764" y="1791"/>
                  <a:pt x="960" y="1814"/>
                  <a:pt x="1179" y="1739"/>
                </a:cubicBezTo>
                <a:cubicBezTo>
                  <a:pt x="1398" y="1664"/>
                  <a:pt x="1708" y="1474"/>
                  <a:pt x="1905" y="1376"/>
                </a:cubicBezTo>
                <a:cubicBezTo>
                  <a:pt x="2102" y="1278"/>
                  <a:pt x="2223" y="1225"/>
                  <a:pt x="2359" y="1149"/>
                </a:cubicBezTo>
                <a:cubicBezTo>
                  <a:pt x="2495" y="1073"/>
                  <a:pt x="2624" y="1005"/>
                  <a:pt x="2722" y="922"/>
                </a:cubicBezTo>
                <a:cubicBezTo>
                  <a:pt x="2820" y="839"/>
                  <a:pt x="2880" y="733"/>
                  <a:pt x="2948" y="650"/>
                </a:cubicBezTo>
                <a:cubicBezTo>
                  <a:pt x="3016" y="567"/>
                  <a:pt x="3054" y="499"/>
                  <a:pt x="3130" y="423"/>
                </a:cubicBezTo>
                <a:cubicBezTo>
                  <a:pt x="3206" y="347"/>
                  <a:pt x="3319" y="256"/>
                  <a:pt x="3402" y="196"/>
                </a:cubicBezTo>
                <a:cubicBezTo>
                  <a:pt x="3485" y="136"/>
                  <a:pt x="3553" y="90"/>
                  <a:pt x="3629" y="60"/>
                </a:cubicBezTo>
                <a:cubicBezTo>
                  <a:pt x="3705" y="30"/>
                  <a:pt x="3781" y="15"/>
                  <a:pt x="3856" y="15"/>
                </a:cubicBezTo>
                <a:cubicBezTo>
                  <a:pt x="3931" y="15"/>
                  <a:pt x="4007" y="0"/>
                  <a:pt x="4082" y="60"/>
                </a:cubicBezTo>
                <a:cubicBezTo>
                  <a:pt x="4157" y="120"/>
                  <a:pt x="4264" y="212"/>
                  <a:pt x="4309" y="378"/>
                </a:cubicBezTo>
                <a:cubicBezTo>
                  <a:pt x="4354" y="544"/>
                  <a:pt x="4325" y="846"/>
                  <a:pt x="4355" y="1058"/>
                </a:cubicBezTo>
                <a:cubicBezTo>
                  <a:pt x="4385" y="1270"/>
                  <a:pt x="4461" y="1505"/>
                  <a:pt x="4491" y="1648"/>
                </a:cubicBezTo>
                <a:cubicBezTo>
                  <a:pt x="4521" y="1791"/>
                  <a:pt x="4513" y="1845"/>
                  <a:pt x="4536" y="1920"/>
                </a:cubicBezTo>
                <a:cubicBezTo>
                  <a:pt x="4559" y="1995"/>
                  <a:pt x="4604" y="2063"/>
                  <a:pt x="4627" y="2101"/>
                </a:cubicBezTo>
                <a:cubicBezTo>
                  <a:pt x="4650" y="2139"/>
                  <a:pt x="4657" y="2139"/>
                  <a:pt x="4672" y="2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gray">
          <a:xfrm>
            <a:off x="284659" y="476672"/>
            <a:ext cx="861794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uk-UA" alt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altLang="en-US" sz="3600" b="1" dirty="0">
                <a:solidFill>
                  <a:srgbClr val="0070C0"/>
                </a:solidFill>
                <a:latin typeface="Arial Black" panose="020B0A04020102020204" pitchFamily="34" charset="0"/>
              </a:rPr>
              <a:t>Аналіз очікувань та побоювань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572000" y="2082865"/>
            <a:ext cx="4297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ПОБОЮВАНН</a:t>
            </a:r>
            <a:r>
              <a:rPr lang="uk-UA" alt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  <a:endParaRPr lang="ru-RU" alt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395536" y="2060848"/>
            <a:ext cx="3744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ПОБОЮВАНН</a:t>
            </a:r>
            <a:r>
              <a:rPr lang="uk-UA" alt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Я</a:t>
            </a:r>
            <a:endParaRPr lang="ru-RU" alt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8677" name="Рисунок 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39417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925143" y="5851173"/>
            <a:ext cx="33842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ОЧІКУВАННЯ</a:t>
            </a:r>
            <a:endParaRPr lang="ru-RU" alt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39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837A76-7BAD-4EAB-A4F4-5CBB57FFB7D8}" type="slidenum">
              <a:rPr lang="ru-RU" altLang="en-US" sz="1200">
                <a:solidFill>
                  <a:srgbClr val="898989"/>
                </a:solidFill>
              </a:rPr>
              <a:pPr/>
              <a:t>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9788"/>
          </a:xfrm>
        </p:spPr>
        <p:txBody>
          <a:bodyPr/>
          <a:lstStyle/>
          <a:p>
            <a:r>
              <a:rPr lang="uk-UA" altLang="en-US" sz="3200" b="1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ВИЗНАЧЕННЯ ПРОЕКТУ</a:t>
            </a:r>
            <a:endParaRPr lang="ru-RU" altLang="en-US" sz="3200" b="1" cap="none" dirty="0" smtClean="0">
              <a:solidFill>
                <a:srgbClr val="88003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8974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en-US" sz="2800" dirty="0" smtClean="0"/>
              <a:t>   </a:t>
            </a:r>
            <a:r>
              <a:rPr lang="uk-UA" altLang="en-US" sz="2800" b="1" dirty="0" smtClean="0"/>
              <a:t>Проект</a:t>
            </a:r>
            <a:r>
              <a:rPr lang="en-US" altLang="en-US" sz="2800" dirty="0" smtClean="0"/>
              <a:t> </a:t>
            </a:r>
            <a:r>
              <a:rPr lang="uk-UA" altLang="en-US" sz="2800" dirty="0" smtClean="0"/>
              <a:t>- специфічний вид плану, який створюється для виконання робіт, що </a:t>
            </a:r>
            <a:r>
              <a:rPr lang="uk-UA" altLang="en-US" sz="2800" b="1" u="sng" dirty="0" smtClean="0"/>
              <a:t>не є типовими</a:t>
            </a:r>
            <a:r>
              <a:rPr lang="uk-UA" altLang="en-US" sz="2800" dirty="0" smtClean="0"/>
              <a:t> і </a:t>
            </a:r>
            <a:r>
              <a:rPr lang="uk-UA" altLang="en-US" sz="2800" b="1" u="sng" dirty="0" smtClean="0"/>
              <a:t>не повторюються</a:t>
            </a:r>
            <a:r>
              <a:rPr lang="uk-UA" altLang="en-US" sz="2800" dirty="0" smtClean="0"/>
              <a:t> у такому ж вигляді у майбутньому. 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800" dirty="0" smtClean="0"/>
              <a:t>   </a:t>
            </a:r>
          </a:p>
          <a:p>
            <a:pPr marL="0" algn="just">
              <a:buFont typeface="Wingdings" panose="05000000000000000000" pitchFamily="2" charset="2"/>
              <a:buNone/>
            </a:pPr>
            <a:r>
              <a:rPr lang="uk-UA" altLang="en-US" sz="2800" dirty="0" smtClean="0"/>
              <a:t>   </a:t>
            </a:r>
            <a:r>
              <a:rPr lang="uk-UA" altLang="en-US" sz="2800" b="1" i="1" dirty="0" smtClean="0"/>
              <a:t>Проект</a:t>
            </a:r>
            <a:r>
              <a:rPr lang="uk-UA" altLang="en-US" sz="2800" dirty="0" smtClean="0"/>
              <a:t> </a:t>
            </a:r>
            <a:r>
              <a:rPr lang="en-US" altLang="en-US" sz="2800" dirty="0" smtClean="0"/>
              <a:t>-</a:t>
            </a:r>
            <a:r>
              <a:rPr lang="uk-UA" altLang="en-US" sz="2800" dirty="0" smtClean="0"/>
              <a:t> комплекс заходів (робіт), що тісно </a:t>
            </a:r>
            <a:r>
              <a:rPr lang="uk-UA" altLang="en-US" sz="2800" dirty="0" err="1" smtClean="0"/>
              <a:t>взаємопов</a:t>
            </a:r>
            <a:r>
              <a:rPr lang="en-US" altLang="en-US" sz="2800" dirty="0" smtClean="0"/>
              <a:t>’</a:t>
            </a:r>
            <a:r>
              <a:rPr lang="uk-UA" altLang="en-US" sz="2800" dirty="0" err="1" smtClean="0"/>
              <a:t>язані</a:t>
            </a:r>
            <a:r>
              <a:rPr lang="uk-UA" altLang="en-US" sz="2800" dirty="0" smtClean="0"/>
              <a:t> загальною метою, послідовністю, строками виконання, ресурсами, і спрямовані на чітко визначений результат, після досягнення якого проект закінчує свій життєвий цикл.</a:t>
            </a:r>
            <a:endParaRPr lang="ru-RU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74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altLang="en-US" sz="2800" b="1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</a:t>
            </a:r>
          </a:p>
        </p:txBody>
      </p:sp>
      <p:sp>
        <p:nvSpPr>
          <p:cNvPr id="30723" name="Содержимое 7"/>
          <p:cNvSpPr>
            <a:spLocks noGrp="1"/>
          </p:cNvSpPr>
          <p:nvPr>
            <p:ph idx="1"/>
          </p:nvPr>
        </p:nvSpPr>
        <p:spPr>
          <a:xfrm>
            <a:off x="611188" y="772394"/>
            <a:ext cx="8229600" cy="4176713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solidFill>
                  <a:schemeClr val="tx1"/>
                </a:solidFill>
              </a:rPr>
              <a:t>цілеспрямована тимчасова діяльність в умовах заданих обмежень, орієнтована на створення унікальної суспільно-визнаної цінності, що забезпечує задоволення всіх учасників проекту</a:t>
            </a:r>
            <a:endParaRPr lang="ru-RU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1100" i="1">
                <a:latin typeface="Arial" panose="020B0604020202020204" pitchFamily="34" charset="0"/>
                <a:ea typeface="Times New Roman" panose="02020603050405020304" pitchFamily="18" charset="0"/>
              </a:rPr>
              <a:t>ДСТУ ISO 10006:2005</a:t>
            </a:r>
            <a:r>
              <a:rPr lang="ru-RU" altLang="en-US" sz="60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en-US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406524" y="3356992"/>
            <a:ext cx="8280276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alt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єдиний процес, який складається із сукупності скоординованих та контрольованих видів робіт з датами початку та закінчення, виконуваний задля досягнення мети, що відповідає конкретним вимогам, і містить обмеження щодо строку, вартості та </a:t>
            </a:r>
            <a:r>
              <a:rPr lang="uk-UA" altLang="en-US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ресурсів.</a:t>
            </a:r>
            <a:endParaRPr lang="uk-UA" altLang="en-US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altLang="en-US" sz="2000" i="1" dirty="0" err="1"/>
              <a:t>ДСТУ</a:t>
            </a:r>
            <a:r>
              <a:rPr lang="uk-UA" altLang="en-US" sz="2000" i="1" dirty="0"/>
              <a:t> </a:t>
            </a:r>
            <a:r>
              <a:rPr lang="uk-UA" altLang="en-US" sz="2000" i="1" dirty="0" err="1"/>
              <a:t>ISO</a:t>
            </a:r>
            <a:r>
              <a:rPr lang="uk-UA" altLang="en-US" sz="2000" i="1" dirty="0"/>
              <a:t> 10006:2005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altLang="en-US" sz="3200" b="1" cap="none" dirty="0" smtClean="0">
                <a:solidFill>
                  <a:srgbClr val="8800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496" y="836712"/>
            <a:ext cx="8878317" cy="590465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x-none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300" dirty="0" smtClean="0"/>
              <a:t>тимчасове підприємство*, спрямоване на створення унікального продукту, послуги або результату</a:t>
            </a:r>
            <a:endParaRPr lang="ru-RU" sz="33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300" dirty="0" smtClean="0"/>
              <a:t>Тимчасовий характер проектів вказує на певний початок і закінчення</a:t>
            </a:r>
            <a:endParaRPr lang="ru-RU" sz="33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300" dirty="0" smtClean="0"/>
              <a:t>Закінчення настає тоді, коли цілі проекту досягнуті або коли проект припиняється у зв'язку з тим, що його цілі не будуть або не можуть бути досягнуті, або коли в проекті більше немає необхідності.</a:t>
            </a:r>
            <a:endParaRPr lang="ru-RU" sz="3300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3300" dirty="0" smtClean="0"/>
              <a:t>Проект також може бути припинений, якщо клієнт (замовник, спонсор або відповідальна особа) бажає припинити проект</a:t>
            </a:r>
            <a:endParaRPr lang="ru-RU" sz="33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3300" dirty="0" smtClean="0"/>
              <a:t>*«Підприємство» (</a:t>
            </a:r>
            <a:r>
              <a:rPr lang="uk-UA" sz="3300" dirty="0" err="1" smtClean="0"/>
              <a:t>enterprise</a:t>
            </a:r>
            <a:r>
              <a:rPr lang="uk-UA" sz="3300" dirty="0" smtClean="0"/>
              <a:t>) як «справа, зазвичай складна, в умовах ризиків або така, що потребує зусиль»</a:t>
            </a:r>
            <a:endParaRPr lang="ru-RU" sz="3300" dirty="0" smtClean="0"/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sz="3300" i="1" dirty="0" smtClean="0"/>
              <a:t>PMBOK</a:t>
            </a:r>
            <a:r>
              <a:rPr lang="uk-UA" sz="3300" i="1" baseline="30000" dirty="0" smtClean="0"/>
              <a:t>®</a:t>
            </a:r>
            <a:r>
              <a:rPr lang="uk-UA" sz="3300" i="1" dirty="0" smtClean="0"/>
              <a:t> </a:t>
            </a:r>
            <a:r>
              <a:rPr lang="uk-UA" sz="3300" i="1" dirty="0" err="1" smtClean="0"/>
              <a:t>Guide</a:t>
            </a:r>
            <a:r>
              <a:rPr lang="uk-UA" sz="3300" i="1" dirty="0" smtClean="0"/>
              <a:t>, 2013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8835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2BF896-A64E-48D3-AC54-D73BDD9AA163}" type="slidenum">
              <a:rPr lang="ru-RU" altLang="en-US" sz="1200">
                <a:solidFill>
                  <a:srgbClr val="898989"/>
                </a:solidFill>
              </a:rPr>
              <a:pPr/>
              <a:t>9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5"/>
            <a:ext cx="8229600" cy="1143000"/>
          </a:xfrm>
        </p:spPr>
        <p:txBody>
          <a:bodyPr/>
          <a:lstStyle/>
          <a:p>
            <a:r>
              <a:rPr lang="uk-UA" altLang="en-US" sz="3200" b="1" cap="none" dirty="0" smtClean="0">
                <a:solidFill>
                  <a:srgbClr val="880038"/>
                </a:solidFill>
                <a:effectLst/>
              </a:rPr>
              <a:t>РЕАЛІЗАЦІЯ ПРОЕКТІВ</a:t>
            </a:r>
            <a:endParaRPr lang="ru-RU" altLang="en-US" sz="3200" b="1" cap="none" dirty="0" smtClean="0">
              <a:solidFill>
                <a:srgbClr val="880038"/>
              </a:solidFill>
              <a:effectLst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596" y="844934"/>
            <a:ext cx="8229600" cy="4022725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en-US" sz="2400" dirty="0" smtClean="0"/>
              <a:t>завжди вимагає фінансових ресурсів (вкладання інвестицій)</a:t>
            </a:r>
          </a:p>
          <a:p>
            <a:endParaRPr lang="uk-UA" altLang="en-US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uk-UA" altLang="en-US" sz="2400" b="1" dirty="0" smtClean="0"/>
              <a:t>ОСНОВНІ ВИДИ ПРОЕКТІВ</a:t>
            </a:r>
          </a:p>
          <a:p>
            <a:r>
              <a:rPr lang="uk-UA" altLang="en-US" sz="2400" dirty="0" smtClean="0"/>
              <a:t>Проекти бізнес-сектору (інвестиційні)</a:t>
            </a:r>
          </a:p>
          <a:p>
            <a:r>
              <a:rPr lang="uk-UA" altLang="en-US" sz="2400" dirty="0" smtClean="0"/>
              <a:t>Проекти публічного сектору (проекти місцевого розвитку)</a:t>
            </a:r>
            <a:endParaRPr lang="ru-RU" altLang="en-US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28359"/>
              </p:ext>
            </p:extLst>
          </p:nvPr>
        </p:nvGraphicFramePr>
        <p:xfrm>
          <a:off x="468313" y="3284984"/>
          <a:ext cx="8424167" cy="3456384"/>
        </p:xfrm>
        <a:graphic>
          <a:graphicData uri="http://schemas.openxmlformats.org/drawingml/2006/table">
            <a:tbl>
              <a:tblPr/>
              <a:tblGrid>
                <a:gridCol w="743696">
                  <a:extLst>
                    <a:ext uri="{9D8B030D-6E8A-4147-A177-3AD203B41FA5}">
                      <a16:colId xmlns:a16="http://schemas.microsoft.com/office/drawing/2014/main" xmlns="" val="2558523014"/>
                    </a:ext>
                  </a:extLst>
                </a:gridCol>
                <a:gridCol w="7680471">
                  <a:extLst>
                    <a:ext uri="{9D8B030D-6E8A-4147-A177-3AD203B41FA5}">
                      <a16:colId xmlns:a16="http://schemas.microsoft.com/office/drawing/2014/main" xmlns="" val="1700440348"/>
                    </a:ext>
                  </a:extLst>
                </a:gridCol>
              </a:tblGrid>
              <a:tr h="34563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kumimoji="0" lang="ru-RU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03" marR="683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0485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0485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0485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048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048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048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048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048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0485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4850" algn="l"/>
                        </a:tabLst>
                      </a:pPr>
                      <a:r>
                        <a:rPr kumimoji="0" lang="uk-UA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Відмінність проектів публічної сфери від бізнес-проектів</a:t>
                      </a:r>
                      <a:r>
                        <a:rPr kumimoji="0" lang="uk-UA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полягає у тому, що проекти публічного сектору не завжди передбачають віддачу у вигляді позитивних фінансових потоків від капітальних інвестицій (тобто з фінансово-економічних позицій є витратними), а результатом мають суто соціальний ефект.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03" marR="683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237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7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LED colors">
      <a:dk1>
        <a:srgbClr val="3B3B3B"/>
      </a:dk1>
      <a:lt1>
        <a:srgbClr val="FFFFFF"/>
      </a:lt1>
      <a:dk2>
        <a:srgbClr val="3B3B3B"/>
      </a:dk2>
      <a:lt2>
        <a:srgbClr val="EEECE1"/>
      </a:lt2>
      <a:accent1>
        <a:srgbClr val="46BCC2"/>
      </a:accent1>
      <a:accent2>
        <a:srgbClr val="C0E8EA"/>
      </a:accent2>
      <a:accent3>
        <a:srgbClr val="355466"/>
      </a:accent3>
      <a:accent4>
        <a:srgbClr val="A5A5A5"/>
      </a:accent4>
      <a:accent5>
        <a:srgbClr val="4BACC6"/>
      </a:accent5>
      <a:accent6>
        <a:srgbClr val="880038"/>
      </a:accent6>
      <a:hlink>
        <a:srgbClr val="658C91"/>
      </a:hlink>
      <a:folHlink>
        <a:srgbClr val="548DD4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1688</TotalTime>
  <Words>1539</Words>
  <Application>Microsoft Office PowerPoint</Application>
  <PresentationFormat>Экран (4:3)</PresentationFormat>
  <Paragraphs>293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УПРАВЛІННЯ ПРОЕКТАМИ МІСЦЕВОГО ЕКОНОМІЧНОГО РОЗВИТКУ  </vt:lpstr>
      <vt:lpstr>Зміст</vt:lpstr>
      <vt:lpstr>ПРОЕКТНИЙ ПІДХІД У ЗАБЕЗПЕЧЕННІ МІСЦЕВОГО РОЗВИТКУ</vt:lpstr>
      <vt:lpstr>Презентация PowerPoint</vt:lpstr>
      <vt:lpstr>Презентация PowerPoint</vt:lpstr>
      <vt:lpstr>ВИЗНАЧЕННЯ ПРОЕКТУ</vt:lpstr>
      <vt:lpstr>ПРОЕКТ</vt:lpstr>
      <vt:lpstr>ПРОЕКТ</vt:lpstr>
      <vt:lpstr>РЕАЛІЗАЦІЯ ПРОЕКТІВ</vt:lpstr>
      <vt:lpstr>ПРОЕКТИ МІСЦЕВОГО РОЗВИТКУ</vt:lpstr>
      <vt:lpstr>СПЕЦИФІКА ПРОЕКТІВ МІСЦЕВОГО РОЗВИТКУ</vt:lpstr>
      <vt:lpstr>ХАРАКТЕРНІ ОСОБЛИВОСТІ  ПРОЕКТІВ ЕКОНОМІЧНОГО РОЗВИТКУ</vt:lpstr>
      <vt:lpstr>Управління проектами</vt:lpstr>
      <vt:lpstr>ПРАКТИЧНА Вправа 2.</vt:lpstr>
      <vt:lpstr>Типи проектів </vt:lpstr>
      <vt:lpstr>Види ДОНОРСЬКОЇ допомоги</vt:lpstr>
      <vt:lpstr>Види ДОНОРСЬКОЇ допомоги</vt:lpstr>
      <vt:lpstr>Види  донорської допомоги</vt:lpstr>
      <vt:lpstr>Види донорської допомоги</vt:lpstr>
      <vt:lpstr>Презентация PowerPoint</vt:lpstr>
      <vt:lpstr>Класифікація донорів</vt:lpstr>
      <vt:lpstr>Що варто знати про донорів</vt:lpstr>
      <vt:lpstr>Характеристики грантових конкурсів</vt:lpstr>
      <vt:lpstr>Інформаційні джерела грантрайтингу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Практична Вправа 3. Як не отримати грант</vt:lpstr>
      <vt:lpstr>За якими критеріями донори  оцінюють  заявки? </vt:lpstr>
      <vt:lpstr>«Кістяк» проектної заявки</vt:lpstr>
      <vt:lpstr>Практична Вправа 4. Завдання: Сформувати проектну ідею</vt:lpstr>
      <vt:lpstr>Презентация PowerPoint</vt:lpstr>
      <vt:lpstr>Правило побудови «дерева проблем»</vt:lpstr>
      <vt:lpstr>Презентация PowerPoint</vt:lpstr>
      <vt:lpstr>Співвідношення  «Дерева проблем» та «Дерева цілей»</vt:lpstr>
      <vt:lpstr>Вправа 5.</vt:lpstr>
      <vt:lpstr>ПОРТФЕЛЬ ПРОЕКТІВ МІСЦЕВОГО ЕКОНОМІЧНОГО РОЗВИТКУ </vt:lpstr>
      <vt:lpstr>ОСОБЛИВОСТІ ПОРТФЕЛЮ ПРОЕКТІВ МІСЦЕВОГО ЕКОНОМІЧНОГО РОЗВИТКУ  (НА ВІДМІНУ ВІД ПОРТФЕЛЮ ІНВЕСТИЦІЙНИХ ПРОЕКТІВ ПІДПРИЄМСТВА): </vt:lpstr>
      <vt:lpstr> діяльність із завершення цільового комплексу подій і робіт із збереженням ключового змісту проекту й відповідно до зовнішніх та внутрішніх вимог щодо продукту, вартості, часу, якості з метою забезпечення задоволеності учасників проекту. </vt:lpstr>
      <vt:lpstr>Презентация PowerPoint</vt:lpstr>
      <vt:lpstr>УЧАСНИКИ (СТЕЙКХОЛДЕРИ) ПРОЕКТУ </vt:lpstr>
      <vt:lpstr>ЖИТТЄВИЙ ЦИКЛ ПРОЕКТУ</vt:lpstr>
      <vt:lpstr>УЗАГАЛЬНЕНИЙ ЖИТТЄВИЙ ЦИКЛ ПРОЕКТУ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oka</dc:creator>
  <cp:lastModifiedBy>Владелец</cp:lastModifiedBy>
  <cp:revision>174</cp:revision>
  <cp:lastPrinted>2013-04-15T13:03:07Z</cp:lastPrinted>
  <dcterms:created xsi:type="dcterms:W3CDTF">2012-03-21T09:12:19Z</dcterms:created>
  <dcterms:modified xsi:type="dcterms:W3CDTF">2020-11-28T15:31:01Z</dcterms:modified>
</cp:coreProperties>
</file>