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76" r:id="rId5"/>
    <p:sldId id="258" r:id="rId6"/>
    <p:sldId id="277" r:id="rId7"/>
    <p:sldId id="279" r:id="rId8"/>
    <p:sldId id="259" r:id="rId9"/>
    <p:sldId id="260" r:id="rId10"/>
    <p:sldId id="274" r:id="rId11"/>
    <p:sldId id="273" r:id="rId12"/>
    <p:sldId id="269" r:id="rId13"/>
    <p:sldId id="281" r:id="rId14"/>
    <p:sldId id="280" r:id="rId15"/>
    <p:sldId id="270" r:id="rId16"/>
    <p:sldId id="271" r:id="rId17"/>
    <p:sldId id="272" r:id="rId18"/>
    <p:sldId id="261" r:id="rId19"/>
    <p:sldId id="262" r:id="rId20"/>
    <p:sldId id="263" r:id="rId21"/>
    <p:sldId id="265" r:id="rId22"/>
    <p:sldId id="264" r:id="rId23"/>
    <p:sldId id="266" r:id="rId24"/>
    <p:sldId id="267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B0989DA-C911-4FB3-B1F4-657230FE62AC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7CF52D-E7A8-4A6D-B8DF-5A7A3672135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Мова ворожнечі в медіа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hate speech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1878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Всі змії небезпечні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274047" cy="469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531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Львів – столиця кави в Україні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5562922" cy="368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25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Що не так із цими зображеннями??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97" y="1939560"/>
            <a:ext cx="4029805" cy="40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9" y="1391281"/>
            <a:ext cx="882810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59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B01F4-27D6-4428-B49B-8E9FC07F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Тест «Дзеркало», тест на обернення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FE9924-7B35-4D88-8C18-F786F5907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7780" y="1600200"/>
            <a:ext cx="3328440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Популярні </a:t>
            </a:r>
            <a:r>
              <a:rPr lang="uk-UA" dirty="0" err="1"/>
              <a:t>меми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2" y="2432003"/>
            <a:ext cx="4353058" cy="308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772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Стереотипи в рекламі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55" y="1600200"/>
            <a:ext cx="6420289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14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Стереотипи зумовлені культурою</a:t>
            </a:r>
            <a:br>
              <a:rPr lang="uk-UA" dirty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03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Українські </a:t>
            </a:r>
            <a:r>
              <a:rPr lang="uk-UA" dirty="0" err="1"/>
              <a:t>меми</a:t>
            </a:r>
            <a:r>
              <a:rPr lang="uk-UA" dirty="0"/>
              <a:t> про стереотипи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3601963" cy="366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28056"/>
            <a:ext cx="385686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036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Геноцид у Руанді</a:t>
            </a:r>
            <a:br>
              <a:rPr lang="uk-UA" dirty="0"/>
            </a:br>
            <a:r>
              <a:rPr lang="uk-UA" dirty="0"/>
              <a:t>Фільм «Готель «Руанда»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8" y="1412776"/>
            <a:ext cx="7882136" cy="525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03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Голокост</a:t>
            </a:r>
            <a:br>
              <a:rPr lang="uk-UA" dirty="0"/>
            </a:br>
            <a:r>
              <a:rPr lang="uk-UA" dirty="0"/>
              <a:t>Фільм «Список </a:t>
            </a:r>
            <a:r>
              <a:rPr lang="uk-UA" dirty="0" err="1"/>
              <a:t>Шиндлера</a:t>
            </a:r>
            <a:r>
              <a:rPr lang="uk-UA" dirty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400" dirty="0"/>
              <a:t>Праведники народів світу</a:t>
            </a:r>
          </a:p>
          <a:p>
            <a:pPr marL="137160" indent="0"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618756" cy="38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6" y="2420888"/>
            <a:ext cx="3102695" cy="410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40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Визначення мови ворожнечі Комітетом міністрів Ради Європи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«</a:t>
            </a:r>
            <a:r>
              <a:rPr lang="ru-RU" sz="4000" dirty="0" err="1"/>
              <a:t>Мовою</a:t>
            </a:r>
            <a:r>
              <a:rPr lang="ru-RU" sz="4000" dirty="0"/>
              <a:t> </a:t>
            </a:r>
            <a:r>
              <a:rPr lang="ru-RU" sz="4000" dirty="0" err="1"/>
              <a:t>ворожнечі</a:t>
            </a:r>
            <a:r>
              <a:rPr lang="ru-RU" sz="4000" dirty="0"/>
              <a:t> </a:t>
            </a:r>
            <a:r>
              <a:rPr lang="ru-RU" sz="4000" dirty="0" err="1"/>
              <a:t>вважаються</a:t>
            </a:r>
            <a:r>
              <a:rPr lang="ru-RU" sz="4000" dirty="0"/>
              <a:t> </a:t>
            </a:r>
            <a:r>
              <a:rPr lang="ru-RU" sz="4000" dirty="0" err="1"/>
              <a:t>усі</a:t>
            </a:r>
            <a:r>
              <a:rPr lang="ru-RU" sz="4000" dirty="0"/>
              <a:t> </a:t>
            </a:r>
            <a:r>
              <a:rPr lang="ru-RU" sz="4000" dirty="0" err="1"/>
              <a:t>форми</a:t>
            </a:r>
            <a:r>
              <a:rPr lang="ru-RU" sz="4000" dirty="0"/>
              <a:t> </a:t>
            </a:r>
            <a:r>
              <a:rPr lang="ru-RU" sz="4000" dirty="0" err="1"/>
              <a:t>самовираження</a:t>
            </a:r>
            <a:r>
              <a:rPr lang="ru-RU" sz="4000" dirty="0"/>
              <a:t>, </a:t>
            </a:r>
            <a:r>
              <a:rPr lang="ru-RU" sz="4000" dirty="0" err="1"/>
              <a:t>які</a:t>
            </a:r>
            <a:r>
              <a:rPr lang="ru-RU" sz="4000" dirty="0"/>
              <a:t> </a:t>
            </a:r>
            <a:r>
              <a:rPr lang="ru-RU" sz="4000" dirty="0" err="1"/>
              <a:t>включають</a:t>
            </a:r>
            <a:r>
              <a:rPr lang="ru-RU" sz="4000" dirty="0"/>
              <a:t> </a:t>
            </a:r>
            <a:r>
              <a:rPr lang="ru-RU" sz="4000" dirty="0" err="1"/>
              <a:t>поширення</a:t>
            </a:r>
            <a:r>
              <a:rPr lang="ru-RU" sz="4000" dirty="0"/>
              <a:t>, </a:t>
            </a:r>
            <a:r>
              <a:rPr lang="ru-RU" sz="4000" dirty="0" err="1"/>
              <a:t>підбурення</a:t>
            </a:r>
            <a:r>
              <a:rPr lang="ru-RU" sz="4000" dirty="0"/>
              <a:t>, </a:t>
            </a:r>
            <a:r>
              <a:rPr lang="ru-RU" sz="4000" dirty="0" err="1"/>
              <a:t>сприяння</a:t>
            </a:r>
            <a:r>
              <a:rPr lang="ru-RU" sz="4000" dirty="0"/>
              <a:t> </a:t>
            </a:r>
            <a:r>
              <a:rPr lang="ru-RU" sz="4000" dirty="0" err="1"/>
              <a:t>або</a:t>
            </a:r>
            <a:r>
              <a:rPr lang="ru-RU" sz="4000" dirty="0"/>
              <a:t> </a:t>
            </a:r>
            <a:r>
              <a:rPr lang="ru-RU" sz="4000" dirty="0" err="1"/>
              <a:t>виправдання</a:t>
            </a:r>
            <a:r>
              <a:rPr lang="ru-RU" sz="4000" dirty="0"/>
              <a:t> </a:t>
            </a:r>
            <a:r>
              <a:rPr lang="ru-RU" sz="4000" dirty="0" err="1"/>
              <a:t>расової</a:t>
            </a:r>
            <a:r>
              <a:rPr lang="ru-RU" sz="4000" dirty="0"/>
              <a:t> </a:t>
            </a:r>
            <a:r>
              <a:rPr lang="ru-RU" sz="4000" dirty="0" err="1"/>
              <a:t>ненависті</a:t>
            </a:r>
            <a:r>
              <a:rPr lang="ru-RU" sz="4000" dirty="0"/>
              <a:t>, </a:t>
            </a:r>
            <a:r>
              <a:rPr lang="ru-RU" sz="4000" dirty="0" err="1"/>
              <a:t>ксенофобії</a:t>
            </a:r>
            <a:r>
              <a:rPr lang="ru-RU" sz="4000" dirty="0"/>
              <a:t>, </a:t>
            </a:r>
            <a:r>
              <a:rPr lang="ru-RU" sz="4000" dirty="0" err="1"/>
              <a:t>антисемітизму</a:t>
            </a:r>
            <a:r>
              <a:rPr lang="ru-RU" sz="4000" dirty="0"/>
              <a:t> </a:t>
            </a:r>
            <a:r>
              <a:rPr lang="ru-RU" sz="4000" dirty="0" err="1"/>
              <a:t>чи</a:t>
            </a:r>
            <a:r>
              <a:rPr lang="ru-RU" sz="4000" dirty="0"/>
              <a:t> </a:t>
            </a:r>
            <a:r>
              <a:rPr lang="ru-RU" sz="4000" dirty="0" err="1"/>
              <a:t>інших</a:t>
            </a:r>
            <a:r>
              <a:rPr lang="ru-RU" sz="4000" dirty="0"/>
              <a:t> </a:t>
            </a:r>
            <a:r>
              <a:rPr lang="ru-RU" sz="4000" dirty="0" err="1"/>
              <a:t>видів</a:t>
            </a:r>
            <a:r>
              <a:rPr lang="ru-RU" sz="4000" dirty="0"/>
              <a:t> </a:t>
            </a:r>
            <a:r>
              <a:rPr lang="ru-RU" sz="4000" dirty="0" err="1"/>
              <a:t>ненависті</a:t>
            </a:r>
            <a:r>
              <a:rPr lang="ru-RU" sz="4000" dirty="0"/>
              <a:t> на </a:t>
            </a:r>
            <a:r>
              <a:rPr lang="ru-RU" sz="4000" dirty="0" err="1"/>
              <a:t>ґрунті</a:t>
            </a:r>
            <a:r>
              <a:rPr lang="ru-RU" sz="4000" dirty="0"/>
              <a:t> </a:t>
            </a:r>
            <a:r>
              <a:rPr lang="ru-RU" sz="4000" dirty="0" err="1"/>
              <a:t>нетерпимості</a:t>
            </a:r>
            <a:r>
              <a:rPr lang="ru-RU" sz="40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108605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Фемінітиви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у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мовах</a:t>
            </a:r>
            <a:r>
              <a:rPr lang="ru-RU" dirty="0"/>
              <a:t> </a:t>
            </a:r>
            <a:r>
              <a:rPr lang="ru-RU" dirty="0" err="1"/>
              <a:t>наявні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різни</a:t>
            </a:r>
            <a:r>
              <a:rPr lang="uk-UA" dirty="0"/>
              <a:t>х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— </a:t>
            </a:r>
            <a:r>
              <a:rPr lang="ru-RU" dirty="0" err="1"/>
              <a:t>нейтралізації</a:t>
            </a:r>
            <a:r>
              <a:rPr lang="ru-RU" dirty="0"/>
              <a:t> та </a:t>
            </a:r>
            <a:r>
              <a:rPr lang="ru-RU" dirty="0" err="1"/>
              <a:t>специфікації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англійській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фемінітивами</a:t>
            </a:r>
            <a:r>
              <a:rPr lang="ru-RU" dirty="0"/>
              <a:t> </a:t>
            </a:r>
            <a:r>
              <a:rPr lang="ru-RU" dirty="0" err="1"/>
              <a:t>розуміють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посад і </a:t>
            </a:r>
            <a:r>
              <a:rPr lang="ru-RU" dirty="0" err="1"/>
              <a:t>фахів</a:t>
            </a:r>
            <a:r>
              <a:rPr lang="ru-RU" dirty="0"/>
              <a:t> (</a:t>
            </a:r>
            <a:r>
              <a:rPr lang="en-US" dirty="0"/>
              <a:t>gender marking in job titles), </a:t>
            </a:r>
            <a:r>
              <a:rPr lang="ru-RU" dirty="0"/>
              <a:t>де вони є </a:t>
            </a:r>
            <a:r>
              <a:rPr lang="ru-RU" dirty="0" err="1"/>
              <a:t>явищем</a:t>
            </a:r>
            <a:r>
              <a:rPr lang="ru-RU" dirty="0"/>
              <a:t> </a:t>
            </a:r>
            <a:r>
              <a:rPr lang="ru-RU" dirty="0" err="1"/>
              <a:t>рідкісним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таких </a:t>
            </a:r>
            <a:r>
              <a:rPr lang="ru-RU" dirty="0" err="1"/>
              <a:t>назв</a:t>
            </a:r>
            <a:r>
              <a:rPr lang="ru-RU" dirty="0"/>
              <a:t> в </a:t>
            </a:r>
            <a:r>
              <a:rPr lang="ru-RU" dirty="0" err="1"/>
              <a:t>англійській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є гендерно-</a:t>
            </a:r>
            <a:r>
              <a:rPr lang="ru-RU" dirty="0" err="1"/>
              <a:t>нейтральними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449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Фемінітиви</a:t>
            </a:r>
            <a:r>
              <a:rPr lang="uk-UA" dirty="0"/>
              <a:t> в медіа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Поясніть різницю слів болгарка і </a:t>
            </a:r>
            <a:r>
              <a:rPr lang="uk-UA" dirty="0" err="1"/>
              <a:t>болгариня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6124" r="23764" b="16141"/>
          <a:stretch/>
        </p:blipFill>
        <p:spPr bwMode="auto">
          <a:xfrm>
            <a:off x="539552" y="1268760"/>
            <a:ext cx="8244115" cy="478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53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Пояснити різницю слів </a:t>
            </a:r>
            <a:r>
              <a:rPr lang="uk-UA" dirty="0" err="1"/>
              <a:t>богарка</a:t>
            </a:r>
            <a:r>
              <a:rPr lang="uk-UA" dirty="0"/>
              <a:t> і </a:t>
            </a:r>
            <a:r>
              <a:rPr lang="uk-UA" dirty="0" err="1"/>
              <a:t>болгариня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7085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53597"/>
            <a:ext cx="4032447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2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Три правила уникання мови ворожнечі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3200" dirty="0"/>
              <a:t>1. Спочатку скажи людина – темношкіра людина, людина із залежністю, людина з інвалідністю.</a:t>
            </a:r>
          </a:p>
          <a:p>
            <a:r>
              <a:rPr lang="uk-UA" sz="3200" dirty="0"/>
              <a:t>2. Будь обережним у використанні і поширенні стереотипів.</a:t>
            </a:r>
          </a:p>
          <a:p>
            <a:r>
              <a:rPr lang="uk-UA" sz="3200" dirty="0"/>
              <a:t>3. Уникай узагальнень – «усі жінки», «всі політики»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450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Користуйся словником толерантних назв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12758" r="33544" b="4494"/>
          <a:stretch/>
        </p:blipFill>
        <p:spPr bwMode="auto">
          <a:xfrm>
            <a:off x="1187624" y="1443070"/>
            <a:ext cx="6805450" cy="538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289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Дотримуйтесь </a:t>
            </a:r>
            <a:r>
              <a:rPr lang="uk-UA" dirty="0" err="1"/>
              <a:t>мовної</a:t>
            </a:r>
            <a:r>
              <a:rPr lang="uk-UA" dirty="0"/>
              <a:t> гігієни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40968"/>
            <a:ext cx="4536330" cy="345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412776"/>
            <a:ext cx="6534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Стежити</a:t>
            </a:r>
            <a:r>
              <a:rPr lang="ru-RU" sz="2400" dirty="0"/>
              <a:t> за </a:t>
            </a:r>
            <a:r>
              <a:rPr lang="ru-RU" sz="2400" dirty="0" err="1"/>
              <a:t>мовною</a:t>
            </a:r>
            <a:r>
              <a:rPr lang="ru-RU" sz="2400" dirty="0"/>
              <a:t> </a:t>
            </a:r>
            <a:r>
              <a:rPr lang="ru-RU" sz="2400" dirty="0" err="1"/>
              <a:t>гігієною</a:t>
            </a:r>
            <a:r>
              <a:rPr lang="ru-RU" sz="2400" dirty="0"/>
              <a:t> </a:t>
            </a:r>
            <a:r>
              <a:rPr lang="ru-RU" sz="2400" dirty="0" err="1"/>
              <a:t>важливо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. </a:t>
            </a:r>
            <a:r>
              <a:rPr lang="ru-RU" sz="2400" dirty="0" err="1"/>
              <a:t>Думати</a:t>
            </a:r>
            <a:r>
              <a:rPr lang="ru-RU" sz="2400" dirty="0"/>
              <a:t>, як </a:t>
            </a:r>
            <a:r>
              <a:rPr lang="ru-RU" sz="2400" dirty="0" err="1"/>
              <a:t>зміниться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 </a:t>
            </a:r>
            <a:r>
              <a:rPr lang="ru-RU" sz="2400" dirty="0" err="1"/>
              <a:t>внаслідок</a:t>
            </a:r>
            <a:r>
              <a:rPr lang="ru-RU" sz="2400" dirty="0"/>
              <a:t> того,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</a:t>
            </a:r>
            <a:r>
              <a:rPr lang="ru-RU" sz="2400" dirty="0"/>
              <a:t> про </a:t>
            </a:r>
            <a:r>
              <a:rPr lang="ru-RU" sz="2400" dirty="0" err="1"/>
              <a:t>неї</a:t>
            </a:r>
            <a:r>
              <a:rPr lang="ru-RU" sz="2400" dirty="0"/>
              <a:t> говорите, </a:t>
            </a:r>
            <a:r>
              <a:rPr lang="ru-RU" sz="2400" dirty="0" err="1"/>
              <a:t>чи</a:t>
            </a:r>
            <a:r>
              <a:rPr lang="ru-RU" sz="2400" dirty="0"/>
              <a:t> не </a:t>
            </a:r>
            <a:r>
              <a:rPr lang="ru-RU" sz="2400" dirty="0" err="1"/>
              <a:t>зруйнуєте</a:t>
            </a:r>
            <a:r>
              <a:rPr lang="ru-RU" sz="2400" dirty="0"/>
              <a:t> </a:t>
            </a:r>
            <a:r>
              <a:rPr lang="ru-RU" sz="2400" dirty="0" err="1"/>
              <a:t>ви</a:t>
            </a:r>
            <a:r>
              <a:rPr lang="ru-RU" sz="2400" dirty="0"/>
              <a:t> </a:t>
            </a:r>
            <a:r>
              <a:rPr lang="ru-RU" sz="2400" dirty="0" err="1"/>
              <a:t>своїми</a:t>
            </a:r>
            <a:r>
              <a:rPr lang="ru-RU" sz="2400" dirty="0"/>
              <a:t> словами </a:t>
            </a:r>
            <a:r>
              <a:rPr lang="ru-RU" sz="2400" dirty="0" err="1"/>
              <a:t>чиюсь</a:t>
            </a:r>
            <a:r>
              <a:rPr lang="ru-RU" sz="2400" dirty="0"/>
              <a:t> </a:t>
            </a:r>
            <a:r>
              <a:rPr lang="ru-RU" sz="2400" dirty="0" err="1"/>
              <a:t>кар'єру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мрію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74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Політики щодо мови ворожнечі у </a:t>
            </a:r>
            <a:r>
              <a:rPr lang="en-US" dirty="0"/>
              <a:t>Facebook, YouTube, Instagram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857375"/>
            <a:ext cx="413385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531609" cy="496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Плакат</a:t>
            </a:r>
            <a:br>
              <a:rPr lang="uk-UA" dirty="0"/>
            </a:br>
            <a:r>
              <a:rPr lang="uk-UA" sz="3100" dirty="0"/>
              <a:t>ПРАВОЛЮДЯНІСТЬ: медіафестиваль-2019</a:t>
            </a:r>
            <a:endParaRPr lang="ru-RU" sz="31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369603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96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Моделі співжиття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03" y="1600200"/>
            <a:ext cx="5804394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221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Як ми сприймаємо доступність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641139" cy="490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028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Універсальний дизайн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6" y="2204864"/>
            <a:ext cx="461692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02" y="2204864"/>
            <a:ext cx="448049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30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Піраміда ненависті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728718" cy="35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1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Стереотипи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Система </a:t>
            </a:r>
            <a:r>
              <a:rPr lang="ru-RU" dirty="0" err="1"/>
              <a:t>стереотипів</a:t>
            </a:r>
            <a:r>
              <a:rPr lang="ru-RU" dirty="0"/>
              <a:t> </a:t>
            </a:r>
            <a:r>
              <a:rPr lang="ru-RU" dirty="0" err="1"/>
              <a:t>здатна</a:t>
            </a:r>
            <a:r>
              <a:rPr lang="ru-RU" dirty="0"/>
              <a:t> </a:t>
            </a:r>
            <a:r>
              <a:rPr lang="ru-RU" dirty="0" err="1"/>
              <a:t>формувати</a:t>
            </a:r>
            <a:r>
              <a:rPr lang="ru-RU" dirty="0"/>
              <a:t> </a:t>
            </a:r>
            <a:r>
              <a:rPr lang="ru-RU" dirty="0" err="1"/>
              <a:t>соціальну</a:t>
            </a:r>
            <a:r>
              <a:rPr lang="ru-RU" dirty="0"/>
              <a:t> </a:t>
            </a:r>
            <a:r>
              <a:rPr lang="ru-RU" dirty="0" err="1"/>
              <a:t>реальність</a:t>
            </a:r>
            <a:r>
              <a:rPr lang="ru-RU" dirty="0"/>
              <a:t>. Те,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стереотипи</a:t>
            </a:r>
            <a:r>
              <a:rPr lang="ru-RU" dirty="0"/>
              <a:t> ми </a:t>
            </a:r>
            <a:r>
              <a:rPr lang="ru-RU" dirty="0" err="1"/>
              <a:t>поширюємо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, </a:t>
            </a:r>
            <a:r>
              <a:rPr lang="ru-RU" dirty="0" err="1"/>
              <a:t>впливає</a:t>
            </a:r>
            <a:r>
              <a:rPr lang="ru-RU" dirty="0"/>
              <a:t> на те,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 ми </a:t>
            </a:r>
            <a:r>
              <a:rPr lang="ru-RU" dirty="0" err="1"/>
              <a:t>прокинемося</a:t>
            </a:r>
            <a:r>
              <a:rPr lang="ru-RU" dirty="0"/>
              <a:t> завтра.</a:t>
            </a:r>
          </a:p>
          <a:p>
            <a:r>
              <a:rPr lang="uk-UA" dirty="0"/>
              <a:t>Стереотипи: правильні – хибні; нейтральні, позитивні, негативні.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422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753</TotalTime>
  <Words>311</Words>
  <Application>Microsoft Office PowerPoint</Application>
  <PresentationFormat>Экран (4:3)</PresentationFormat>
  <Paragraphs>42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Мова ворожнечі в медіа</vt:lpstr>
      <vt:lpstr>Визначення мови ворожнечі Комітетом міністрів Ради Європи</vt:lpstr>
      <vt:lpstr>Політики щодо мови ворожнечі у Facebook, YouTube, Instagram</vt:lpstr>
      <vt:lpstr>Плакат ПРАВОЛЮДЯНІСТЬ: медіафестиваль-2019</vt:lpstr>
      <vt:lpstr>Моделі співжиття</vt:lpstr>
      <vt:lpstr>Як ми сприймаємо доступність</vt:lpstr>
      <vt:lpstr>Універсальний дизайн</vt:lpstr>
      <vt:lpstr>Піраміда ненависті</vt:lpstr>
      <vt:lpstr>Стереотипи</vt:lpstr>
      <vt:lpstr>Всі змії небезпечні</vt:lpstr>
      <vt:lpstr>Львів – столиця кави в Україні</vt:lpstr>
      <vt:lpstr>Що не так із цими зображеннями??</vt:lpstr>
      <vt:lpstr>Тест «Дзеркало», тест на обернення</vt:lpstr>
      <vt:lpstr>Популярні меми</vt:lpstr>
      <vt:lpstr>Стереотипи в рекламі</vt:lpstr>
      <vt:lpstr>Стереотипи зумовлені культурою </vt:lpstr>
      <vt:lpstr>Українські меми про стереотипи</vt:lpstr>
      <vt:lpstr>Геноцид у Руанді Фільм «Готель «Руанда»</vt:lpstr>
      <vt:lpstr>Голокост Фільм «Список Шиндлера»</vt:lpstr>
      <vt:lpstr>Фемінітиви</vt:lpstr>
      <vt:lpstr>Фемінітиви в медіа</vt:lpstr>
      <vt:lpstr>Пояснити різницю слів богарка і болгариня</vt:lpstr>
      <vt:lpstr>Три правила уникання мови ворожнечі</vt:lpstr>
      <vt:lpstr>Користуйся словником толерантних назв</vt:lpstr>
      <vt:lpstr>Дотримуйтесь мовної гігієни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Мова ворожнечі в медіа</dc:title>
  <dc:creator>Людмила</dc:creator>
  <cp:lastModifiedBy>Людмила Чернявская</cp:lastModifiedBy>
  <cp:revision>22</cp:revision>
  <dcterms:created xsi:type="dcterms:W3CDTF">2020-11-26T08:12:05Z</dcterms:created>
  <dcterms:modified xsi:type="dcterms:W3CDTF">2021-04-13T09:21:06Z</dcterms:modified>
</cp:coreProperties>
</file>