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Категорії комунікації за В. </a:t>
            </a:r>
            <a:r>
              <a:rPr lang="uk-UA" dirty="0" err="1" smtClean="0"/>
              <a:t>Сатір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7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Категорії комунікації/Типи мовленнєвої поведінки/Комунікативні </a:t>
            </a:r>
            <a:r>
              <a:rPr lang="uk-UA" dirty="0" err="1" smtClean="0"/>
              <a:t>патерни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Blamer (</a:t>
            </a:r>
            <a:r>
              <a:rPr lang="uk-UA" dirty="0" err="1" smtClean="0"/>
              <a:t>Звинувачувач</a:t>
            </a:r>
            <a:r>
              <a:rPr lang="uk-UA" dirty="0"/>
              <a:t>)</a:t>
            </a:r>
            <a:r>
              <a:rPr lang="uk-UA" dirty="0" smtClean="0"/>
              <a:t> </a:t>
            </a:r>
            <a:r>
              <a:rPr lang="uk-UA" i="1" dirty="0" smtClean="0"/>
              <a:t>Звинувачувальний</a:t>
            </a:r>
            <a:r>
              <a:rPr lang="uk-UA" dirty="0" smtClean="0"/>
              <a:t>(?)</a:t>
            </a:r>
            <a:endParaRPr lang="en-US" dirty="0" smtClean="0"/>
          </a:p>
          <a:p>
            <a:r>
              <a:rPr lang="en-US" dirty="0" err="1" smtClean="0"/>
              <a:t>Placater</a:t>
            </a:r>
            <a:r>
              <a:rPr lang="uk-UA" dirty="0" smtClean="0"/>
              <a:t> (</a:t>
            </a:r>
            <a:r>
              <a:rPr lang="uk-UA" dirty="0" err="1" smtClean="0"/>
              <a:t>Догоджувач</a:t>
            </a:r>
            <a:r>
              <a:rPr lang="uk-UA" dirty="0" smtClean="0"/>
              <a:t>, </a:t>
            </a:r>
            <a:r>
              <a:rPr lang="uk-UA" dirty="0" err="1" smtClean="0"/>
              <a:t>Задобрювач</a:t>
            </a:r>
            <a:r>
              <a:rPr lang="uk-UA" dirty="0" smtClean="0"/>
              <a:t>) </a:t>
            </a:r>
            <a:r>
              <a:rPr lang="uk-UA" i="1" dirty="0" smtClean="0"/>
              <a:t>Запобігливий </a:t>
            </a:r>
            <a:r>
              <a:rPr lang="uk-UA" dirty="0" smtClean="0"/>
              <a:t>(?)</a:t>
            </a:r>
            <a:endParaRPr lang="en-US" dirty="0" smtClean="0"/>
          </a:p>
          <a:p>
            <a:r>
              <a:rPr lang="en-US" dirty="0" smtClean="0"/>
              <a:t>Computer</a:t>
            </a:r>
            <a:r>
              <a:rPr lang="uk-UA" dirty="0" smtClean="0"/>
              <a:t> (Розважливий)</a:t>
            </a:r>
            <a:endParaRPr lang="en-US" dirty="0" smtClean="0"/>
          </a:p>
          <a:p>
            <a:r>
              <a:rPr lang="en-US" dirty="0" smtClean="0"/>
              <a:t>Distractor</a:t>
            </a:r>
            <a:r>
              <a:rPr lang="uk-UA" dirty="0" smtClean="0"/>
              <a:t> (Розпорошений) </a:t>
            </a:r>
            <a:r>
              <a:rPr lang="uk-UA" i="1" dirty="0" smtClean="0"/>
              <a:t>Відсторонений</a:t>
            </a:r>
            <a:r>
              <a:rPr lang="uk-UA" dirty="0" smtClean="0"/>
              <a:t>, </a:t>
            </a:r>
            <a:r>
              <a:rPr lang="uk-UA" i="1" dirty="0" smtClean="0"/>
              <a:t>Віддалений</a:t>
            </a:r>
            <a:r>
              <a:rPr lang="uk-UA" dirty="0" smtClean="0"/>
              <a:t> (?)</a:t>
            </a:r>
            <a:endParaRPr lang="en-US" dirty="0" smtClean="0"/>
          </a:p>
          <a:p>
            <a:r>
              <a:rPr lang="en-US" dirty="0" err="1" smtClean="0"/>
              <a:t>Leveller</a:t>
            </a:r>
            <a:r>
              <a:rPr lang="uk-UA" dirty="0" smtClean="0"/>
              <a:t> (Врівноважений)</a:t>
            </a:r>
            <a:endParaRPr lang="en-US" dirty="0" smtClean="0"/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8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Blamer (</a:t>
            </a:r>
            <a:r>
              <a:rPr lang="uk-UA" dirty="0" err="1"/>
              <a:t>Звинувачувач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/>
              <a:t>Використовує суворі жести, вказує пальцем на інших людей</a:t>
            </a:r>
          </a:p>
          <a:p>
            <a:r>
              <a:rPr lang="uk-UA" sz="2400" dirty="0" err="1" smtClean="0"/>
              <a:t>Лінгвальні</a:t>
            </a:r>
            <a:r>
              <a:rPr lang="uk-UA" sz="2400" dirty="0" smtClean="0"/>
              <a:t> особливості: квантори загальності, комплексні еквіваленти</a:t>
            </a:r>
            <a:r>
              <a:rPr lang="uk-UA" sz="2400" smtClean="0"/>
              <a:t>, </a:t>
            </a:r>
            <a:r>
              <a:rPr lang="uk-UA" sz="2400" smtClean="0"/>
              <a:t>втрачені </a:t>
            </a:r>
            <a:r>
              <a:rPr lang="uk-UA" sz="2400" dirty="0" err="1" smtClean="0"/>
              <a:t>перформативи</a:t>
            </a:r>
            <a:endParaRPr lang="uk-UA" sz="2400" dirty="0" smtClean="0"/>
          </a:p>
          <a:p>
            <a:pPr marL="109728" indent="0">
              <a:buNone/>
            </a:pPr>
            <a:r>
              <a:rPr lang="uk-UA" sz="2400" dirty="0" smtClean="0">
                <a:latin typeface="Times New Roman"/>
                <a:cs typeface="Times New Roman"/>
              </a:rPr>
              <a:t>→для доведення чогось (в міру!); для здійснення контролю, кидання викликів; щоб ставити під питання відповідальність інших; для заволодіння ініціативою</a:t>
            </a:r>
            <a:endParaRPr lang="uk-UA" sz="2400" dirty="0" smtClean="0"/>
          </a:p>
          <a:p>
            <a:pPr marL="109728" indent="0">
              <a:buNone/>
            </a:pPr>
            <a:endParaRPr lang="uk-UA" dirty="0" smtClean="0"/>
          </a:p>
          <a:p>
            <a:endParaRPr lang="ru-RU" dirty="0"/>
          </a:p>
        </p:txBody>
      </p:sp>
      <p:pic>
        <p:nvPicPr>
          <p:cNvPr id="1033" name="Picture 9" descr="C:\Users\Admin\Desktop\2023 07 ДЗВ НЛП\НЛП та переклад\Лекція 7 картинки\blam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85184"/>
            <a:ext cx="2286000" cy="150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dmin\Desktop\2023 07 ДЗВ НЛП\НЛП та переклад\Лекція 7 картинки\blamer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996776"/>
            <a:ext cx="2268016" cy="15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Admin\Desktop\2023 07 ДЗВ НЛП\НЛП та переклад\Лекція 7 картинки\blamer 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7691"/>
            <a:ext cx="1165225" cy="195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6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Placater</a:t>
            </a:r>
            <a:r>
              <a:rPr lang="uk-UA" dirty="0" smtClean="0"/>
              <a:t> </a:t>
            </a:r>
            <a:r>
              <a:rPr lang="en-US" dirty="0" smtClean="0"/>
              <a:t>/Non-assertive</a:t>
            </a:r>
            <a:br>
              <a:rPr lang="en-US" dirty="0" smtClean="0"/>
            </a:br>
            <a:r>
              <a:rPr lang="uk-UA" dirty="0" smtClean="0"/>
              <a:t>(</a:t>
            </a:r>
            <a:r>
              <a:rPr lang="uk-UA" dirty="0" err="1"/>
              <a:t>Догоджувач</a:t>
            </a:r>
            <a:r>
              <a:rPr lang="uk-UA" dirty="0"/>
              <a:t>, </a:t>
            </a:r>
            <a:r>
              <a:rPr lang="uk-UA" dirty="0" err="1"/>
              <a:t>Задобрювач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Не використовує мовні засоби переконання або жести, які погрожують</a:t>
            </a:r>
          </a:p>
          <a:p>
            <a:r>
              <a:rPr lang="uk-UA" dirty="0" err="1" smtClean="0"/>
              <a:t>Лінгвальні</a:t>
            </a:r>
            <a:r>
              <a:rPr lang="uk-UA" dirty="0" smtClean="0"/>
              <a:t> особливості: причинно-наслідковий зв’язок, неспецифічні дієслова, модальні оператори</a:t>
            </a:r>
          </a:p>
          <a:p>
            <a:r>
              <a:rPr lang="uk-UA" dirty="0" smtClean="0"/>
              <a:t>Головний сенсорний канал: </a:t>
            </a:r>
            <a:r>
              <a:rPr lang="uk-UA" dirty="0" err="1" smtClean="0"/>
              <a:t>кінестетичний</a:t>
            </a:r>
            <a:endParaRPr lang="uk-UA" dirty="0" smtClean="0"/>
          </a:p>
          <a:p>
            <a:pPr marL="109728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→для завоювання симпатії; для впливу через вразливість, відкритість</a:t>
            </a:r>
            <a:endParaRPr lang="ru-RU" dirty="0"/>
          </a:p>
        </p:txBody>
      </p:sp>
      <p:pic>
        <p:nvPicPr>
          <p:cNvPr id="2050" name="Picture 2" descr="C:\Users\Admin\Desktop\2023 07 ДЗВ НЛП\НЛП та переклад\Лекція 7 картинки\Placa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438775"/>
            <a:ext cx="322897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2023 07 ДЗВ НЛП\НЛП та переклад\Лекція 7 картинки\placator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703" y="332656"/>
            <a:ext cx="1464705" cy="197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2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Computer/Super-Reasonable</a:t>
            </a:r>
            <a:r>
              <a:rPr lang="uk-UA" dirty="0" smtClean="0"/>
              <a:t> </a:t>
            </a:r>
            <a:r>
              <a:rPr lang="uk-UA" dirty="0"/>
              <a:t>(Розважливий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Використовує мовні засоби, які приховують емоції</a:t>
            </a:r>
          </a:p>
          <a:p>
            <a:r>
              <a:rPr lang="uk-UA" dirty="0" smtClean="0"/>
              <a:t>Раціональний; байдужий та нечутливий; холодний та відсторонений</a:t>
            </a:r>
          </a:p>
          <a:p>
            <a:r>
              <a:rPr lang="uk-UA" dirty="0" smtClean="0"/>
              <a:t>Використовує мову як буфер</a:t>
            </a:r>
          </a:p>
          <a:p>
            <a:r>
              <a:rPr lang="uk-UA" dirty="0" err="1" smtClean="0"/>
              <a:t>Лінгвальні</a:t>
            </a:r>
            <a:r>
              <a:rPr lang="uk-UA" dirty="0" smtClean="0"/>
              <a:t> особливості: «ти»-повідомлення; «Можна зробити висновок…»; втрачені </a:t>
            </a:r>
            <a:r>
              <a:rPr lang="uk-UA" dirty="0" err="1" smtClean="0"/>
              <a:t>перформативи</a:t>
            </a:r>
            <a:r>
              <a:rPr lang="uk-UA" dirty="0" smtClean="0"/>
              <a:t>, </a:t>
            </a:r>
            <a:r>
              <a:rPr lang="uk-UA" dirty="0" err="1" smtClean="0"/>
              <a:t>номіналізації</a:t>
            </a:r>
            <a:r>
              <a:rPr lang="uk-UA" dirty="0" smtClean="0"/>
              <a:t>, опущені референтні індекси</a:t>
            </a:r>
          </a:p>
          <a:p>
            <a:pPr marL="109728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→щоб створити враження логічної та неупередженої людини</a:t>
            </a:r>
            <a:endParaRPr lang="ru-RU" dirty="0"/>
          </a:p>
        </p:txBody>
      </p:sp>
      <p:pic>
        <p:nvPicPr>
          <p:cNvPr id="3074" name="Picture 2" descr="C:\Users\Admin\Desktop\2023 07 ДЗВ НЛП\НЛП та переклад\Лекція 7 картинки\Compu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6632"/>
            <a:ext cx="1668462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2023 07 ДЗВ НЛП\НЛП та переклад\Лекція 7 картинки\computer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42" y="2780928"/>
            <a:ext cx="1058862" cy="204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3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Distractor</a:t>
            </a:r>
            <a:r>
              <a:rPr lang="uk-UA" dirty="0"/>
              <a:t> (Розпорошений)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err="1" smtClean="0"/>
              <a:t>Звинувачувач</a:t>
            </a:r>
            <a:r>
              <a:rPr lang="uk-UA" dirty="0" smtClean="0"/>
              <a:t> – </a:t>
            </a:r>
            <a:r>
              <a:rPr lang="uk-UA" dirty="0" err="1" smtClean="0"/>
              <a:t>Задобрювач</a:t>
            </a:r>
            <a:r>
              <a:rPr lang="uk-UA" dirty="0" smtClean="0"/>
              <a:t> – Розважливий</a:t>
            </a:r>
          </a:p>
          <a:p>
            <a:r>
              <a:rPr lang="uk-UA" dirty="0" smtClean="0"/>
              <a:t>Збиває з пантелику та розмовляє з великою швидкістю</a:t>
            </a:r>
          </a:p>
          <a:p>
            <a:r>
              <a:rPr lang="uk-UA" dirty="0" err="1" smtClean="0"/>
              <a:t>Лінгвальні</a:t>
            </a:r>
            <a:r>
              <a:rPr lang="uk-UA" dirty="0" smtClean="0"/>
              <a:t> особливості: втрачені </a:t>
            </a:r>
            <a:r>
              <a:rPr lang="uk-UA" dirty="0" err="1" smtClean="0"/>
              <a:t>перформативи</a:t>
            </a:r>
            <a:r>
              <a:rPr lang="uk-UA" dirty="0" smtClean="0"/>
              <a:t>, узагальнення, опущені референтні індекси</a:t>
            </a:r>
          </a:p>
          <a:p>
            <a:pPr marL="109728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→щоб розважити аудиторію та привернути увагу; змінюйте темп та напрямок комунікації, щоб приховати проблему (свої помилки) до того, як вона стане очевидною</a:t>
            </a:r>
            <a:endParaRPr lang="ru-RU" dirty="0"/>
          </a:p>
        </p:txBody>
      </p:sp>
      <p:pic>
        <p:nvPicPr>
          <p:cNvPr id="4098" name="Picture 2" descr="C:\Users\Admin\Desktop\2023 07 ДЗВ НЛП\НЛП та переклад\Лекція 7 картинки\Distrac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6672"/>
            <a:ext cx="1208660" cy="168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2023 07 ДЗВ НЛП\НЛП та переклад\Лекція 7 картинки\distractor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140968"/>
            <a:ext cx="1306741" cy="149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7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Leveller</a:t>
            </a:r>
            <a:r>
              <a:rPr lang="uk-UA" dirty="0"/>
              <a:t> </a:t>
            </a:r>
            <a:r>
              <a:rPr lang="en-US" dirty="0" smtClean="0"/>
              <a:t>/ Assertive</a:t>
            </a:r>
            <a:br>
              <a:rPr lang="en-US" dirty="0" smtClean="0"/>
            </a:br>
            <a:r>
              <a:rPr lang="uk-UA" dirty="0" smtClean="0"/>
              <a:t>(Врівноважений)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Конгруентна особистість</a:t>
            </a:r>
          </a:p>
          <a:p>
            <a:pPr marL="109728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→щоб переконати аудиторію у своїй щирості; щоб спокійно контролювати аудиторію та подання інформації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5122" name="Picture 2" descr="C:\Users\Admin\Desktop\2023 07 ДЗВ НЛП\НЛП та переклад\Лекція 7 картинки\leve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974" y="4221088"/>
            <a:ext cx="1667742" cy="1943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\Desktop\2023 07 ДЗВ НЛП\НЛП та переклад\Лекція 7 картинки\leveller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64704"/>
            <a:ext cx="1897062" cy="18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5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Прокоментуйте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Admin\Desktop\2023 07 ДЗВ НЛП\НЛП та переклад\Satir categories presiden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6" y="2640012"/>
            <a:ext cx="8850600" cy="230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1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190</TotalTime>
  <Words>260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Категорії комунікації за В. Сатір </vt:lpstr>
      <vt:lpstr>Категорії комунікації/Типи мовленнєвої поведінки/Комунікативні патерни</vt:lpstr>
      <vt:lpstr>Blamer (Звинувачувач)</vt:lpstr>
      <vt:lpstr>Placater /Non-assertive (Догоджувач, Задобрювач)</vt:lpstr>
      <vt:lpstr>Computer/Super-Reasonable (Розважливий)</vt:lpstr>
      <vt:lpstr>Distractor (Розпорошений)</vt:lpstr>
      <vt:lpstr>Leveller / Assertive (Врівноважений)</vt:lpstr>
      <vt:lpstr>Прокоментуйте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Категорії комунікації за В. Сатір </dc:title>
  <dc:creator>Admin</dc:creator>
  <cp:lastModifiedBy>Admin</cp:lastModifiedBy>
  <cp:revision>16</cp:revision>
  <dcterms:created xsi:type="dcterms:W3CDTF">2024-10-22T22:26:24Z</dcterms:created>
  <dcterms:modified xsi:type="dcterms:W3CDTF">2024-10-23T12:52:49Z</dcterms:modified>
</cp:coreProperties>
</file>