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56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82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301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34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63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68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0351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6647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91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318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71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035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err="1"/>
              <a:t>Проєктний</a:t>
            </a:r>
            <a:r>
              <a:rPr lang="uk-UA" dirty="0"/>
              <a:t> менеджмент в публічному управлінні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dirty="0"/>
              <a:t>Викладач: </a:t>
            </a:r>
            <a:r>
              <a:rPr lang="uk-UA" dirty="0" err="1"/>
              <a:t>Венгер</a:t>
            </a:r>
            <a:r>
              <a:rPr lang="uk-UA" dirty="0"/>
              <a:t> Ольга Миколаївна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9638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Для чого необхідно </a:t>
            </a:r>
            <a:r>
              <a:rPr lang="uk-UA"/>
              <a:t>вивчати дисципліну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dirty="0"/>
              <a:t>Вивчення дисципліна «Проектний менеджмент в публічному адмініструванні» надає майбутнім фахівцям з публічного управління та адміністрування базові знання методології, методів та інструментів проектного менеджменту, системних моделей проектного управління та управління програмою в публічній сфері. </a:t>
            </a:r>
          </a:p>
          <a:p>
            <a:pPr algn="just"/>
            <a:r>
              <a:rPr lang="uk-UA" dirty="0"/>
              <a:t>Базовим інструментом управління змінами в економіці є програми та проекти. Кожна програма є комплексом взаємопов'язаних проектів, що забезпечують досягнення масштабної цілі. Дослідження процесу та регулювання змін, здійснюваних за заздалегідь розробленими правилами в рамках бюджету і тимчасових обмежень, складають суть управління проектами. </a:t>
            </a:r>
          </a:p>
        </p:txBody>
      </p:sp>
    </p:spTree>
    <p:extLst>
      <p:ext uri="{BB962C8B-B14F-4D97-AF65-F5344CB8AC3E}">
        <p14:creationId xmlns:p14="http://schemas.microsoft.com/office/powerpoint/2010/main" val="3787987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Метою </a:t>
            </a:r>
            <a:r>
              <a:rPr lang="ru-RU" dirty="0" err="1"/>
              <a:t>викладання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є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засвоєння теоретичних знань та формування професійних </a:t>
            </a:r>
            <a:r>
              <a:rPr lang="uk-UA" dirty="0" err="1"/>
              <a:t>компетентностей</a:t>
            </a:r>
            <a:r>
              <a:rPr lang="uk-UA" dirty="0"/>
              <a:t> щодо використання методів та інструментарію проектного менеджменту у публічному адмініструванні. </a:t>
            </a:r>
          </a:p>
          <a:p>
            <a:pPr algn="just"/>
            <a:r>
              <a:rPr lang="uk-UA" dirty="0"/>
              <a:t>Для досягнення мети поставлені такі основні завдання: засвоєння сутності та основних завдань управління проектами; методичних основ планування і контролю проекту; базових засад створення організаційної структури проекту; теоретичних основ управління проектним циклом у публічній сфері; оволодіння навичками та уміннями використовувати основні інструменти проектного циклу; здійснювати розроблення та управління проектами у публічній сфері.</a:t>
            </a:r>
          </a:p>
        </p:txBody>
      </p:sp>
    </p:spTree>
    <p:extLst>
      <p:ext uri="{BB962C8B-B14F-4D97-AF65-F5344CB8AC3E}">
        <p14:creationId xmlns:p14="http://schemas.microsoft.com/office/powerpoint/2010/main" val="1167585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/>
              <a:t>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студент повинен </a:t>
            </a:r>
            <a:r>
              <a:rPr lang="ru-RU" b="1" u="sng" dirty="0" err="1"/>
              <a:t>вміти</a:t>
            </a:r>
            <a:r>
              <a:rPr lang="ru-RU" b="1" u="sng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розподіляти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за проектом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/>
              <a:t>виконавцями</a:t>
            </a:r>
            <a:r>
              <a:rPr lang="ru-RU" dirty="0"/>
              <a:t>, </a:t>
            </a:r>
            <a:r>
              <a:rPr lang="ru-RU" dirty="0" err="1"/>
              <a:t>групами</a:t>
            </a:r>
            <a:r>
              <a:rPr lang="ru-RU" dirty="0"/>
              <a:t>, </a:t>
            </a:r>
            <a:r>
              <a:rPr lang="ru-RU" dirty="0" err="1"/>
              <a:t>функціональними</a:t>
            </a:r>
            <a:r>
              <a:rPr lang="ru-RU" dirty="0"/>
              <a:t> </a:t>
            </a:r>
            <a:r>
              <a:rPr lang="ru-RU" dirty="0" err="1"/>
              <a:t>підрозділами</a:t>
            </a:r>
            <a:r>
              <a:rPr lang="ru-RU" dirty="0"/>
              <a:t>, </a:t>
            </a:r>
            <a:r>
              <a:rPr lang="ru-RU" dirty="0" err="1"/>
              <a:t>організаційними</a:t>
            </a:r>
            <a:r>
              <a:rPr lang="ru-RU" dirty="0"/>
              <a:t> </a:t>
            </a:r>
            <a:r>
              <a:rPr lang="ru-RU" dirty="0" err="1"/>
              <a:t>одиницями</a:t>
            </a:r>
            <a:r>
              <a:rPr lang="ru-RU" dirty="0"/>
              <a:t>, </a:t>
            </a:r>
            <a:r>
              <a:rPr lang="ru-RU" dirty="0" err="1"/>
              <a:t>залученими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проекту; </a:t>
            </a:r>
          </a:p>
          <a:p>
            <a:r>
              <a:rPr lang="ru-RU" dirty="0" err="1"/>
              <a:t>встановлювати</a:t>
            </a:r>
            <a:r>
              <a:rPr lang="ru-RU" dirty="0"/>
              <a:t> </a:t>
            </a:r>
            <a:r>
              <a:rPr lang="ru-RU" dirty="0" err="1"/>
              <a:t>взаємозв'язок</a:t>
            </a:r>
            <a:r>
              <a:rPr lang="ru-RU" dirty="0"/>
              <a:t> у </a:t>
            </a:r>
            <a:r>
              <a:rPr lang="ru-RU" dirty="0" err="1"/>
              <a:t>роботі</a:t>
            </a:r>
            <a:r>
              <a:rPr lang="ru-RU" dirty="0"/>
              <a:t> через </a:t>
            </a:r>
            <a:r>
              <a:rPr lang="ru-RU" dirty="0" err="1"/>
              <a:t>побудову</a:t>
            </a:r>
            <a:r>
              <a:rPr lang="ru-RU" dirty="0"/>
              <a:t> систем </a:t>
            </a:r>
            <a:r>
              <a:rPr lang="ru-RU" dirty="0" err="1"/>
              <a:t>координації</a:t>
            </a:r>
            <a:r>
              <a:rPr lang="ru-RU" dirty="0"/>
              <a:t>, </a:t>
            </a:r>
            <a:r>
              <a:rPr lang="ru-RU" dirty="0" err="1"/>
              <a:t>взаємодії</a:t>
            </a:r>
            <a:r>
              <a:rPr lang="ru-RU" dirty="0"/>
              <a:t>, </a:t>
            </a:r>
            <a:r>
              <a:rPr lang="ru-RU" dirty="0" err="1"/>
              <a:t>звітування</a:t>
            </a:r>
            <a:r>
              <a:rPr lang="ru-RU" dirty="0"/>
              <a:t>,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команд і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конфліктами</a:t>
            </a:r>
            <a:r>
              <a:rPr lang="ru-RU" dirty="0"/>
              <a:t>;</a:t>
            </a:r>
          </a:p>
          <a:p>
            <a:r>
              <a:rPr lang="ru-RU" dirty="0"/>
              <a:t> </a:t>
            </a:r>
            <a:r>
              <a:rPr lang="ru-RU" dirty="0" err="1"/>
              <a:t>визначати</a:t>
            </a:r>
            <a:r>
              <a:rPr lang="ru-RU" dirty="0"/>
              <a:t> та </a:t>
            </a:r>
            <a:r>
              <a:rPr lang="ru-RU" dirty="0" err="1"/>
              <a:t>відбирати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проекту,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та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оцінювати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атрибути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проекту; </a:t>
            </a:r>
          </a:p>
          <a:p>
            <a:r>
              <a:rPr lang="ru-RU" dirty="0" err="1"/>
              <a:t>розробляти</a:t>
            </a:r>
            <a:r>
              <a:rPr lang="ru-RU" dirty="0"/>
              <a:t> </a:t>
            </a:r>
            <a:r>
              <a:rPr lang="ru-RU" dirty="0" err="1"/>
              <a:t>графіки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проекту, </a:t>
            </a:r>
            <a:r>
              <a:rPr lang="ru-RU" dirty="0" err="1"/>
              <a:t>планувати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і </a:t>
            </a:r>
            <a:r>
              <a:rPr lang="ru-RU" dirty="0" err="1"/>
              <a:t>видатки</a:t>
            </a:r>
            <a:r>
              <a:rPr lang="ru-RU" dirty="0"/>
              <a:t> проекту; </a:t>
            </a:r>
            <a:r>
              <a:rPr lang="ru-RU" dirty="0" err="1"/>
              <a:t>складати</a:t>
            </a:r>
            <a:r>
              <a:rPr lang="ru-RU" dirty="0"/>
              <a:t> </a:t>
            </a:r>
            <a:r>
              <a:rPr lang="ru-RU" dirty="0" err="1"/>
              <a:t>проектний</a:t>
            </a:r>
            <a:r>
              <a:rPr lang="ru-RU" dirty="0"/>
              <a:t> бюджет,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самооцінку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проекту; </a:t>
            </a:r>
          </a:p>
          <a:p>
            <a:r>
              <a:rPr lang="ru-RU" dirty="0" err="1"/>
              <a:t>аналізувати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проекту, </a:t>
            </a:r>
            <a:r>
              <a:rPr lang="ru-RU" dirty="0" err="1"/>
              <a:t>перевіряти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плану і </a:t>
            </a:r>
            <a:r>
              <a:rPr lang="ru-RU" dirty="0" err="1"/>
              <a:t>вживати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для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688035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12</TotalTime>
  <Words>290</Words>
  <Application>Microsoft Office PowerPoint</Application>
  <PresentationFormat>Широкий екран</PresentationFormat>
  <Paragraphs>14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7" baseType="lpstr">
      <vt:lpstr>Arial</vt:lpstr>
      <vt:lpstr>Palatino Linotype</vt:lpstr>
      <vt:lpstr>Gallery</vt:lpstr>
      <vt:lpstr>Проєктний менеджмент в публічному управлінні</vt:lpstr>
      <vt:lpstr>Для чого необхідно вивчати дисципліну </vt:lpstr>
      <vt:lpstr>Метою викладання навчальної дисципліни є </vt:lpstr>
      <vt:lpstr>У результаті вивчення навчальної дисципліни студент повинен вміти: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Проектний менеджмент в публічному управлінні</dc:title>
  <dc:creator>Оля</dc:creator>
  <cp:lastModifiedBy>User</cp:lastModifiedBy>
  <cp:revision>3</cp:revision>
  <dcterms:created xsi:type="dcterms:W3CDTF">2021-01-19T12:53:17Z</dcterms:created>
  <dcterms:modified xsi:type="dcterms:W3CDTF">2025-02-01T11:28:53Z</dcterms:modified>
</cp:coreProperties>
</file>