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63" r:id="rId4"/>
    <p:sldId id="257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index.php?categoryid=172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645024"/>
            <a:ext cx="7772400" cy="1542033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tx1"/>
                </a:solidFill>
              </a:rPr>
              <a:t>Комплексна оцінка якості </a:t>
            </a:r>
            <a:br>
              <a:rPr lang="uk-UA" b="1" dirty="0">
                <a:solidFill>
                  <a:schemeClr val="tx1"/>
                </a:solidFill>
              </a:rPr>
            </a:br>
            <a:r>
              <a:rPr lang="uk-UA" b="1" dirty="0">
                <a:solidFill>
                  <a:schemeClr val="tx1"/>
                </a:solidFill>
              </a:rPr>
              <a:t>навколишнього середовища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Экология - красивые картинки (40 фото) • Прикольные картинки и позити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3998943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636912"/>
            <a:ext cx="7344816" cy="4824536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технічних наук, доцент кафедри</a:t>
            </a:r>
          </a:p>
          <a:p>
            <a:pPr algn="ctr"/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металургійних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Грідяєв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Володимир Васильович</a:t>
            </a:r>
          </a:p>
          <a:p>
            <a:pPr algn="ctr"/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vladimir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493@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endParaRPr lang="ru-UA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 засоби зв’язку: </a:t>
            </a:r>
            <a:r>
              <a:rPr lang="en-US" dirty="0"/>
              <a:t>Google Meet ccv-</a:t>
            </a:r>
            <a:r>
              <a:rPr lang="en-US" dirty="0" err="1"/>
              <a:t>hnyz</a:t>
            </a:r>
            <a:r>
              <a:rPr lang="en-US" dirty="0"/>
              <a:t>-</a:t>
            </a:r>
            <a:r>
              <a:rPr lang="en-US"/>
              <a:t>sjb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Консультації: </a:t>
            </a:r>
            <a:r>
              <a:rPr lang="uk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п’ятниця з 13.00 до 14.00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205310" y="692696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/>
              <a:t>ВИКЛАДАЧ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90965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16832"/>
            <a:ext cx="7408333" cy="34506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i="1" dirty="0"/>
              <a:t>Комплексна оцінка якості навколишнього середовища – це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існуючої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комплексної</a:t>
            </a:r>
            <a:r>
              <a:rPr lang="ru-RU" dirty="0"/>
              <a:t>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природно-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комплексів</a:t>
            </a:r>
            <a:r>
              <a:rPr lang="ru-RU" dirty="0"/>
              <a:t>,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узагальнювальної</a:t>
            </a:r>
            <a:r>
              <a:rPr lang="ru-RU" dirty="0"/>
              <a:t> характеристики </a:t>
            </a:r>
            <a:r>
              <a:rPr lang="ru-RU" dirty="0" err="1"/>
              <a:t>об’єкта</a:t>
            </a:r>
            <a:r>
              <a:rPr lang="ru-RU" dirty="0"/>
              <a:t>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зваженого</a:t>
            </a:r>
            <a:r>
              <a:rPr lang="ru-RU" dirty="0"/>
              <a:t> </a:t>
            </a:r>
            <a:r>
              <a:rPr lang="ru-RU" dirty="0" err="1"/>
              <a:t>обґрунтованого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врегулювання</a:t>
            </a:r>
            <a:r>
              <a:rPr lang="ru-RU" dirty="0"/>
              <a:t>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i="1" dirty="0"/>
              <a:t>та </a:t>
            </a:r>
            <a:r>
              <a:rPr lang="ru-RU" i="1" dirty="0" err="1"/>
              <a:t>охорони</a:t>
            </a:r>
            <a:r>
              <a:rPr lang="ru-RU" i="1" dirty="0"/>
              <a:t> </a:t>
            </a:r>
            <a:r>
              <a:rPr lang="ru-RU" i="1" dirty="0" err="1"/>
              <a:t>здоров'я</a:t>
            </a:r>
            <a:r>
              <a:rPr lang="ru-RU" i="1" dirty="0"/>
              <a:t> </a:t>
            </a:r>
            <a:r>
              <a:rPr lang="ru-RU" i="1" dirty="0" err="1"/>
              <a:t>населення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негативного </a:t>
            </a:r>
            <a:r>
              <a:rPr lang="ru-RU" i="1" dirty="0" err="1"/>
              <a:t>впливу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забруднення</a:t>
            </a:r>
            <a:r>
              <a:rPr lang="ru-RU" i="1" dirty="0"/>
              <a:t>.</a:t>
            </a:r>
            <a:endParaRPr lang="ru-RU" dirty="0"/>
          </a:p>
          <a:p>
            <a:pPr algn="just"/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засад </a:t>
            </a:r>
            <a:r>
              <a:rPr lang="ru-RU" dirty="0" err="1"/>
              <a:t>внутрішньої</a:t>
            </a:r>
            <a:r>
              <a:rPr lang="ru-RU" dirty="0"/>
              <a:t> та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життєвонеобхідним</a:t>
            </a:r>
            <a:r>
              <a:rPr lang="ru-RU" dirty="0"/>
              <a:t> для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нинішнього</a:t>
            </a:r>
            <a:r>
              <a:rPr lang="ru-RU" dirty="0"/>
              <a:t> й </a:t>
            </a:r>
            <a:r>
              <a:rPr lang="ru-RU" dirty="0" err="1"/>
              <a:t>прийдешніх</a:t>
            </a:r>
            <a:r>
              <a:rPr lang="ru-RU" dirty="0"/>
              <a:t> </a:t>
            </a:r>
            <a:r>
              <a:rPr lang="ru-RU" dirty="0" err="1"/>
              <a:t>поколінь</a:t>
            </a:r>
            <a:r>
              <a:rPr lang="ru-RU" dirty="0"/>
              <a:t> . Тому 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«</a:t>
            </a:r>
            <a:r>
              <a:rPr lang="uk-UA" i="1" dirty="0"/>
              <a:t>Комплексна оцінка якості навколишнього середовища»  є  актуальною для майбутніх фахівців-екологів.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dirty="0">
                <a:solidFill>
                  <a:schemeClr val="tx1"/>
                </a:solidFill>
              </a:rPr>
              <a:t>ЧОМУ НЕОБХІДНО ВИВЧАТИ ДИСЦИПЛІНУ «</a:t>
            </a:r>
            <a:r>
              <a:rPr lang="uk-UA" sz="2800" b="1" dirty="0">
                <a:solidFill>
                  <a:schemeClr val="tx1"/>
                </a:solidFill>
              </a:rPr>
              <a:t>Комплексна оцінка якості </a:t>
            </a:r>
            <a:br>
              <a:rPr lang="uk-UA" sz="2800" b="1" dirty="0">
                <a:solidFill>
                  <a:schemeClr val="tx1"/>
                </a:solidFill>
              </a:rPr>
            </a:br>
            <a:r>
              <a:rPr lang="uk-UA" sz="2800" b="1" dirty="0">
                <a:solidFill>
                  <a:schemeClr val="tx1"/>
                </a:solidFill>
              </a:rPr>
              <a:t>навколишнього середовища</a:t>
            </a:r>
            <a:r>
              <a:rPr lang="uk-UA" sz="3200" dirty="0">
                <a:solidFill>
                  <a:schemeClr val="tx1"/>
                </a:solidFill>
              </a:rPr>
              <a:t>»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112" y="5354388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798" y="2412131"/>
            <a:ext cx="8229600" cy="1252728"/>
          </a:xfrm>
        </p:spPr>
        <p:txBody>
          <a:bodyPr/>
          <a:lstStyle/>
          <a:p>
            <a:pPr algn="ctr"/>
            <a:r>
              <a:rPr lang="uk-UA" dirty="0"/>
              <a:t>МЕТА ДИСЦИПЛІНИ: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99592" y="378904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завдання вивчення дисципліни: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879" y="5282381"/>
            <a:ext cx="1575619" cy="157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39552" y="4437112"/>
            <a:ext cx="7408333" cy="2010536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умінь</a:t>
            </a:r>
            <a:r>
              <a:rPr lang="ru-RU" dirty="0"/>
              <a:t> та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у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поточного стану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(</a:t>
            </a:r>
            <a:r>
              <a:rPr lang="ru-RU" dirty="0" err="1"/>
              <a:t>поверхневих</a:t>
            </a:r>
            <a:r>
              <a:rPr lang="ru-RU" dirty="0"/>
              <a:t>, </a:t>
            </a:r>
            <a:r>
              <a:rPr lang="ru-RU" dirty="0" err="1"/>
              <a:t>підземних</a:t>
            </a:r>
            <a:r>
              <a:rPr lang="ru-RU" dirty="0"/>
              <a:t>, </a:t>
            </a:r>
            <a:r>
              <a:rPr lang="ru-RU" dirty="0" err="1"/>
              <a:t>питних</a:t>
            </a:r>
            <a:r>
              <a:rPr lang="ru-RU" dirty="0"/>
              <a:t> вод, атмосферного </a:t>
            </a:r>
            <a:r>
              <a:rPr lang="ru-RU" dirty="0" err="1"/>
              <a:t>повітря</a:t>
            </a:r>
            <a:r>
              <a:rPr lang="ru-RU" dirty="0"/>
              <a:t>, </a:t>
            </a:r>
            <a:r>
              <a:rPr lang="ru-RU" dirty="0" err="1"/>
              <a:t>ґрунтів</a:t>
            </a:r>
            <a:r>
              <a:rPr lang="ru-RU" dirty="0"/>
              <a:t> і </a:t>
            </a:r>
            <a:r>
              <a:rPr lang="ru-RU" dirty="0" err="1"/>
              <a:t>ін</a:t>
            </a:r>
            <a:r>
              <a:rPr lang="ru-RU" dirty="0"/>
              <a:t>.),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 </a:t>
            </a:r>
            <a:r>
              <a:rPr lang="ru-RU" dirty="0" err="1"/>
              <a:t>шкідливого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компоненти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 </a:t>
            </a:r>
            <a:r>
              <a:rPr lang="ru-RU" dirty="0" err="1"/>
              <a:t>техногенних</a:t>
            </a:r>
            <a:r>
              <a:rPr lang="ru-RU" dirty="0"/>
              <a:t> </a:t>
            </a:r>
            <a:r>
              <a:rPr lang="ru-RU" dirty="0" err="1"/>
              <a:t>навантажень</a:t>
            </a:r>
            <a:r>
              <a:rPr lang="ru-RU" dirty="0"/>
              <a:t>; </a:t>
            </a:r>
            <a:r>
              <a:rPr lang="ru-RU" dirty="0" err="1"/>
              <a:t>прогнозування</a:t>
            </a:r>
            <a:r>
              <a:rPr lang="ru-RU" dirty="0"/>
              <a:t> стану </a:t>
            </a:r>
            <a:r>
              <a:rPr lang="ru-RU" dirty="0" err="1"/>
              <a:t>довкілля</a:t>
            </a:r>
            <a:r>
              <a:rPr lang="ru-RU" dirty="0"/>
              <a:t> на перспективу,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науково-обґрунтованих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природоохоронних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.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115616" y="404664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мета вивчення дисципліни: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196752"/>
            <a:ext cx="9020418" cy="2139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900" dirty="0">
                <a:solidFill>
                  <a:schemeClr val="tx2"/>
                </a:solidFill>
              </a:rPr>
              <a:t>формування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uk-UA" sz="1900" dirty="0">
                <a:solidFill>
                  <a:schemeClr val="tx2"/>
                </a:solidFill>
              </a:rPr>
              <a:t>знань</a:t>
            </a:r>
            <a:r>
              <a:rPr lang="ru-RU" sz="1900" dirty="0">
                <a:solidFill>
                  <a:schemeClr val="tx2"/>
                </a:solidFill>
              </a:rPr>
              <a:t>, </a:t>
            </a:r>
            <a:r>
              <a:rPr lang="uk-UA" sz="1900" dirty="0">
                <a:solidFill>
                  <a:schemeClr val="tx2"/>
                </a:solidFill>
              </a:rPr>
              <a:t>вироблення умінь та </a:t>
            </a:r>
            <a:r>
              <a:rPr lang="ru-RU" sz="1900" dirty="0">
                <a:solidFill>
                  <a:schemeClr val="tx2"/>
                </a:solidFill>
              </a:rPr>
              <a:t> і </a:t>
            </a:r>
            <a:r>
              <a:rPr lang="uk-UA" sz="1900" dirty="0">
                <a:solidFill>
                  <a:schemeClr val="tx2"/>
                </a:solidFill>
              </a:rPr>
              <a:t>практичних навичок, спрямованих </a:t>
            </a:r>
          </a:p>
          <a:p>
            <a:r>
              <a:rPr lang="uk-UA" sz="1900" dirty="0">
                <a:solidFill>
                  <a:schemeClr val="tx2"/>
                </a:solidFill>
              </a:rPr>
              <a:t>на засвоєння основних сучасних  концепцій здійснення комплексної оцінки </a:t>
            </a:r>
          </a:p>
          <a:p>
            <a:r>
              <a:rPr lang="uk-UA" sz="1900" dirty="0">
                <a:solidFill>
                  <a:schemeClr val="tx2"/>
                </a:solidFill>
              </a:rPr>
              <a:t>якості навколишнього середовища </a:t>
            </a:r>
            <a:r>
              <a:rPr lang="ru-RU" sz="1900" dirty="0">
                <a:solidFill>
                  <a:schemeClr val="tx2"/>
                </a:solidFill>
              </a:rPr>
              <a:t>з метою </a:t>
            </a:r>
            <a:r>
              <a:rPr lang="ru-RU" sz="1900" dirty="0" err="1">
                <a:solidFill>
                  <a:schemeClr val="tx2"/>
                </a:solidFill>
              </a:rPr>
              <a:t>розробки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природоохоронних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заходів</a:t>
            </a:r>
            <a:r>
              <a:rPr lang="ru-RU" sz="1900" dirty="0">
                <a:solidFill>
                  <a:schemeClr val="tx2"/>
                </a:solidFill>
              </a:rPr>
              <a:t>,</a:t>
            </a:r>
          </a:p>
          <a:p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раціонального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використання</a:t>
            </a:r>
            <a:r>
              <a:rPr lang="ru-RU" sz="1900" dirty="0">
                <a:solidFill>
                  <a:schemeClr val="tx2"/>
                </a:solidFill>
              </a:rPr>
              <a:t> </a:t>
            </a:r>
            <a:r>
              <a:rPr lang="ru-RU" sz="1900" dirty="0" err="1">
                <a:solidFill>
                  <a:schemeClr val="tx2"/>
                </a:solidFill>
              </a:rPr>
              <a:t>природни</a:t>
            </a:r>
            <a:r>
              <a:rPr lang="uk-UA" sz="1900" dirty="0">
                <a:solidFill>
                  <a:schemeClr val="tx2"/>
                </a:solidFill>
              </a:rPr>
              <a:t>х ресурсів і попередження кризових </a:t>
            </a:r>
          </a:p>
          <a:p>
            <a:r>
              <a:rPr lang="uk-UA" sz="1900" dirty="0">
                <a:solidFill>
                  <a:schemeClr val="tx2"/>
                </a:solidFill>
              </a:rPr>
              <a:t>екологічних ситуацій, шкідливих або  загрозливих для здоров’я людей,  </a:t>
            </a:r>
          </a:p>
          <a:p>
            <a:r>
              <a:rPr lang="uk-UA" sz="1900" dirty="0">
                <a:solidFill>
                  <a:schemeClr val="tx2"/>
                </a:solidFill>
              </a:rPr>
              <a:t>живих організмів і їх угрупувань, природних комплексів та об’єктів, оцінювання і </a:t>
            </a:r>
          </a:p>
          <a:p>
            <a:r>
              <a:rPr lang="uk-UA" sz="1900" dirty="0">
                <a:solidFill>
                  <a:schemeClr val="tx2"/>
                </a:solidFill>
              </a:rPr>
              <a:t>прогнозування змін </a:t>
            </a:r>
            <a:r>
              <a:rPr lang="ru-RU" sz="1900" dirty="0">
                <a:solidFill>
                  <a:schemeClr val="tx2"/>
                </a:solidFill>
              </a:rPr>
              <a:t>стану </a:t>
            </a:r>
            <a:r>
              <a:rPr lang="uk-UA" sz="1900" dirty="0">
                <a:solidFill>
                  <a:schemeClr val="tx2"/>
                </a:solidFill>
              </a:rPr>
              <a:t>довкілля</a:t>
            </a:r>
            <a:r>
              <a:rPr lang="ru-RU" sz="1900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8361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493456" cy="758984"/>
          </a:xfrm>
        </p:spPr>
        <p:txBody>
          <a:bodyPr>
            <a:noAutofit/>
          </a:bodyPr>
          <a:lstStyle/>
          <a:p>
            <a:pPr algn="ctr"/>
            <a:r>
              <a:rPr lang="uk-UA" sz="2400" dirty="0">
                <a:solidFill>
                  <a:schemeClr val="tx1"/>
                </a:solidFill>
              </a:rPr>
              <a:t>Основні питання, які розглядаються під час вивчення дисципліни: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37275"/>
            <a:ext cx="1520725" cy="15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29570" y="1988840"/>
            <a:ext cx="748883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системного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екологічної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Взаємний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води,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нормування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води й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і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атмосферного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хімічними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речовинами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uk-UA" sz="16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Поводження з відходами;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Методологічний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комплексного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довкілля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413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109</TotalTime>
  <Words>379</Words>
  <Application>Microsoft Office PowerPoint</Application>
  <PresentationFormat>Экран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Candara</vt:lpstr>
      <vt:lpstr>Symbol</vt:lpstr>
      <vt:lpstr>Times New Roman</vt:lpstr>
      <vt:lpstr>Волна</vt:lpstr>
      <vt:lpstr>Комплексна оцінка якості  навколишнього середовища</vt:lpstr>
      <vt:lpstr>Презентация PowerPoint</vt:lpstr>
      <vt:lpstr>ЧОМУ НЕОБХІДНО ВИВЧАТИ ДИСЦИПЛІНУ «Комплексна оцінка якості  навколишнього середовища»</vt:lpstr>
      <vt:lpstr>МЕТА ДИСЦИПЛІНИ:</vt:lpstr>
      <vt:lpstr>Основні питання, які розглядаються під час вивчення дисципліни: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Гридяєв Володимир Васильович</cp:lastModifiedBy>
  <cp:revision>14</cp:revision>
  <dcterms:created xsi:type="dcterms:W3CDTF">2020-09-02T17:48:05Z</dcterms:created>
  <dcterms:modified xsi:type="dcterms:W3CDTF">2025-11-14T06:54:20Z</dcterms:modified>
</cp:coreProperties>
</file>