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76" r:id="rId4"/>
    <p:sldId id="259" r:id="rId5"/>
    <p:sldId id="260" r:id="rId6"/>
    <p:sldId id="261" r:id="rId7"/>
    <p:sldId id="262" r:id="rId8"/>
    <p:sldId id="279" r:id="rId9"/>
    <p:sldId id="280" r:id="rId10"/>
    <p:sldId id="281" r:id="rId11"/>
  </p:sldIdLst>
  <p:sldSz cx="18288000" cy="10287000"/>
  <p:notesSz cx="18288000" cy="10287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49" d="100"/>
          <a:sy n="49" d="100"/>
        </p:scale>
        <p:origin x="600" y="66"/>
      </p:cViewPr>
      <p:guideLst>
        <p:guide orient="horz" pos="280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4A55A-AC4E-4C3D-B10A-1A3606044565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E03A2-3AD8-46BF-8EEB-8965A35DC3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240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7DB0D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411480"/>
            <a:ext cx="16459200" cy="164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609195" y="0"/>
            <a:ext cx="5653405" cy="10287000"/>
          </a:xfrm>
          <a:custGeom>
            <a:avLst/>
            <a:gdLst/>
            <a:ahLst/>
            <a:cxnLst/>
            <a:rect l="l" t="t" r="r" b="b"/>
            <a:pathLst>
              <a:path w="5653405" h="10287000">
                <a:moveTo>
                  <a:pt x="5653245" y="10286999"/>
                </a:moveTo>
                <a:lnTo>
                  <a:pt x="1996128" y="10286999"/>
                </a:lnTo>
                <a:lnTo>
                  <a:pt x="1986574" y="10277074"/>
                </a:lnTo>
                <a:lnTo>
                  <a:pt x="1948662" y="10237081"/>
                </a:lnTo>
                <a:lnTo>
                  <a:pt x="1911055" y="10196798"/>
                </a:lnTo>
                <a:lnTo>
                  <a:pt x="1873754" y="10156227"/>
                </a:lnTo>
                <a:lnTo>
                  <a:pt x="1836761" y="10115370"/>
                </a:lnTo>
                <a:lnTo>
                  <a:pt x="1800079" y="10074228"/>
                </a:lnTo>
                <a:lnTo>
                  <a:pt x="1763709" y="10032804"/>
                </a:lnTo>
                <a:lnTo>
                  <a:pt x="1727653" y="9991100"/>
                </a:lnTo>
                <a:lnTo>
                  <a:pt x="1691912" y="9949116"/>
                </a:lnTo>
                <a:lnTo>
                  <a:pt x="1656489" y="9906856"/>
                </a:lnTo>
                <a:lnTo>
                  <a:pt x="1621386" y="9864320"/>
                </a:lnTo>
                <a:lnTo>
                  <a:pt x="1586603" y="9821511"/>
                </a:lnTo>
                <a:lnTo>
                  <a:pt x="1552144" y="9778431"/>
                </a:lnTo>
                <a:lnTo>
                  <a:pt x="1518010" y="9735081"/>
                </a:lnTo>
                <a:lnTo>
                  <a:pt x="1484203" y="9691463"/>
                </a:lnTo>
                <a:lnTo>
                  <a:pt x="1450725" y="9647580"/>
                </a:lnTo>
                <a:lnTo>
                  <a:pt x="1417577" y="9603432"/>
                </a:lnTo>
                <a:lnTo>
                  <a:pt x="1384761" y="9559023"/>
                </a:lnTo>
                <a:lnTo>
                  <a:pt x="1352280" y="9514353"/>
                </a:lnTo>
                <a:lnTo>
                  <a:pt x="1320134" y="9469424"/>
                </a:lnTo>
                <a:lnTo>
                  <a:pt x="1288327" y="9424239"/>
                </a:lnTo>
                <a:lnTo>
                  <a:pt x="1256859" y="9378799"/>
                </a:lnTo>
                <a:lnTo>
                  <a:pt x="1225733" y="9333106"/>
                </a:lnTo>
                <a:lnTo>
                  <a:pt x="1194951" y="9287162"/>
                </a:lnTo>
                <a:lnTo>
                  <a:pt x="1164513" y="9240968"/>
                </a:lnTo>
                <a:lnTo>
                  <a:pt x="1134423" y="9194528"/>
                </a:lnTo>
                <a:lnTo>
                  <a:pt x="1104682" y="9147841"/>
                </a:lnTo>
                <a:lnTo>
                  <a:pt x="1075292" y="9100911"/>
                </a:lnTo>
                <a:lnTo>
                  <a:pt x="1046255" y="9053739"/>
                </a:lnTo>
                <a:lnTo>
                  <a:pt x="1017572" y="9006328"/>
                </a:lnTo>
                <a:lnTo>
                  <a:pt x="989245" y="8958677"/>
                </a:lnTo>
                <a:lnTo>
                  <a:pt x="961277" y="8910791"/>
                </a:lnTo>
                <a:lnTo>
                  <a:pt x="933668" y="8862670"/>
                </a:lnTo>
                <a:lnTo>
                  <a:pt x="906422" y="8814317"/>
                </a:lnTo>
                <a:lnTo>
                  <a:pt x="879539" y="8765732"/>
                </a:lnTo>
                <a:lnTo>
                  <a:pt x="853023" y="8716919"/>
                </a:lnTo>
                <a:lnTo>
                  <a:pt x="826873" y="8667879"/>
                </a:lnTo>
                <a:lnTo>
                  <a:pt x="801093" y="8618613"/>
                </a:lnTo>
                <a:lnTo>
                  <a:pt x="775684" y="8569124"/>
                </a:lnTo>
                <a:lnTo>
                  <a:pt x="750648" y="8519413"/>
                </a:lnTo>
                <a:lnTo>
                  <a:pt x="725987" y="8469483"/>
                </a:lnTo>
                <a:lnTo>
                  <a:pt x="701703" y="8419335"/>
                </a:lnTo>
                <a:lnTo>
                  <a:pt x="677797" y="8368971"/>
                </a:lnTo>
                <a:lnTo>
                  <a:pt x="654271" y="8318392"/>
                </a:lnTo>
                <a:lnTo>
                  <a:pt x="631128" y="8267602"/>
                </a:lnTo>
                <a:lnTo>
                  <a:pt x="608369" y="8216601"/>
                </a:lnTo>
                <a:lnTo>
                  <a:pt x="585996" y="8165391"/>
                </a:lnTo>
                <a:lnTo>
                  <a:pt x="564011" y="8113974"/>
                </a:lnTo>
                <a:lnTo>
                  <a:pt x="542415" y="8062353"/>
                </a:lnTo>
                <a:lnTo>
                  <a:pt x="521211" y="8010528"/>
                </a:lnTo>
                <a:lnTo>
                  <a:pt x="500400" y="7958503"/>
                </a:lnTo>
                <a:lnTo>
                  <a:pt x="479984" y="7906277"/>
                </a:lnTo>
                <a:lnTo>
                  <a:pt x="459965" y="7853855"/>
                </a:lnTo>
                <a:lnTo>
                  <a:pt x="440346" y="7801236"/>
                </a:lnTo>
                <a:lnTo>
                  <a:pt x="421127" y="7748424"/>
                </a:lnTo>
                <a:lnTo>
                  <a:pt x="402310" y="7695420"/>
                </a:lnTo>
                <a:lnTo>
                  <a:pt x="383898" y="7642225"/>
                </a:lnTo>
                <a:lnTo>
                  <a:pt x="365892" y="7588843"/>
                </a:lnTo>
                <a:lnTo>
                  <a:pt x="348294" y="7535274"/>
                </a:lnTo>
                <a:lnTo>
                  <a:pt x="331107" y="7481520"/>
                </a:lnTo>
                <a:lnTo>
                  <a:pt x="314331" y="7427583"/>
                </a:lnTo>
                <a:lnTo>
                  <a:pt x="297968" y="7373466"/>
                </a:lnTo>
                <a:lnTo>
                  <a:pt x="282022" y="7319169"/>
                </a:lnTo>
                <a:lnTo>
                  <a:pt x="266492" y="7264696"/>
                </a:lnTo>
                <a:lnTo>
                  <a:pt x="251382" y="7210046"/>
                </a:lnTo>
                <a:lnTo>
                  <a:pt x="236693" y="7155224"/>
                </a:lnTo>
                <a:lnTo>
                  <a:pt x="222426" y="7100229"/>
                </a:lnTo>
                <a:lnTo>
                  <a:pt x="208585" y="7045065"/>
                </a:lnTo>
                <a:lnTo>
                  <a:pt x="195170" y="6989733"/>
                </a:lnTo>
                <a:lnTo>
                  <a:pt x="182183" y="6934235"/>
                </a:lnTo>
                <a:lnTo>
                  <a:pt x="169627" y="6878572"/>
                </a:lnTo>
                <a:lnTo>
                  <a:pt x="157503" y="6822747"/>
                </a:lnTo>
                <a:lnTo>
                  <a:pt x="145812" y="6766761"/>
                </a:lnTo>
                <a:lnTo>
                  <a:pt x="134558" y="6710617"/>
                </a:lnTo>
                <a:lnTo>
                  <a:pt x="123741" y="6654316"/>
                </a:lnTo>
                <a:lnTo>
                  <a:pt x="113364" y="6597859"/>
                </a:lnTo>
                <a:lnTo>
                  <a:pt x="103428" y="6541250"/>
                </a:lnTo>
                <a:lnTo>
                  <a:pt x="93935" y="6484489"/>
                </a:lnTo>
                <a:lnTo>
                  <a:pt x="84888" y="6427578"/>
                </a:lnTo>
                <a:lnTo>
                  <a:pt x="76287" y="6370520"/>
                </a:lnTo>
                <a:lnTo>
                  <a:pt x="68135" y="6313316"/>
                </a:lnTo>
                <a:lnTo>
                  <a:pt x="60434" y="6255968"/>
                </a:lnTo>
                <a:lnTo>
                  <a:pt x="53185" y="6198478"/>
                </a:lnTo>
                <a:lnTo>
                  <a:pt x="46390" y="6140848"/>
                </a:lnTo>
                <a:lnTo>
                  <a:pt x="40052" y="6083079"/>
                </a:lnTo>
                <a:lnTo>
                  <a:pt x="34171" y="6025174"/>
                </a:lnTo>
                <a:lnTo>
                  <a:pt x="28750" y="5967134"/>
                </a:lnTo>
                <a:lnTo>
                  <a:pt x="23791" y="5908961"/>
                </a:lnTo>
                <a:lnTo>
                  <a:pt x="19296" y="5850657"/>
                </a:lnTo>
                <a:lnTo>
                  <a:pt x="15266" y="5792223"/>
                </a:lnTo>
                <a:lnTo>
                  <a:pt x="11703" y="5733663"/>
                </a:lnTo>
                <a:lnTo>
                  <a:pt x="8609" y="5674977"/>
                </a:lnTo>
                <a:lnTo>
                  <a:pt x="5986" y="5616167"/>
                </a:lnTo>
                <a:lnTo>
                  <a:pt x="3836" y="5557235"/>
                </a:lnTo>
                <a:lnTo>
                  <a:pt x="2160" y="5498184"/>
                </a:lnTo>
                <a:lnTo>
                  <a:pt x="961" y="5439014"/>
                </a:lnTo>
                <a:lnTo>
                  <a:pt x="240" y="5379728"/>
                </a:lnTo>
                <a:lnTo>
                  <a:pt x="0" y="5320328"/>
                </a:lnTo>
                <a:lnTo>
                  <a:pt x="240" y="5260928"/>
                </a:lnTo>
                <a:lnTo>
                  <a:pt x="961" y="5201642"/>
                </a:lnTo>
                <a:lnTo>
                  <a:pt x="2160" y="5142472"/>
                </a:lnTo>
                <a:lnTo>
                  <a:pt x="3836" y="5083420"/>
                </a:lnTo>
                <a:lnTo>
                  <a:pt x="5986" y="5024489"/>
                </a:lnTo>
                <a:lnTo>
                  <a:pt x="8609" y="4965679"/>
                </a:lnTo>
                <a:lnTo>
                  <a:pt x="11703" y="4906993"/>
                </a:lnTo>
                <a:lnTo>
                  <a:pt x="15266" y="4848432"/>
                </a:lnTo>
                <a:lnTo>
                  <a:pt x="19296" y="4789999"/>
                </a:lnTo>
                <a:lnTo>
                  <a:pt x="23791" y="4731695"/>
                </a:lnTo>
                <a:lnTo>
                  <a:pt x="28750" y="4673522"/>
                </a:lnTo>
                <a:lnTo>
                  <a:pt x="34171" y="4615482"/>
                </a:lnTo>
                <a:lnTo>
                  <a:pt x="40052" y="4557577"/>
                </a:lnTo>
                <a:lnTo>
                  <a:pt x="46390" y="4499808"/>
                </a:lnTo>
                <a:lnTo>
                  <a:pt x="53185" y="4442178"/>
                </a:lnTo>
                <a:lnTo>
                  <a:pt x="60434" y="4384688"/>
                </a:lnTo>
                <a:lnTo>
                  <a:pt x="68135" y="4327340"/>
                </a:lnTo>
                <a:lnTo>
                  <a:pt x="76287" y="4270136"/>
                </a:lnTo>
                <a:lnTo>
                  <a:pt x="84888" y="4213078"/>
                </a:lnTo>
                <a:lnTo>
                  <a:pt x="93935" y="4156167"/>
                </a:lnTo>
                <a:lnTo>
                  <a:pt x="103428" y="4099406"/>
                </a:lnTo>
                <a:lnTo>
                  <a:pt x="113364" y="4042797"/>
                </a:lnTo>
                <a:lnTo>
                  <a:pt x="123741" y="3986340"/>
                </a:lnTo>
                <a:lnTo>
                  <a:pt x="134558" y="3930039"/>
                </a:lnTo>
                <a:lnTo>
                  <a:pt x="145812" y="3873894"/>
                </a:lnTo>
                <a:lnTo>
                  <a:pt x="157503" y="3817909"/>
                </a:lnTo>
                <a:lnTo>
                  <a:pt x="169627" y="3762084"/>
                </a:lnTo>
                <a:lnTo>
                  <a:pt x="182183" y="3706421"/>
                </a:lnTo>
                <a:lnTo>
                  <a:pt x="195170" y="3650923"/>
                </a:lnTo>
                <a:lnTo>
                  <a:pt x="208585" y="3595591"/>
                </a:lnTo>
                <a:lnTo>
                  <a:pt x="222426" y="3540427"/>
                </a:lnTo>
                <a:lnTo>
                  <a:pt x="236693" y="3485432"/>
                </a:lnTo>
                <a:lnTo>
                  <a:pt x="251382" y="3430610"/>
                </a:lnTo>
                <a:lnTo>
                  <a:pt x="266492" y="3375960"/>
                </a:lnTo>
                <a:lnTo>
                  <a:pt x="282022" y="3321487"/>
                </a:lnTo>
                <a:lnTo>
                  <a:pt x="297968" y="3267190"/>
                </a:lnTo>
                <a:lnTo>
                  <a:pt x="314331" y="3213073"/>
                </a:lnTo>
                <a:lnTo>
                  <a:pt x="331107" y="3159136"/>
                </a:lnTo>
                <a:lnTo>
                  <a:pt x="348294" y="3105382"/>
                </a:lnTo>
                <a:lnTo>
                  <a:pt x="365892" y="3051813"/>
                </a:lnTo>
                <a:lnTo>
                  <a:pt x="383898" y="2998430"/>
                </a:lnTo>
                <a:lnTo>
                  <a:pt x="402310" y="2945236"/>
                </a:lnTo>
                <a:lnTo>
                  <a:pt x="421127" y="2892232"/>
                </a:lnTo>
                <a:lnTo>
                  <a:pt x="440346" y="2839420"/>
                </a:lnTo>
                <a:lnTo>
                  <a:pt x="459965" y="2786801"/>
                </a:lnTo>
                <a:lnTo>
                  <a:pt x="479984" y="2734379"/>
                </a:lnTo>
                <a:lnTo>
                  <a:pt x="500400" y="2682153"/>
                </a:lnTo>
                <a:lnTo>
                  <a:pt x="521211" y="2630128"/>
                </a:lnTo>
                <a:lnTo>
                  <a:pt x="542415" y="2578303"/>
                </a:lnTo>
                <a:lnTo>
                  <a:pt x="564011" y="2526682"/>
                </a:lnTo>
                <a:lnTo>
                  <a:pt x="585996" y="2475265"/>
                </a:lnTo>
                <a:lnTo>
                  <a:pt x="608369" y="2424055"/>
                </a:lnTo>
                <a:lnTo>
                  <a:pt x="631128" y="2373054"/>
                </a:lnTo>
                <a:lnTo>
                  <a:pt x="654271" y="2322264"/>
                </a:lnTo>
                <a:lnTo>
                  <a:pt x="677797" y="2271685"/>
                </a:lnTo>
                <a:lnTo>
                  <a:pt x="701703" y="2221321"/>
                </a:lnTo>
                <a:lnTo>
                  <a:pt x="725987" y="2171173"/>
                </a:lnTo>
                <a:lnTo>
                  <a:pt x="750648" y="2121243"/>
                </a:lnTo>
                <a:lnTo>
                  <a:pt x="775684" y="2071532"/>
                </a:lnTo>
                <a:lnTo>
                  <a:pt x="801093" y="2022043"/>
                </a:lnTo>
                <a:lnTo>
                  <a:pt x="826873" y="1972777"/>
                </a:lnTo>
                <a:lnTo>
                  <a:pt x="853023" y="1923737"/>
                </a:lnTo>
                <a:lnTo>
                  <a:pt x="879539" y="1874924"/>
                </a:lnTo>
                <a:lnTo>
                  <a:pt x="906422" y="1826339"/>
                </a:lnTo>
                <a:lnTo>
                  <a:pt x="933668" y="1777986"/>
                </a:lnTo>
                <a:lnTo>
                  <a:pt x="961277" y="1729865"/>
                </a:lnTo>
                <a:lnTo>
                  <a:pt x="989245" y="1681979"/>
                </a:lnTo>
                <a:lnTo>
                  <a:pt x="1017572" y="1634328"/>
                </a:lnTo>
                <a:lnTo>
                  <a:pt x="1046255" y="1586916"/>
                </a:lnTo>
                <a:lnTo>
                  <a:pt x="1075292" y="1539745"/>
                </a:lnTo>
                <a:lnTo>
                  <a:pt x="1104682" y="1492815"/>
                </a:lnTo>
                <a:lnTo>
                  <a:pt x="1134423" y="1446128"/>
                </a:lnTo>
                <a:lnTo>
                  <a:pt x="1164513" y="1399688"/>
                </a:lnTo>
                <a:lnTo>
                  <a:pt x="1194951" y="1353494"/>
                </a:lnTo>
                <a:lnTo>
                  <a:pt x="1225733" y="1307550"/>
                </a:lnTo>
                <a:lnTo>
                  <a:pt x="1256859" y="1261857"/>
                </a:lnTo>
                <a:lnTo>
                  <a:pt x="1288327" y="1216417"/>
                </a:lnTo>
                <a:lnTo>
                  <a:pt x="1320134" y="1171232"/>
                </a:lnTo>
                <a:lnTo>
                  <a:pt x="1352280" y="1126303"/>
                </a:lnTo>
                <a:lnTo>
                  <a:pt x="1384761" y="1081633"/>
                </a:lnTo>
                <a:lnTo>
                  <a:pt x="1417577" y="1037224"/>
                </a:lnTo>
                <a:lnTo>
                  <a:pt x="1450725" y="993076"/>
                </a:lnTo>
                <a:lnTo>
                  <a:pt x="1484203" y="949193"/>
                </a:lnTo>
                <a:lnTo>
                  <a:pt x="1518010" y="905575"/>
                </a:lnTo>
                <a:lnTo>
                  <a:pt x="1552144" y="862225"/>
                </a:lnTo>
                <a:lnTo>
                  <a:pt x="1586603" y="819145"/>
                </a:lnTo>
                <a:lnTo>
                  <a:pt x="1621386" y="776336"/>
                </a:lnTo>
                <a:lnTo>
                  <a:pt x="1656489" y="733800"/>
                </a:lnTo>
                <a:lnTo>
                  <a:pt x="1691912" y="691540"/>
                </a:lnTo>
                <a:lnTo>
                  <a:pt x="1727653" y="649556"/>
                </a:lnTo>
                <a:lnTo>
                  <a:pt x="1763709" y="607852"/>
                </a:lnTo>
                <a:lnTo>
                  <a:pt x="1800079" y="566428"/>
                </a:lnTo>
                <a:lnTo>
                  <a:pt x="1836761" y="525286"/>
                </a:lnTo>
                <a:lnTo>
                  <a:pt x="1873754" y="484429"/>
                </a:lnTo>
                <a:lnTo>
                  <a:pt x="1911055" y="443858"/>
                </a:lnTo>
                <a:lnTo>
                  <a:pt x="1948662" y="403575"/>
                </a:lnTo>
                <a:lnTo>
                  <a:pt x="1986574" y="363582"/>
                </a:lnTo>
                <a:lnTo>
                  <a:pt x="2024789" y="323881"/>
                </a:lnTo>
                <a:lnTo>
                  <a:pt x="2063305" y="284473"/>
                </a:lnTo>
                <a:lnTo>
                  <a:pt x="2102120" y="245361"/>
                </a:lnTo>
                <a:lnTo>
                  <a:pt x="2141232" y="206546"/>
                </a:lnTo>
                <a:lnTo>
                  <a:pt x="2180640" y="168030"/>
                </a:lnTo>
                <a:lnTo>
                  <a:pt x="2220341" y="129815"/>
                </a:lnTo>
                <a:lnTo>
                  <a:pt x="2260334" y="91903"/>
                </a:lnTo>
                <a:lnTo>
                  <a:pt x="2300617" y="54296"/>
                </a:lnTo>
                <a:lnTo>
                  <a:pt x="2341188" y="16995"/>
                </a:lnTo>
                <a:lnTo>
                  <a:pt x="2359959" y="0"/>
                </a:lnTo>
                <a:lnTo>
                  <a:pt x="5653245" y="0"/>
                </a:lnTo>
                <a:lnTo>
                  <a:pt x="5653245" y="10286999"/>
                </a:lnTo>
                <a:close/>
              </a:path>
            </a:pathLst>
          </a:custGeom>
          <a:solidFill>
            <a:srgbClr val="DA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92200" y="6743700"/>
            <a:ext cx="3886200" cy="1143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0" y="2171700"/>
            <a:ext cx="4419600" cy="424815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676400" y="1333500"/>
            <a:ext cx="9144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defTabSz="1218987"/>
            <a:r>
              <a:rPr lang="uk-UA" sz="3600" b="1" dirty="0">
                <a:solidFill>
                  <a:srgbClr val="374C81"/>
                </a:solidFill>
                <a:latin typeface="Century Gothic"/>
              </a:rPr>
              <a:t>Проєктна робота</a:t>
            </a:r>
          </a:p>
          <a:p>
            <a:pPr lvl="0" algn="ctr" defTabSz="1218987"/>
            <a:r>
              <a:rPr lang="uk-UA" sz="3600" b="1" dirty="0" smtClean="0">
                <a:solidFill>
                  <a:srgbClr val="374C81"/>
                </a:solidFill>
                <a:latin typeface="Century Gothic"/>
              </a:rPr>
              <a:t>«Модель</a:t>
            </a:r>
            <a:endParaRPr lang="uk-UA" sz="3600" b="1" dirty="0">
              <a:solidFill>
                <a:srgbClr val="374C81"/>
              </a:solidFill>
              <a:latin typeface="Century Gothic"/>
            </a:endParaRPr>
          </a:p>
          <a:p>
            <a:pPr lvl="0" algn="ctr" defTabSz="1218987"/>
            <a:r>
              <a:rPr lang="uk-UA" sz="3600" b="1" dirty="0" smtClean="0">
                <a:solidFill>
                  <a:srgbClr val="374C81"/>
                </a:solidFill>
                <a:latin typeface="Century Gothic"/>
              </a:rPr>
              <a:t>соціального </a:t>
            </a:r>
            <a:r>
              <a:rPr lang="uk-UA" sz="3600" b="1" dirty="0" smtClean="0">
                <a:solidFill>
                  <a:srgbClr val="374C81"/>
                </a:solidFill>
                <a:latin typeface="Century Gothic"/>
              </a:rPr>
              <a:t>підприємництва»</a:t>
            </a:r>
            <a:endParaRPr lang="uk-UA" sz="3600" b="1" dirty="0">
              <a:solidFill>
                <a:srgbClr val="374C81"/>
              </a:solidFill>
              <a:latin typeface="Century Gothic"/>
            </a:endParaRPr>
          </a:p>
          <a:p>
            <a:pPr lvl="0" algn="ctr" defTabSz="1218987"/>
            <a:endParaRPr lang="uk-UA" sz="3600" b="1" dirty="0" smtClean="0">
              <a:solidFill>
                <a:srgbClr val="374C81"/>
              </a:solidFill>
              <a:latin typeface="Century Gothic"/>
            </a:endParaRPr>
          </a:p>
          <a:p>
            <a:pPr lvl="0" algn="ctr" defTabSz="1218987"/>
            <a:r>
              <a:rPr lang="uk-UA" sz="3600" b="1" dirty="0" smtClean="0">
                <a:solidFill>
                  <a:srgbClr val="374C81"/>
                </a:solidFill>
                <a:latin typeface="Century Gothic"/>
              </a:rPr>
              <a:t> </a:t>
            </a:r>
            <a:r>
              <a:rPr lang="uk-UA" sz="3600" b="1" dirty="0">
                <a:solidFill>
                  <a:srgbClr val="374C81"/>
                </a:solidFill>
                <a:latin typeface="Century Gothic"/>
              </a:rPr>
              <a:t>«_________________»</a:t>
            </a:r>
            <a:endParaRPr lang="uk-UA" sz="3200" b="1" dirty="0">
              <a:solidFill>
                <a:srgbClr val="374C81"/>
              </a:solidFill>
              <a:latin typeface="Century Gothic"/>
            </a:endParaRPr>
          </a:p>
          <a:p>
            <a:pPr lvl="0" algn="ctr" defTabSz="1218987"/>
            <a:endParaRPr lang="uk-UA" sz="3200" b="1" dirty="0" smtClean="0">
              <a:solidFill>
                <a:srgbClr val="374C81"/>
              </a:solidFill>
              <a:latin typeface="Century Gothic"/>
            </a:endParaRPr>
          </a:p>
          <a:p>
            <a:pPr lvl="0" algn="ctr" defTabSz="1218987"/>
            <a:r>
              <a:rPr lang="uk-UA" sz="3200" b="1" dirty="0" smtClean="0">
                <a:solidFill>
                  <a:srgbClr val="374C81"/>
                </a:solidFill>
                <a:latin typeface="Century Gothic"/>
              </a:rPr>
              <a:t>Виконали</a:t>
            </a:r>
            <a:r>
              <a:rPr lang="uk-UA" sz="3200" b="1" dirty="0">
                <a:solidFill>
                  <a:srgbClr val="374C81"/>
                </a:solidFill>
                <a:latin typeface="Century Gothic"/>
              </a:rPr>
              <a:t>: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4CA0D7D-42B4-48E6-BA53-ACB5EDB55437}" type="slidenum">
              <a:rPr lang="ru-RU" altLang="ru-RU">
                <a:solidFill>
                  <a:srgbClr val="FFFFFF"/>
                </a:solidFill>
              </a:rPr>
              <a:pPr/>
              <a:t>10</a:t>
            </a:fld>
            <a:endParaRPr lang="ru-RU" altLang="ru-RU">
              <a:solidFill>
                <a:srgbClr val="FFFFFF"/>
              </a:solidFill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0" y="1409700"/>
            <a:ext cx="2634574" cy="1066800"/>
          </a:xfrm>
          <a:prstGeom prst="rect">
            <a:avLst/>
          </a:prstGeom>
        </p:spPr>
      </p:pic>
      <p:pic>
        <p:nvPicPr>
          <p:cNvPr id="35" name="Рисунок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5" y="0"/>
            <a:ext cx="2812915" cy="240030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21000" y="0"/>
            <a:ext cx="2654030" cy="1266825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D9A2D31-E658-4F34-AF04-CF9FB3E06FEB}"/>
              </a:ext>
            </a:extLst>
          </p:cNvPr>
          <p:cNvSpPr txBox="1">
            <a:spLocks/>
          </p:cNvSpPr>
          <p:nvPr/>
        </p:nvSpPr>
        <p:spPr>
          <a:xfrm>
            <a:off x="5257800" y="3390900"/>
            <a:ext cx="8763001" cy="8636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13800" b="1" kern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Дякуємо за увагу! </a:t>
            </a:r>
            <a:endParaRPr lang="en-US" sz="13800" b="1" kern="0" dirty="0"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54089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55274" y="1409700"/>
            <a:ext cx="2400300" cy="838200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62" y="0"/>
            <a:ext cx="2791838" cy="24003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96909" y="-10538"/>
            <a:ext cx="2476500" cy="126682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257800" y="952500"/>
            <a:ext cx="9687267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Основна проблема, яку вирішує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соціальне підприємництво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0" y="1485900"/>
            <a:ext cx="2667000" cy="10668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296"/>
            <a:ext cx="2514600" cy="254540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21000" y="4053"/>
            <a:ext cx="2667000" cy="12668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43400" y="1104900"/>
            <a:ext cx="9144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Досвід європейських країн в галузі соціального підприємництва, який може бути використаний при побудові власної</a:t>
            </a:r>
            <a:r>
              <a:rPr kumimoji="0" lang="uk-UA" sz="3200" b="1" i="0" u="none" strike="noStrike" kern="0" cap="none" spc="0" normalizeH="0" noProof="0" dirty="0" smtClean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моделі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860936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2700"/>
            <a:ext cx="8208645" cy="10287000"/>
          </a:xfrm>
          <a:custGeom>
            <a:avLst/>
            <a:gdLst/>
            <a:ahLst/>
            <a:cxnLst/>
            <a:rect l="l" t="t" r="r" b="b"/>
            <a:pathLst>
              <a:path w="8208645" h="10287000">
                <a:moveTo>
                  <a:pt x="6199159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5862948" y="0"/>
                </a:lnTo>
                <a:lnTo>
                  <a:pt x="8208149" y="5306942"/>
                </a:lnTo>
                <a:lnTo>
                  <a:pt x="8207908" y="5366366"/>
                </a:lnTo>
                <a:lnTo>
                  <a:pt x="8207187" y="5425652"/>
                </a:lnTo>
                <a:lnTo>
                  <a:pt x="8205988" y="5484821"/>
                </a:lnTo>
                <a:lnTo>
                  <a:pt x="8204312" y="5543873"/>
                </a:lnTo>
                <a:lnTo>
                  <a:pt x="8202162" y="5602804"/>
                </a:lnTo>
                <a:lnTo>
                  <a:pt x="8199539" y="5661614"/>
                </a:lnTo>
                <a:lnTo>
                  <a:pt x="8196445" y="5720300"/>
                </a:lnTo>
                <a:lnTo>
                  <a:pt x="8192883" y="5778861"/>
                </a:lnTo>
                <a:lnTo>
                  <a:pt x="8188852" y="5837294"/>
                </a:lnTo>
                <a:lnTo>
                  <a:pt x="8184357" y="5895598"/>
                </a:lnTo>
                <a:lnTo>
                  <a:pt x="8179398" y="5953771"/>
                </a:lnTo>
                <a:lnTo>
                  <a:pt x="8173977" y="6011811"/>
                </a:lnTo>
                <a:lnTo>
                  <a:pt x="8168097" y="6069717"/>
                </a:lnTo>
                <a:lnTo>
                  <a:pt x="8161758" y="6127485"/>
                </a:lnTo>
                <a:lnTo>
                  <a:pt x="8154963" y="6185116"/>
                </a:lnTo>
                <a:lnTo>
                  <a:pt x="8147714" y="6242606"/>
                </a:lnTo>
                <a:lnTo>
                  <a:pt x="8140013" y="6299954"/>
                </a:lnTo>
                <a:lnTo>
                  <a:pt x="8131861" y="6357158"/>
                </a:lnTo>
                <a:lnTo>
                  <a:pt x="8123260" y="6414216"/>
                </a:lnTo>
                <a:lnTo>
                  <a:pt x="8114213" y="6471126"/>
                </a:lnTo>
                <a:lnTo>
                  <a:pt x="8104720" y="6527887"/>
                </a:lnTo>
                <a:lnTo>
                  <a:pt x="8094784" y="6584497"/>
                </a:lnTo>
                <a:lnTo>
                  <a:pt x="8084407" y="6640953"/>
                </a:lnTo>
                <a:lnTo>
                  <a:pt x="8073590" y="6697255"/>
                </a:lnTo>
                <a:lnTo>
                  <a:pt x="8062336" y="6753399"/>
                </a:lnTo>
                <a:lnTo>
                  <a:pt x="8050646" y="6809385"/>
                </a:lnTo>
                <a:lnTo>
                  <a:pt x="8038521" y="6865210"/>
                </a:lnTo>
                <a:lnTo>
                  <a:pt x="8025965" y="6920872"/>
                </a:lnTo>
                <a:lnTo>
                  <a:pt x="8012978" y="6976371"/>
                </a:lnTo>
                <a:lnTo>
                  <a:pt x="7999563" y="7031703"/>
                </a:lnTo>
                <a:lnTo>
                  <a:pt x="7985722" y="7086867"/>
                </a:lnTo>
                <a:lnTo>
                  <a:pt x="7971456" y="7141861"/>
                </a:lnTo>
                <a:lnTo>
                  <a:pt x="7956766" y="7196684"/>
                </a:lnTo>
                <a:lnTo>
                  <a:pt x="7941656" y="7251333"/>
                </a:lnTo>
                <a:lnTo>
                  <a:pt x="7926127" y="7305807"/>
                </a:lnTo>
                <a:lnTo>
                  <a:pt x="7910180" y="7360103"/>
                </a:lnTo>
                <a:lnTo>
                  <a:pt x="7893817" y="7414221"/>
                </a:lnTo>
                <a:lnTo>
                  <a:pt x="7877042" y="7468157"/>
                </a:lnTo>
                <a:lnTo>
                  <a:pt x="7859854" y="7521911"/>
                </a:lnTo>
                <a:lnTo>
                  <a:pt x="7842256" y="7575480"/>
                </a:lnTo>
                <a:lnTo>
                  <a:pt x="7824250" y="7628863"/>
                </a:lnTo>
                <a:lnTo>
                  <a:pt x="7805838" y="7682057"/>
                </a:lnTo>
                <a:lnTo>
                  <a:pt x="7787022" y="7735062"/>
                </a:lnTo>
                <a:lnTo>
                  <a:pt x="7767803" y="7787874"/>
                </a:lnTo>
                <a:lnTo>
                  <a:pt x="7748183" y="7840492"/>
                </a:lnTo>
                <a:lnTo>
                  <a:pt x="7728164" y="7892915"/>
                </a:lnTo>
                <a:lnTo>
                  <a:pt x="7707748" y="7945140"/>
                </a:lnTo>
                <a:lnTo>
                  <a:pt x="7686938" y="7997166"/>
                </a:lnTo>
                <a:lnTo>
                  <a:pt x="7665733" y="8048990"/>
                </a:lnTo>
                <a:lnTo>
                  <a:pt x="7644138" y="8100612"/>
                </a:lnTo>
                <a:lnTo>
                  <a:pt x="7622152" y="8152028"/>
                </a:lnTo>
                <a:lnTo>
                  <a:pt x="7599779" y="8203238"/>
                </a:lnTo>
                <a:lnTo>
                  <a:pt x="7577020" y="8254239"/>
                </a:lnTo>
                <a:lnTo>
                  <a:pt x="7553877" y="8305030"/>
                </a:lnTo>
                <a:lnTo>
                  <a:pt x="7530352" y="8355608"/>
                </a:lnTo>
                <a:lnTo>
                  <a:pt x="7506446" y="8405972"/>
                </a:lnTo>
                <a:lnTo>
                  <a:pt x="7482161" y="8456121"/>
                </a:lnTo>
                <a:lnTo>
                  <a:pt x="7457500" y="8506051"/>
                </a:lnTo>
                <a:lnTo>
                  <a:pt x="7432464" y="8555761"/>
                </a:lnTo>
                <a:lnTo>
                  <a:pt x="7407055" y="8605250"/>
                </a:lnTo>
                <a:lnTo>
                  <a:pt x="7381275" y="8654516"/>
                </a:lnTo>
                <a:lnTo>
                  <a:pt x="7355126" y="8703556"/>
                </a:lnTo>
                <a:lnTo>
                  <a:pt x="7328609" y="8752370"/>
                </a:lnTo>
                <a:lnTo>
                  <a:pt x="7301726" y="8800954"/>
                </a:lnTo>
                <a:lnTo>
                  <a:pt x="7274480" y="8849308"/>
                </a:lnTo>
                <a:lnTo>
                  <a:pt x="7246872" y="8897429"/>
                </a:lnTo>
                <a:lnTo>
                  <a:pt x="7218903" y="8945315"/>
                </a:lnTo>
                <a:lnTo>
                  <a:pt x="7190577" y="8992965"/>
                </a:lnTo>
                <a:lnTo>
                  <a:pt x="7161894" y="9040377"/>
                </a:lnTo>
                <a:lnTo>
                  <a:pt x="7132856" y="9087549"/>
                </a:lnTo>
                <a:lnTo>
                  <a:pt x="7103466" y="9134479"/>
                </a:lnTo>
                <a:lnTo>
                  <a:pt x="7073725" y="9181165"/>
                </a:lnTo>
                <a:lnTo>
                  <a:pt x="7043635" y="9227606"/>
                </a:lnTo>
                <a:lnTo>
                  <a:pt x="7013198" y="9273799"/>
                </a:lnTo>
                <a:lnTo>
                  <a:pt x="6982415" y="9319743"/>
                </a:lnTo>
                <a:lnTo>
                  <a:pt x="6951289" y="9365436"/>
                </a:lnTo>
                <a:lnTo>
                  <a:pt x="6919821" y="9410876"/>
                </a:lnTo>
                <a:lnTo>
                  <a:pt x="6888014" y="9456062"/>
                </a:lnTo>
                <a:lnTo>
                  <a:pt x="6855869" y="9500990"/>
                </a:lnTo>
                <a:lnTo>
                  <a:pt x="6823387" y="9545660"/>
                </a:lnTo>
                <a:lnTo>
                  <a:pt x="6790572" y="9590070"/>
                </a:lnTo>
                <a:lnTo>
                  <a:pt x="6757424" y="9634217"/>
                </a:lnTo>
                <a:lnTo>
                  <a:pt x="6723945" y="9678101"/>
                </a:lnTo>
                <a:lnTo>
                  <a:pt x="6690138" y="9721718"/>
                </a:lnTo>
                <a:lnTo>
                  <a:pt x="6656004" y="9765068"/>
                </a:lnTo>
                <a:lnTo>
                  <a:pt x="6621545" y="9808149"/>
                </a:lnTo>
                <a:lnTo>
                  <a:pt x="6586763" y="9850958"/>
                </a:lnTo>
                <a:lnTo>
                  <a:pt x="6551659" y="9893493"/>
                </a:lnTo>
                <a:lnTo>
                  <a:pt x="6516236" y="9935754"/>
                </a:lnTo>
                <a:lnTo>
                  <a:pt x="6480496" y="9977737"/>
                </a:lnTo>
                <a:lnTo>
                  <a:pt x="6444439" y="10019442"/>
                </a:lnTo>
                <a:lnTo>
                  <a:pt x="6408069" y="10060866"/>
                </a:lnTo>
                <a:lnTo>
                  <a:pt x="6371387" y="10102007"/>
                </a:lnTo>
                <a:lnTo>
                  <a:pt x="6334395" y="10142865"/>
                </a:lnTo>
                <a:lnTo>
                  <a:pt x="6297094" y="10183436"/>
                </a:lnTo>
                <a:lnTo>
                  <a:pt x="6259486" y="10223718"/>
                </a:lnTo>
                <a:lnTo>
                  <a:pt x="6221574" y="10263711"/>
                </a:lnTo>
                <a:lnTo>
                  <a:pt x="6199159" y="10286999"/>
                </a:lnTo>
                <a:close/>
              </a:path>
              <a:path w="8208645" h="10287000">
                <a:moveTo>
                  <a:pt x="8208149" y="5306942"/>
                </a:moveTo>
                <a:lnTo>
                  <a:pt x="5862948" y="0"/>
                </a:lnTo>
                <a:lnTo>
                  <a:pt x="5866961" y="3632"/>
                </a:lnTo>
                <a:lnTo>
                  <a:pt x="5907531" y="40933"/>
                </a:lnTo>
                <a:lnTo>
                  <a:pt x="5947814" y="78541"/>
                </a:lnTo>
                <a:lnTo>
                  <a:pt x="5987807" y="116453"/>
                </a:lnTo>
                <a:lnTo>
                  <a:pt x="6027509" y="154667"/>
                </a:lnTo>
                <a:lnTo>
                  <a:pt x="6066916" y="193183"/>
                </a:lnTo>
                <a:lnTo>
                  <a:pt x="6106029" y="231998"/>
                </a:lnTo>
                <a:lnTo>
                  <a:pt x="6144844" y="271111"/>
                </a:lnTo>
                <a:lnTo>
                  <a:pt x="6183359" y="310518"/>
                </a:lnTo>
                <a:lnTo>
                  <a:pt x="6221574" y="350220"/>
                </a:lnTo>
                <a:lnTo>
                  <a:pt x="6259486" y="390213"/>
                </a:lnTo>
                <a:lnTo>
                  <a:pt x="6297094" y="430495"/>
                </a:lnTo>
                <a:lnTo>
                  <a:pt x="6334395" y="471066"/>
                </a:lnTo>
                <a:lnTo>
                  <a:pt x="6371387" y="511924"/>
                </a:lnTo>
                <a:lnTo>
                  <a:pt x="6408069" y="553065"/>
                </a:lnTo>
                <a:lnTo>
                  <a:pt x="6444439" y="594489"/>
                </a:lnTo>
                <a:lnTo>
                  <a:pt x="6480496" y="636194"/>
                </a:lnTo>
                <a:lnTo>
                  <a:pt x="6516236" y="678177"/>
                </a:lnTo>
                <a:lnTo>
                  <a:pt x="6551659" y="720438"/>
                </a:lnTo>
                <a:lnTo>
                  <a:pt x="6586763" y="762973"/>
                </a:lnTo>
                <a:lnTo>
                  <a:pt x="6621545" y="805782"/>
                </a:lnTo>
                <a:lnTo>
                  <a:pt x="6656004" y="848863"/>
                </a:lnTo>
                <a:lnTo>
                  <a:pt x="6690138" y="892213"/>
                </a:lnTo>
                <a:lnTo>
                  <a:pt x="6723945" y="935830"/>
                </a:lnTo>
                <a:lnTo>
                  <a:pt x="6757424" y="979714"/>
                </a:lnTo>
                <a:lnTo>
                  <a:pt x="6790572" y="1023861"/>
                </a:lnTo>
                <a:lnTo>
                  <a:pt x="6823387" y="1068271"/>
                </a:lnTo>
                <a:lnTo>
                  <a:pt x="6855869" y="1112941"/>
                </a:lnTo>
                <a:lnTo>
                  <a:pt x="6888014" y="1157869"/>
                </a:lnTo>
                <a:lnTo>
                  <a:pt x="6919821" y="1203055"/>
                </a:lnTo>
                <a:lnTo>
                  <a:pt x="6951289" y="1248495"/>
                </a:lnTo>
                <a:lnTo>
                  <a:pt x="6982415" y="1294188"/>
                </a:lnTo>
                <a:lnTo>
                  <a:pt x="7013198" y="1340132"/>
                </a:lnTo>
                <a:lnTo>
                  <a:pt x="7043635" y="1386325"/>
                </a:lnTo>
                <a:lnTo>
                  <a:pt x="7073725" y="1432766"/>
                </a:lnTo>
                <a:lnTo>
                  <a:pt x="7103466" y="1479452"/>
                </a:lnTo>
                <a:lnTo>
                  <a:pt x="7132856" y="1526382"/>
                </a:lnTo>
                <a:lnTo>
                  <a:pt x="7161894" y="1573554"/>
                </a:lnTo>
                <a:lnTo>
                  <a:pt x="7190577" y="1620966"/>
                </a:lnTo>
                <a:lnTo>
                  <a:pt x="7218903" y="1668616"/>
                </a:lnTo>
                <a:lnTo>
                  <a:pt x="7246872" y="1716502"/>
                </a:lnTo>
                <a:lnTo>
                  <a:pt x="7274480" y="1764623"/>
                </a:lnTo>
                <a:lnTo>
                  <a:pt x="7301726" y="1812977"/>
                </a:lnTo>
                <a:lnTo>
                  <a:pt x="7328609" y="1861561"/>
                </a:lnTo>
                <a:lnTo>
                  <a:pt x="7355126" y="1910375"/>
                </a:lnTo>
                <a:lnTo>
                  <a:pt x="7381275" y="1959415"/>
                </a:lnTo>
                <a:lnTo>
                  <a:pt x="7407055" y="2008681"/>
                </a:lnTo>
                <a:lnTo>
                  <a:pt x="7432464" y="2058170"/>
                </a:lnTo>
                <a:lnTo>
                  <a:pt x="7457500" y="2107880"/>
                </a:lnTo>
                <a:lnTo>
                  <a:pt x="7482161" y="2157810"/>
                </a:lnTo>
                <a:lnTo>
                  <a:pt x="7506446" y="2207959"/>
                </a:lnTo>
                <a:lnTo>
                  <a:pt x="7530352" y="2258323"/>
                </a:lnTo>
                <a:lnTo>
                  <a:pt x="7553877" y="2308901"/>
                </a:lnTo>
                <a:lnTo>
                  <a:pt x="7577020" y="2359692"/>
                </a:lnTo>
                <a:lnTo>
                  <a:pt x="7599779" y="2410693"/>
                </a:lnTo>
                <a:lnTo>
                  <a:pt x="7622152" y="2461903"/>
                </a:lnTo>
                <a:lnTo>
                  <a:pt x="7644138" y="2513319"/>
                </a:lnTo>
                <a:lnTo>
                  <a:pt x="7665733" y="2564941"/>
                </a:lnTo>
                <a:lnTo>
                  <a:pt x="7686938" y="2616765"/>
                </a:lnTo>
                <a:lnTo>
                  <a:pt x="7707748" y="2668791"/>
                </a:lnTo>
                <a:lnTo>
                  <a:pt x="7728164" y="2721016"/>
                </a:lnTo>
                <a:lnTo>
                  <a:pt x="7748183" y="2773439"/>
                </a:lnTo>
                <a:lnTo>
                  <a:pt x="7767803" y="2826057"/>
                </a:lnTo>
                <a:lnTo>
                  <a:pt x="7787022" y="2878869"/>
                </a:lnTo>
                <a:lnTo>
                  <a:pt x="7805838" y="2931874"/>
                </a:lnTo>
                <a:lnTo>
                  <a:pt x="7824250" y="2985068"/>
                </a:lnTo>
                <a:lnTo>
                  <a:pt x="7842256" y="3038451"/>
                </a:lnTo>
                <a:lnTo>
                  <a:pt x="7859854" y="3092020"/>
                </a:lnTo>
                <a:lnTo>
                  <a:pt x="7877042" y="3145774"/>
                </a:lnTo>
                <a:lnTo>
                  <a:pt x="7893817" y="3199710"/>
                </a:lnTo>
                <a:lnTo>
                  <a:pt x="7910180" y="3253828"/>
                </a:lnTo>
                <a:lnTo>
                  <a:pt x="7926127" y="3308124"/>
                </a:lnTo>
                <a:lnTo>
                  <a:pt x="7941656" y="3362598"/>
                </a:lnTo>
                <a:lnTo>
                  <a:pt x="7956766" y="3417247"/>
                </a:lnTo>
                <a:lnTo>
                  <a:pt x="7971456" y="3472070"/>
                </a:lnTo>
                <a:lnTo>
                  <a:pt x="7985722" y="3527064"/>
                </a:lnTo>
                <a:lnTo>
                  <a:pt x="7999563" y="3582228"/>
                </a:lnTo>
                <a:lnTo>
                  <a:pt x="8012978" y="3637560"/>
                </a:lnTo>
                <a:lnTo>
                  <a:pt x="8025965" y="3693059"/>
                </a:lnTo>
                <a:lnTo>
                  <a:pt x="8038521" y="3748721"/>
                </a:lnTo>
                <a:lnTo>
                  <a:pt x="8050646" y="3804546"/>
                </a:lnTo>
                <a:lnTo>
                  <a:pt x="8062336" y="3860532"/>
                </a:lnTo>
                <a:lnTo>
                  <a:pt x="8073590" y="3916676"/>
                </a:lnTo>
                <a:lnTo>
                  <a:pt x="8084407" y="3972978"/>
                </a:lnTo>
                <a:lnTo>
                  <a:pt x="8094784" y="4029434"/>
                </a:lnTo>
                <a:lnTo>
                  <a:pt x="8104720" y="4086044"/>
                </a:lnTo>
                <a:lnTo>
                  <a:pt x="8114213" y="4142805"/>
                </a:lnTo>
                <a:lnTo>
                  <a:pt x="8123260" y="4199715"/>
                </a:lnTo>
                <a:lnTo>
                  <a:pt x="8131861" y="4256773"/>
                </a:lnTo>
                <a:lnTo>
                  <a:pt x="8140013" y="4313977"/>
                </a:lnTo>
                <a:lnTo>
                  <a:pt x="8147714" y="4371325"/>
                </a:lnTo>
                <a:lnTo>
                  <a:pt x="8154963" y="4428815"/>
                </a:lnTo>
                <a:lnTo>
                  <a:pt x="8161758" y="4486445"/>
                </a:lnTo>
                <a:lnTo>
                  <a:pt x="8168097" y="4544214"/>
                </a:lnTo>
                <a:lnTo>
                  <a:pt x="8173977" y="4602120"/>
                </a:lnTo>
                <a:lnTo>
                  <a:pt x="8179398" y="4660160"/>
                </a:lnTo>
                <a:lnTo>
                  <a:pt x="8184357" y="4718333"/>
                </a:lnTo>
                <a:lnTo>
                  <a:pt x="8188852" y="4776637"/>
                </a:lnTo>
                <a:lnTo>
                  <a:pt x="8192883" y="4835070"/>
                </a:lnTo>
                <a:lnTo>
                  <a:pt x="8196445" y="4893631"/>
                </a:lnTo>
                <a:lnTo>
                  <a:pt x="8199539" y="4952317"/>
                </a:lnTo>
                <a:lnTo>
                  <a:pt x="8202162" y="5011126"/>
                </a:lnTo>
                <a:lnTo>
                  <a:pt x="8204312" y="5070058"/>
                </a:lnTo>
                <a:lnTo>
                  <a:pt x="8205988" y="5129110"/>
                </a:lnTo>
                <a:lnTo>
                  <a:pt x="8207187" y="5188279"/>
                </a:lnTo>
                <a:lnTo>
                  <a:pt x="8207908" y="5247565"/>
                </a:lnTo>
                <a:lnTo>
                  <a:pt x="8208149" y="5306942"/>
                </a:lnTo>
                <a:close/>
              </a:path>
              <a:path w="8208645" h="10287000">
                <a:moveTo>
                  <a:pt x="8208149" y="5306942"/>
                </a:moveTo>
                <a:lnTo>
                  <a:pt x="8207908" y="5247565"/>
                </a:lnTo>
                <a:lnTo>
                  <a:pt x="8207187" y="5188279"/>
                </a:lnTo>
                <a:lnTo>
                  <a:pt x="8205988" y="5129110"/>
                </a:lnTo>
                <a:lnTo>
                  <a:pt x="8204312" y="5070058"/>
                </a:lnTo>
                <a:lnTo>
                  <a:pt x="8202162" y="5011126"/>
                </a:lnTo>
                <a:lnTo>
                  <a:pt x="8199539" y="4952317"/>
                </a:lnTo>
                <a:lnTo>
                  <a:pt x="8196445" y="4893631"/>
                </a:lnTo>
                <a:lnTo>
                  <a:pt x="8192883" y="4835070"/>
                </a:lnTo>
                <a:lnTo>
                  <a:pt x="8188852" y="4776637"/>
                </a:lnTo>
                <a:lnTo>
                  <a:pt x="8184357" y="4718333"/>
                </a:lnTo>
                <a:lnTo>
                  <a:pt x="8179398" y="4660160"/>
                </a:lnTo>
                <a:lnTo>
                  <a:pt x="8173977" y="4602120"/>
                </a:lnTo>
                <a:lnTo>
                  <a:pt x="8168097" y="4544214"/>
                </a:lnTo>
                <a:lnTo>
                  <a:pt x="8161758" y="4486445"/>
                </a:lnTo>
                <a:lnTo>
                  <a:pt x="8154963" y="4428815"/>
                </a:lnTo>
                <a:lnTo>
                  <a:pt x="8147714" y="4371325"/>
                </a:lnTo>
                <a:lnTo>
                  <a:pt x="8140013" y="4313977"/>
                </a:lnTo>
                <a:lnTo>
                  <a:pt x="8131861" y="4256773"/>
                </a:lnTo>
                <a:lnTo>
                  <a:pt x="8123260" y="4199715"/>
                </a:lnTo>
                <a:lnTo>
                  <a:pt x="8114213" y="4142805"/>
                </a:lnTo>
                <a:lnTo>
                  <a:pt x="8104720" y="4086044"/>
                </a:lnTo>
                <a:lnTo>
                  <a:pt x="8094784" y="4029434"/>
                </a:lnTo>
                <a:lnTo>
                  <a:pt x="8084407" y="3972978"/>
                </a:lnTo>
                <a:lnTo>
                  <a:pt x="8073590" y="3916676"/>
                </a:lnTo>
                <a:lnTo>
                  <a:pt x="8062336" y="3860532"/>
                </a:lnTo>
                <a:lnTo>
                  <a:pt x="8050646" y="3804546"/>
                </a:lnTo>
                <a:lnTo>
                  <a:pt x="8038521" y="3748721"/>
                </a:lnTo>
                <a:lnTo>
                  <a:pt x="8025965" y="3693059"/>
                </a:lnTo>
                <a:lnTo>
                  <a:pt x="8012978" y="3637560"/>
                </a:lnTo>
                <a:lnTo>
                  <a:pt x="7999563" y="3582228"/>
                </a:lnTo>
                <a:lnTo>
                  <a:pt x="7985722" y="3527064"/>
                </a:lnTo>
                <a:lnTo>
                  <a:pt x="7971456" y="3472070"/>
                </a:lnTo>
                <a:lnTo>
                  <a:pt x="7956766" y="3417247"/>
                </a:lnTo>
                <a:lnTo>
                  <a:pt x="7941656" y="3362598"/>
                </a:lnTo>
                <a:lnTo>
                  <a:pt x="7926127" y="3308124"/>
                </a:lnTo>
                <a:lnTo>
                  <a:pt x="7910180" y="3253828"/>
                </a:lnTo>
                <a:lnTo>
                  <a:pt x="7893817" y="3199710"/>
                </a:lnTo>
                <a:lnTo>
                  <a:pt x="7877042" y="3145774"/>
                </a:lnTo>
                <a:lnTo>
                  <a:pt x="7859854" y="3092020"/>
                </a:lnTo>
                <a:lnTo>
                  <a:pt x="7842256" y="3038451"/>
                </a:lnTo>
                <a:lnTo>
                  <a:pt x="7824250" y="2985068"/>
                </a:lnTo>
                <a:lnTo>
                  <a:pt x="7805838" y="2931874"/>
                </a:lnTo>
                <a:lnTo>
                  <a:pt x="7787022" y="2878869"/>
                </a:lnTo>
                <a:lnTo>
                  <a:pt x="7767803" y="2826057"/>
                </a:lnTo>
                <a:lnTo>
                  <a:pt x="7748183" y="2773439"/>
                </a:lnTo>
                <a:lnTo>
                  <a:pt x="7728164" y="2721016"/>
                </a:lnTo>
                <a:lnTo>
                  <a:pt x="7707748" y="2668791"/>
                </a:lnTo>
                <a:lnTo>
                  <a:pt x="7686938" y="2616765"/>
                </a:lnTo>
                <a:lnTo>
                  <a:pt x="7665733" y="2564941"/>
                </a:lnTo>
                <a:lnTo>
                  <a:pt x="7644138" y="2513319"/>
                </a:lnTo>
                <a:lnTo>
                  <a:pt x="7622152" y="2461903"/>
                </a:lnTo>
                <a:lnTo>
                  <a:pt x="7599779" y="2410693"/>
                </a:lnTo>
                <a:lnTo>
                  <a:pt x="7577020" y="2359692"/>
                </a:lnTo>
                <a:lnTo>
                  <a:pt x="7553877" y="2308901"/>
                </a:lnTo>
                <a:lnTo>
                  <a:pt x="7530352" y="2258323"/>
                </a:lnTo>
                <a:lnTo>
                  <a:pt x="7506446" y="2207959"/>
                </a:lnTo>
                <a:lnTo>
                  <a:pt x="7482161" y="2157810"/>
                </a:lnTo>
                <a:lnTo>
                  <a:pt x="7457500" y="2107880"/>
                </a:lnTo>
                <a:lnTo>
                  <a:pt x="7432464" y="2058170"/>
                </a:lnTo>
                <a:lnTo>
                  <a:pt x="7407055" y="2008681"/>
                </a:lnTo>
                <a:lnTo>
                  <a:pt x="7381275" y="1959415"/>
                </a:lnTo>
                <a:lnTo>
                  <a:pt x="7355126" y="1910375"/>
                </a:lnTo>
                <a:lnTo>
                  <a:pt x="7328609" y="1861561"/>
                </a:lnTo>
                <a:lnTo>
                  <a:pt x="7301726" y="1812977"/>
                </a:lnTo>
                <a:lnTo>
                  <a:pt x="7274480" y="1764623"/>
                </a:lnTo>
                <a:lnTo>
                  <a:pt x="7246872" y="1716502"/>
                </a:lnTo>
                <a:lnTo>
                  <a:pt x="7218903" y="1668616"/>
                </a:lnTo>
                <a:lnTo>
                  <a:pt x="7190577" y="1620966"/>
                </a:lnTo>
                <a:lnTo>
                  <a:pt x="7161894" y="1573554"/>
                </a:lnTo>
                <a:lnTo>
                  <a:pt x="7132856" y="1526382"/>
                </a:lnTo>
                <a:lnTo>
                  <a:pt x="7103466" y="1479452"/>
                </a:lnTo>
                <a:lnTo>
                  <a:pt x="7073725" y="1432766"/>
                </a:lnTo>
                <a:lnTo>
                  <a:pt x="7043635" y="1386325"/>
                </a:lnTo>
                <a:lnTo>
                  <a:pt x="7013198" y="1340132"/>
                </a:lnTo>
                <a:lnTo>
                  <a:pt x="6982415" y="1294188"/>
                </a:lnTo>
                <a:lnTo>
                  <a:pt x="6951289" y="1248495"/>
                </a:lnTo>
                <a:lnTo>
                  <a:pt x="6919821" y="1203055"/>
                </a:lnTo>
                <a:lnTo>
                  <a:pt x="6888014" y="1157869"/>
                </a:lnTo>
                <a:lnTo>
                  <a:pt x="6855869" y="1112941"/>
                </a:lnTo>
                <a:lnTo>
                  <a:pt x="6823387" y="1068271"/>
                </a:lnTo>
                <a:lnTo>
                  <a:pt x="6790572" y="1023861"/>
                </a:lnTo>
                <a:lnTo>
                  <a:pt x="6757424" y="979714"/>
                </a:lnTo>
                <a:lnTo>
                  <a:pt x="6723945" y="935830"/>
                </a:lnTo>
                <a:lnTo>
                  <a:pt x="6690138" y="892213"/>
                </a:lnTo>
                <a:lnTo>
                  <a:pt x="6656004" y="848863"/>
                </a:lnTo>
                <a:lnTo>
                  <a:pt x="6621545" y="805782"/>
                </a:lnTo>
                <a:lnTo>
                  <a:pt x="6586763" y="762973"/>
                </a:lnTo>
                <a:lnTo>
                  <a:pt x="6551659" y="720438"/>
                </a:lnTo>
                <a:lnTo>
                  <a:pt x="6516236" y="678177"/>
                </a:lnTo>
                <a:lnTo>
                  <a:pt x="6480496" y="636194"/>
                </a:lnTo>
                <a:lnTo>
                  <a:pt x="6444439" y="594489"/>
                </a:lnTo>
                <a:lnTo>
                  <a:pt x="6408069" y="553065"/>
                </a:lnTo>
                <a:lnTo>
                  <a:pt x="6371387" y="511924"/>
                </a:lnTo>
                <a:lnTo>
                  <a:pt x="6334395" y="471066"/>
                </a:lnTo>
                <a:lnTo>
                  <a:pt x="6297094" y="430495"/>
                </a:lnTo>
                <a:lnTo>
                  <a:pt x="6259486" y="390213"/>
                </a:lnTo>
                <a:lnTo>
                  <a:pt x="6221574" y="350220"/>
                </a:lnTo>
                <a:lnTo>
                  <a:pt x="6183359" y="310518"/>
                </a:lnTo>
                <a:lnTo>
                  <a:pt x="6144844" y="271111"/>
                </a:lnTo>
                <a:lnTo>
                  <a:pt x="6106029" y="231998"/>
                </a:lnTo>
                <a:lnTo>
                  <a:pt x="6066916" y="193183"/>
                </a:lnTo>
                <a:lnTo>
                  <a:pt x="6027509" y="154667"/>
                </a:lnTo>
                <a:lnTo>
                  <a:pt x="5987807" y="116453"/>
                </a:lnTo>
                <a:lnTo>
                  <a:pt x="5947814" y="78541"/>
                </a:lnTo>
                <a:lnTo>
                  <a:pt x="5907531" y="40933"/>
                </a:lnTo>
                <a:lnTo>
                  <a:pt x="5866961" y="3632"/>
                </a:lnTo>
                <a:lnTo>
                  <a:pt x="5862948" y="0"/>
                </a:lnTo>
                <a:lnTo>
                  <a:pt x="8208149" y="0"/>
                </a:lnTo>
                <a:lnTo>
                  <a:pt x="8208149" y="5306942"/>
                </a:lnTo>
                <a:close/>
              </a:path>
            </a:pathLst>
          </a:custGeom>
          <a:solidFill>
            <a:srgbClr val="7DB0D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0" y="1409700"/>
            <a:ext cx="2667000" cy="9906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590800" cy="22479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21000" y="-495300"/>
            <a:ext cx="2667000" cy="1266825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A5BFB31-E1D6-4D0B-8B30-98CD0668A7AC}"/>
              </a:ext>
            </a:extLst>
          </p:cNvPr>
          <p:cNvSpPr txBox="1">
            <a:spLocks/>
          </p:cNvSpPr>
          <p:nvPr/>
        </p:nvSpPr>
        <p:spPr>
          <a:xfrm>
            <a:off x="3276600" y="1028700"/>
            <a:ext cx="12114451" cy="1752600"/>
          </a:xfrm>
          <a:prstGeom prst="rect">
            <a:avLst/>
          </a:prstGeom>
        </p:spPr>
        <p:txBody>
          <a:bodyPr vert="horz" lIns="121899" tIns="60949" rIns="121899" bIns="60949" rtlCol="0" anchor="b">
            <a:noAutofit/>
          </a:bodyPr>
          <a:lstStyle>
            <a:lvl1pPr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/>
              <a:defRPr sz="44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lnSpc>
                <a:spcPct val="120000"/>
              </a:lnSpc>
            </a:pPr>
            <a:r>
              <a:rPr lang="ru-RU" sz="3200" b="1" dirty="0" err="1">
                <a:solidFill>
                  <a:srgbClr val="374C81"/>
                </a:solidFill>
                <a:latin typeface="Century Gothic"/>
              </a:rPr>
              <a:t>Модельне</a:t>
            </a:r>
            <a:r>
              <a:rPr lang="ru-RU" sz="3200" b="1" dirty="0">
                <a:solidFill>
                  <a:srgbClr val="374C81"/>
                </a:solidFill>
                <a:latin typeface="Century Gothic"/>
              </a:rPr>
              <a:t> полотно </a:t>
            </a:r>
            <a:r>
              <a:rPr lang="ru-RU" sz="3200" b="1" dirty="0" err="1">
                <a:solidFill>
                  <a:srgbClr val="374C81"/>
                </a:solidFill>
                <a:latin typeface="Century Gothic"/>
              </a:rPr>
              <a:t>соціального</a:t>
            </a:r>
            <a:r>
              <a:rPr lang="ru-RU" sz="3200" b="1" dirty="0">
                <a:solidFill>
                  <a:srgbClr val="374C81"/>
                </a:solidFill>
                <a:latin typeface="Century Gothic"/>
              </a:rPr>
              <a:t> </a:t>
            </a:r>
            <a:r>
              <a:rPr lang="ru-RU" sz="3200" b="1" dirty="0" err="1">
                <a:solidFill>
                  <a:srgbClr val="374C81"/>
                </a:solidFill>
                <a:latin typeface="Century Gothic"/>
              </a:rPr>
              <a:t>підприємства</a:t>
            </a:r>
            <a:r>
              <a:rPr lang="ru-RU" sz="3200" b="1" dirty="0">
                <a:solidFill>
                  <a:srgbClr val="374C81"/>
                </a:solidFill>
                <a:latin typeface="Century Gothic"/>
              </a:rPr>
              <a:t>/</a:t>
            </a:r>
            <a:r>
              <a:rPr lang="en-GB" sz="3200" b="1" dirty="0">
                <a:solidFill>
                  <a:srgbClr val="374C81"/>
                </a:solidFill>
                <a:latin typeface="Century Gothic"/>
              </a:rPr>
              <a:t>Social Enterprise Model Canvas (SEMC)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entury Gothic"/>
              </a:rPr>
              <a:t>Бізнес-модель </a:t>
            </a:r>
            <a:r>
              <a:rPr kumimoji="0" lang="ru-RU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entury Gothic"/>
              </a:rPr>
              <a:t>Canvas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rgbClr val="374C81"/>
              </a:solidFill>
              <a:effectLst/>
              <a:uLnTx/>
              <a:uFillTx/>
              <a:latin typeface="Century Gothic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19200" y="4241800"/>
            <a:ext cx="16543019" cy="6045200"/>
          </a:xfrm>
          <a:custGeom>
            <a:avLst/>
            <a:gdLst/>
            <a:ahLst/>
            <a:cxnLst/>
            <a:rect l="l" t="t" r="r" b="b"/>
            <a:pathLst>
              <a:path w="16543019" h="6045200">
                <a:moveTo>
                  <a:pt x="8770707" y="12700"/>
                </a:moveTo>
                <a:lnTo>
                  <a:pt x="7771792" y="12700"/>
                </a:lnTo>
                <a:lnTo>
                  <a:pt x="7842706" y="0"/>
                </a:lnTo>
                <a:lnTo>
                  <a:pt x="8699793" y="0"/>
                </a:lnTo>
                <a:lnTo>
                  <a:pt x="8770707" y="12700"/>
                </a:lnTo>
                <a:close/>
              </a:path>
              <a:path w="16543019" h="6045200">
                <a:moveTo>
                  <a:pt x="8982530" y="25400"/>
                </a:moveTo>
                <a:lnTo>
                  <a:pt x="7559968" y="25400"/>
                </a:lnTo>
                <a:lnTo>
                  <a:pt x="7630421" y="12700"/>
                </a:lnTo>
                <a:lnTo>
                  <a:pt x="8912078" y="12700"/>
                </a:lnTo>
                <a:lnTo>
                  <a:pt x="8982530" y="25400"/>
                </a:lnTo>
                <a:close/>
              </a:path>
              <a:path w="16543019" h="6045200">
                <a:moveTo>
                  <a:pt x="9122958" y="38100"/>
                </a:moveTo>
                <a:lnTo>
                  <a:pt x="7419541" y="38100"/>
                </a:lnTo>
                <a:lnTo>
                  <a:pt x="7489674" y="25400"/>
                </a:lnTo>
                <a:lnTo>
                  <a:pt x="9052824" y="25400"/>
                </a:lnTo>
                <a:lnTo>
                  <a:pt x="9122958" y="38100"/>
                </a:lnTo>
                <a:close/>
              </a:path>
              <a:path w="16543019" h="6045200">
                <a:moveTo>
                  <a:pt x="9332372" y="63500"/>
                </a:moveTo>
                <a:lnTo>
                  <a:pt x="7210127" y="63500"/>
                </a:lnTo>
                <a:lnTo>
                  <a:pt x="7349571" y="38100"/>
                </a:lnTo>
                <a:lnTo>
                  <a:pt x="9192928" y="38100"/>
                </a:lnTo>
                <a:lnTo>
                  <a:pt x="9332372" y="63500"/>
                </a:lnTo>
                <a:close/>
              </a:path>
              <a:path w="16543019" h="6045200">
                <a:moveTo>
                  <a:pt x="9609208" y="101600"/>
                </a:moveTo>
                <a:lnTo>
                  <a:pt x="6933291" y="101600"/>
                </a:lnTo>
                <a:lnTo>
                  <a:pt x="7140658" y="63500"/>
                </a:lnTo>
                <a:lnTo>
                  <a:pt x="9401841" y="63500"/>
                </a:lnTo>
                <a:lnTo>
                  <a:pt x="9609208" y="101600"/>
                </a:lnTo>
                <a:close/>
              </a:path>
              <a:path w="16543019" h="6045200">
                <a:moveTo>
                  <a:pt x="16542499" y="6045200"/>
                </a:moveTo>
                <a:lnTo>
                  <a:pt x="0" y="6045200"/>
                </a:lnTo>
                <a:lnTo>
                  <a:pt x="19603" y="5994400"/>
                </a:lnTo>
                <a:lnTo>
                  <a:pt x="40867" y="5930900"/>
                </a:lnTo>
                <a:lnTo>
                  <a:pt x="62625" y="5854700"/>
                </a:lnTo>
                <a:lnTo>
                  <a:pt x="84873" y="5791200"/>
                </a:lnTo>
                <a:lnTo>
                  <a:pt x="107610" y="5727700"/>
                </a:lnTo>
                <a:lnTo>
                  <a:pt x="130834" y="5664200"/>
                </a:lnTo>
                <a:lnTo>
                  <a:pt x="154542" y="5600700"/>
                </a:lnTo>
                <a:lnTo>
                  <a:pt x="178732" y="5537200"/>
                </a:lnTo>
                <a:lnTo>
                  <a:pt x="203401" y="5473700"/>
                </a:lnTo>
                <a:lnTo>
                  <a:pt x="228548" y="5410200"/>
                </a:lnTo>
                <a:lnTo>
                  <a:pt x="254170" y="5346700"/>
                </a:lnTo>
                <a:lnTo>
                  <a:pt x="280266" y="5295900"/>
                </a:lnTo>
                <a:lnTo>
                  <a:pt x="306832" y="5232400"/>
                </a:lnTo>
                <a:lnTo>
                  <a:pt x="333867" y="5168900"/>
                </a:lnTo>
                <a:lnTo>
                  <a:pt x="361368" y="5105400"/>
                </a:lnTo>
                <a:lnTo>
                  <a:pt x="389333" y="5041900"/>
                </a:lnTo>
                <a:lnTo>
                  <a:pt x="417761" y="4978400"/>
                </a:lnTo>
                <a:lnTo>
                  <a:pt x="446647" y="4927600"/>
                </a:lnTo>
                <a:lnTo>
                  <a:pt x="475992" y="4864100"/>
                </a:lnTo>
                <a:lnTo>
                  <a:pt x="505791" y="4800600"/>
                </a:lnTo>
                <a:lnTo>
                  <a:pt x="536044" y="4737100"/>
                </a:lnTo>
                <a:lnTo>
                  <a:pt x="566747" y="4686300"/>
                </a:lnTo>
                <a:lnTo>
                  <a:pt x="597899" y="4622800"/>
                </a:lnTo>
                <a:lnTo>
                  <a:pt x="629497" y="4559300"/>
                </a:lnTo>
                <a:lnTo>
                  <a:pt x="661539" y="4508500"/>
                </a:lnTo>
                <a:lnTo>
                  <a:pt x="694022" y="4445000"/>
                </a:lnTo>
                <a:lnTo>
                  <a:pt x="726946" y="4381500"/>
                </a:lnTo>
                <a:lnTo>
                  <a:pt x="760307" y="4330700"/>
                </a:lnTo>
                <a:lnTo>
                  <a:pt x="794102" y="4267200"/>
                </a:lnTo>
                <a:lnTo>
                  <a:pt x="828331" y="4216400"/>
                </a:lnTo>
                <a:lnTo>
                  <a:pt x="862991" y="4152900"/>
                </a:lnTo>
                <a:lnTo>
                  <a:pt x="898078" y="4102100"/>
                </a:lnTo>
                <a:lnTo>
                  <a:pt x="933592" y="4038600"/>
                </a:lnTo>
                <a:lnTo>
                  <a:pt x="969530" y="3987800"/>
                </a:lnTo>
                <a:lnTo>
                  <a:pt x="1005890" y="3924300"/>
                </a:lnTo>
                <a:lnTo>
                  <a:pt x="1042669" y="3873500"/>
                </a:lnTo>
                <a:lnTo>
                  <a:pt x="1079866" y="3822700"/>
                </a:lnTo>
                <a:lnTo>
                  <a:pt x="1117477" y="3759200"/>
                </a:lnTo>
                <a:lnTo>
                  <a:pt x="1155501" y="3708400"/>
                </a:lnTo>
                <a:lnTo>
                  <a:pt x="1193936" y="3657600"/>
                </a:lnTo>
                <a:lnTo>
                  <a:pt x="1232779" y="3594100"/>
                </a:lnTo>
                <a:lnTo>
                  <a:pt x="1272029" y="3543300"/>
                </a:lnTo>
                <a:lnTo>
                  <a:pt x="1311682" y="3492500"/>
                </a:lnTo>
                <a:lnTo>
                  <a:pt x="1351736" y="3441700"/>
                </a:lnTo>
                <a:lnTo>
                  <a:pt x="1392191" y="3378200"/>
                </a:lnTo>
                <a:lnTo>
                  <a:pt x="1433042" y="3327400"/>
                </a:lnTo>
                <a:lnTo>
                  <a:pt x="1474288" y="3276600"/>
                </a:lnTo>
                <a:lnTo>
                  <a:pt x="1515927" y="3225800"/>
                </a:lnTo>
                <a:lnTo>
                  <a:pt x="1557957" y="3175000"/>
                </a:lnTo>
                <a:lnTo>
                  <a:pt x="1600374" y="3124200"/>
                </a:lnTo>
                <a:lnTo>
                  <a:pt x="1643178" y="3073400"/>
                </a:lnTo>
                <a:lnTo>
                  <a:pt x="1686365" y="3022600"/>
                </a:lnTo>
                <a:lnTo>
                  <a:pt x="1729934" y="2971800"/>
                </a:lnTo>
                <a:lnTo>
                  <a:pt x="1818208" y="2870200"/>
                </a:lnTo>
                <a:lnTo>
                  <a:pt x="1907981" y="2768600"/>
                </a:lnTo>
                <a:lnTo>
                  <a:pt x="1953425" y="2730500"/>
                </a:lnTo>
                <a:lnTo>
                  <a:pt x="1999236" y="2679700"/>
                </a:lnTo>
                <a:lnTo>
                  <a:pt x="2091954" y="2578100"/>
                </a:lnTo>
                <a:lnTo>
                  <a:pt x="2138857" y="2540000"/>
                </a:lnTo>
                <a:lnTo>
                  <a:pt x="2233737" y="2438400"/>
                </a:lnTo>
                <a:lnTo>
                  <a:pt x="2281711" y="2400300"/>
                </a:lnTo>
                <a:lnTo>
                  <a:pt x="2378713" y="2298700"/>
                </a:lnTo>
                <a:lnTo>
                  <a:pt x="2427738" y="2260600"/>
                </a:lnTo>
                <a:lnTo>
                  <a:pt x="2477108" y="2209800"/>
                </a:lnTo>
                <a:lnTo>
                  <a:pt x="2526822" y="2171700"/>
                </a:lnTo>
                <a:lnTo>
                  <a:pt x="2576877" y="2120900"/>
                </a:lnTo>
                <a:lnTo>
                  <a:pt x="2627271" y="2082800"/>
                </a:lnTo>
                <a:lnTo>
                  <a:pt x="2678002" y="2032000"/>
                </a:lnTo>
                <a:lnTo>
                  <a:pt x="2780467" y="1955800"/>
                </a:lnTo>
                <a:lnTo>
                  <a:pt x="2832195" y="1905000"/>
                </a:lnTo>
                <a:lnTo>
                  <a:pt x="3042367" y="1752600"/>
                </a:lnTo>
                <a:lnTo>
                  <a:pt x="3095713" y="1701800"/>
                </a:lnTo>
                <a:lnTo>
                  <a:pt x="3312244" y="1549400"/>
                </a:lnTo>
                <a:lnTo>
                  <a:pt x="3589818" y="1358900"/>
                </a:lnTo>
                <a:lnTo>
                  <a:pt x="3646231" y="1333500"/>
                </a:lnTo>
                <a:lnTo>
                  <a:pt x="3817231" y="1219200"/>
                </a:lnTo>
                <a:lnTo>
                  <a:pt x="3874810" y="1193800"/>
                </a:lnTo>
                <a:lnTo>
                  <a:pt x="3990821" y="1117600"/>
                </a:lnTo>
                <a:lnTo>
                  <a:pt x="4049250" y="1092200"/>
                </a:lnTo>
                <a:lnTo>
                  <a:pt x="4107957" y="1054100"/>
                </a:lnTo>
                <a:lnTo>
                  <a:pt x="4166941" y="1028700"/>
                </a:lnTo>
                <a:lnTo>
                  <a:pt x="4226200" y="990600"/>
                </a:lnTo>
                <a:lnTo>
                  <a:pt x="4285730" y="965200"/>
                </a:lnTo>
                <a:lnTo>
                  <a:pt x="4345531" y="927100"/>
                </a:lnTo>
                <a:lnTo>
                  <a:pt x="4465933" y="876300"/>
                </a:lnTo>
                <a:lnTo>
                  <a:pt x="4526530" y="838200"/>
                </a:lnTo>
                <a:lnTo>
                  <a:pt x="4709879" y="762000"/>
                </a:lnTo>
                <a:lnTo>
                  <a:pt x="4771506" y="723900"/>
                </a:lnTo>
                <a:lnTo>
                  <a:pt x="5273416" y="520700"/>
                </a:lnTo>
                <a:lnTo>
                  <a:pt x="5337233" y="508000"/>
                </a:lnTo>
                <a:lnTo>
                  <a:pt x="5530065" y="431800"/>
                </a:lnTo>
                <a:lnTo>
                  <a:pt x="5594795" y="419100"/>
                </a:lnTo>
                <a:lnTo>
                  <a:pt x="5724924" y="368300"/>
                </a:lnTo>
                <a:lnTo>
                  <a:pt x="5790318" y="355600"/>
                </a:lnTo>
                <a:lnTo>
                  <a:pt x="5855927" y="330200"/>
                </a:lnTo>
                <a:lnTo>
                  <a:pt x="5921751" y="317500"/>
                </a:lnTo>
                <a:lnTo>
                  <a:pt x="5987787" y="292100"/>
                </a:lnTo>
                <a:lnTo>
                  <a:pt x="6120486" y="266700"/>
                </a:lnTo>
                <a:lnTo>
                  <a:pt x="6187144" y="241300"/>
                </a:lnTo>
                <a:lnTo>
                  <a:pt x="6388328" y="203200"/>
                </a:lnTo>
                <a:lnTo>
                  <a:pt x="6455785" y="177800"/>
                </a:lnTo>
                <a:lnTo>
                  <a:pt x="6864523" y="101600"/>
                </a:lnTo>
                <a:lnTo>
                  <a:pt x="9677976" y="101600"/>
                </a:lnTo>
                <a:lnTo>
                  <a:pt x="10086714" y="177800"/>
                </a:lnTo>
                <a:lnTo>
                  <a:pt x="10154171" y="203200"/>
                </a:lnTo>
                <a:lnTo>
                  <a:pt x="10355355" y="241300"/>
                </a:lnTo>
                <a:lnTo>
                  <a:pt x="10422013" y="266700"/>
                </a:lnTo>
                <a:lnTo>
                  <a:pt x="10554712" y="292100"/>
                </a:lnTo>
                <a:lnTo>
                  <a:pt x="10620747" y="317500"/>
                </a:lnTo>
                <a:lnTo>
                  <a:pt x="10686571" y="330200"/>
                </a:lnTo>
                <a:lnTo>
                  <a:pt x="10752181" y="355600"/>
                </a:lnTo>
                <a:lnTo>
                  <a:pt x="10817575" y="368300"/>
                </a:lnTo>
                <a:lnTo>
                  <a:pt x="10947703" y="419100"/>
                </a:lnTo>
                <a:lnTo>
                  <a:pt x="11012434" y="431800"/>
                </a:lnTo>
                <a:lnTo>
                  <a:pt x="11205266" y="508000"/>
                </a:lnTo>
                <a:lnTo>
                  <a:pt x="11269082" y="520700"/>
                </a:lnTo>
                <a:lnTo>
                  <a:pt x="11770992" y="723900"/>
                </a:lnTo>
                <a:lnTo>
                  <a:pt x="11832620" y="762000"/>
                </a:lnTo>
                <a:lnTo>
                  <a:pt x="12015969" y="838200"/>
                </a:lnTo>
                <a:lnTo>
                  <a:pt x="12076566" y="876300"/>
                </a:lnTo>
                <a:lnTo>
                  <a:pt x="12196968" y="927100"/>
                </a:lnTo>
                <a:lnTo>
                  <a:pt x="12256768" y="965200"/>
                </a:lnTo>
                <a:lnTo>
                  <a:pt x="12316299" y="990600"/>
                </a:lnTo>
                <a:lnTo>
                  <a:pt x="12375558" y="1028700"/>
                </a:lnTo>
                <a:lnTo>
                  <a:pt x="12434542" y="1054100"/>
                </a:lnTo>
                <a:lnTo>
                  <a:pt x="12493249" y="1092200"/>
                </a:lnTo>
                <a:lnTo>
                  <a:pt x="12551678" y="1117600"/>
                </a:lnTo>
                <a:lnTo>
                  <a:pt x="12667689" y="1193800"/>
                </a:lnTo>
                <a:lnTo>
                  <a:pt x="12725268" y="1219200"/>
                </a:lnTo>
                <a:lnTo>
                  <a:pt x="12896267" y="1333500"/>
                </a:lnTo>
                <a:lnTo>
                  <a:pt x="12952681" y="1358900"/>
                </a:lnTo>
                <a:lnTo>
                  <a:pt x="13230255" y="1549400"/>
                </a:lnTo>
                <a:lnTo>
                  <a:pt x="13446786" y="1701800"/>
                </a:lnTo>
                <a:lnTo>
                  <a:pt x="13500132" y="1752600"/>
                </a:lnTo>
                <a:lnTo>
                  <a:pt x="13710304" y="1905000"/>
                </a:lnTo>
                <a:lnTo>
                  <a:pt x="13762032" y="1955800"/>
                </a:lnTo>
                <a:lnTo>
                  <a:pt x="13864497" y="2032000"/>
                </a:lnTo>
                <a:lnTo>
                  <a:pt x="13915228" y="2082800"/>
                </a:lnTo>
                <a:lnTo>
                  <a:pt x="13965622" y="2120900"/>
                </a:lnTo>
                <a:lnTo>
                  <a:pt x="14015677" y="2171700"/>
                </a:lnTo>
                <a:lnTo>
                  <a:pt x="14065391" y="2209800"/>
                </a:lnTo>
                <a:lnTo>
                  <a:pt x="14114761" y="2260600"/>
                </a:lnTo>
                <a:lnTo>
                  <a:pt x="14163786" y="2298700"/>
                </a:lnTo>
                <a:lnTo>
                  <a:pt x="14260788" y="2400300"/>
                </a:lnTo>
                <a:lnTo>
                  <a:pt x="14308761" y="2438400"/>
                </a:lnTo>
                <a:lnTo>
                  <a:pt x="14403642" y="2540000"/>
                </a:lnTo>
                <a:lnTo>
                  <a:pt x="14450544" y="2578100"/>
                </a:lnTo>
                <a:lnTo>
                  <a:pt x="14543263" y="2679700"/>
                </a:lnTo>
                <a:lnTo>
                  <a:pt x="14589074" y="2730500"/>
                </a:lnTo>
                <a:lnTo>
                  <a:pt x="14634517" y="2768600"/>
                </a:lnTo>
                <a:lnTo>
                  <a:pt x="14724291" y="2870200"/>
                </a:lnTo>
                <a:lnTo>
                  <a:pt x="14812564" y="2971800"/>
                </a:lnTo>
                <a:lnTo>
                  <a:pt x="14856133" y="3022600"/>
                </a:lnTo>
                <a:lnTo>
                  <a:pt x="14899321" y="3073400"/>
                </a:lnTo>
                <a:lnTo>
                  <a:pt x="14942125" y="3124200"/>
                </a:lnTo>
                <a:lnTo>
                  <a:pt x="14984542" y="3175000"/>
                </a:lnTo>
                <a:lnTo>
                  <a:pt x="15026572" y="3225800"/>
                </a:lnTo>
                <a:lnTo>
                  <a:pt x="15068211" y="3276600"/>
                </a:lnTo>
                <a:lnTo>
                  <a:pt x="15109457" y="3327400"/>
                </a:lnTo>
                <a:lnTo>
                  <a:pt x="15150308" y="3378200"/>
                </a:lnTo>
                <a:lnTo>
                  <a:pt x="15190762" y="3441700"/>
                </a:lnTo>
                <a:lnTo>
                  <a:pt x="15230817" y="3492500"/>
                </a:lnTo>
                <a:lnTo>
                  <a:pt x="15270470" y="3543300"/>
                </a:lnTo>
                <a:lnTo>
                  <a:pt x="15309719" y="3594100"/>
                </a:lnTo>
                <a:lnTo>
                  <a:pt x="15348563" y="3657600"/>
                </a:lnTo>
                <a:lnTo>
                  <a:pt x="15386997" y="3708400"/>
                </a:lnTo>
                <a:lnTo>
                  <a:pt x="15425022" y="3759200"/>
                </a:lnTo>
                <a:lnTo>
                  <a:pt x="15462633" y="3822700"/>
                </a:lnTo>
                <a:lnTo>
                  <a:pt x="15499829" y="3873500"/>
                </a:lnTo>
                <a:lnTo>
                  <a:pt x="15536609" y="3924300"/>
                </a:lnTo>
                <a:lnTo>
                  <a:pt x="15572968" y="3987800"/>
                </a:lnTo>
                <a:lnTo>
                  <a:pt x="15608906" y="4038600"/>
                </a:lnTo>
                <a:lnTo>
                  <a:pt x="15644420" y="4102100"/>
                </a:lnTo>
                <a:lnTo>
                  <a:pt x="15679508" y="4152900"/>
                </a:lnTo>
                <a:lnTo>
                  <a:pt x="15714168" y="4216400"/>
                </a:lnTo>
                <a:lnTo>
                  <a:pt x="15748396" y="4267200"/>
                </a:lnTo>
                <a:lnTo>
                  <a:pt x="15782192" y="4330700"/>
                </a:lnTo>
                <a:lnTo>
                  <a:pt x="15815553" y="4381500"/>
                </a:lnTo>
                <a:lnTo>
                  <a:pt x="15848476" y="4445000"/>
                </a:lnTo>
                <a:lnTo>
                  <a:pt x="15880960" y="4508500"/>
                </a:lnTo>
                <a:lnTo>
                  <a:pt x="15913002" y="4559300"/>
                </a:lnTo>
                <a:lnTo>
                  <a:pt x="15944600" y="4622800"/>
                </a:lnTo>
                <a:lnTo>
                  <a:pt x="15975752" y="4686300"/>
                </a:lnTo>
                <a:lnTo>
                  <a:pt x="16006455" y="4737100"/>
                </a:lnTo>
                <a:lnTo>
                  <a:pt x="16036708" y="4800600"/>
                </a:lnTo>
                <a:lnTo>
                  <a:pt x="16066507" y="4864100"/>
                </a:lnTo>
                <a:lnTo>
                  <a:pt x="16095851" y="4927600"/>
                </a:lnTo>
                <a:lnTo>
                  <a:pt x="16124738" y="4978400"/>
                </a:lnTo>
                <a:lnTo>
                  <a:pt x="16153165" y="5041900"/>
                </a:lnTo>
                <a:lnTo>
                  <a:pt x="16181131" y="5105400"/>
                </a:lnTo>
                <a:lnTo>
                  <a:pt x="16208632" y="5168900"/>
                </a:lnTo>
                <a:lnTo>
                  <a:pt x="16235667" y="5232400"/>
                </a:lnTo>
                <a:lnTo>
                  <a:pt x="16262233" y="5295900"/>
                </a:lnTo>
                <a:lnTo>
                  <a:pt x="16288328" y="5346700"/>
                </a:lnTo>
                <a:lnTo>
                  <a:pt x="16313951" y="5410200"/>
                </a:lnTo>
                <a:lnTo>
                  <a:pt x="16339098" y="5473700"/>
                </a:lnTo>
                <a:lnTo>
                  <a:pt x="16363767" y="5537200"/>
                </a:lnTo>
                <a:lnTo>
                  <a:pt x="16387957" y="5600700"/>
                </a:lnTo>
                <a:lnTo>
                  <a:pt x="16411665" y="5664200"/>
                </a:lnTo>
                <a:lnTo>
                  <a:pt x="16434888" y="5727700"/>
                </a:lnTo>
                <a:lnTo>
                  <a:pt x="16457625" y="5791200"/>
                </a:lnTo>
                <a:lnTo>
                  <a:pt x="16479874" y="5854700"/>
                </a:lnTo>
                <a:lnTo>
                  <a:pt x="16501631" y="5930900"/>
                </a:lnTo>
                <a:lnTo>
                  <a:pt x="16522896" y="5994400"/>
                </a:lnTo>
                <a:lnTo>
                  <a:pt x="16542499" y="6045200"/>
                </a:lnTo>
                <a:close/>
              </a:path>
            </a:pathLst>
          </a:custGeom>
          <a:solidFill>
            <a:srgbClr val="DAEF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9" name="Рисунок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0" y="1333500"/>
            <a:ext cx="2667000" cy="990600"/>
          </a:xfrm>
          <a:prstGeom prst="rect">
            <a:avLst/>
          </a:prstGeom>
        </p:spPr>
      </p:pic>
      <p:pic>
        <p:nvPicPr>
          <p:cNvPr id="30" name="Рисунок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25130"/>
            <a:ext cx="2895600" cy="242543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21000" y="0"/>
            <a:ext cx="2694562" cy="1266825"/>
          </a:xfrm>
          <a:prstGeom prst="rect">
            <a:avLst/>
          </a:prstGeom>
        </p:spPr>
      </p:pic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A5BFB31-E1D6-4D0B-8B30-98CD0668A7AC}"/>
              </a:ext>
            </a:extLst>
          </p:cNvPr>
          <p:cNvSpPr txBox="1">
            <a:spLocks/>
          </p:cNvSpPr>
          <p:nvPr/>
        </p:nvSpPr>
        <p:spPr>
          <a:xfrm>
            <a:off x="4724400" y="1028700"/>
            <a:ext cx="10666651" cy="2209800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>
            <a:lvl1pPr algn="l" defTabSz="1218987" rtl="0" eaLnBrk="1" latinLnBrk="0" hangingPunct="1">
              <a:lnSpc>
                <a:spcPct val="85000"/>
              </a:lnSpc>
              <a:spcBef>
                <a:spcPct val="0"/>
              </a:spcBef>
              <a:buNone/>
              <a:tabLst/>
              <a:defRPr sz="44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21898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Соціальний</a:t>
            </a:r>
            <a:r>
              <a:rPr kumimoji="0" lang="ru-RU" sz="4400" b="1" i="0" u="none" strike="noStrike" kern="1200" cap="none" spc="0" normalizeH="0" noProof="0" dirty="0" smtClean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</a:t>
            </a:r>
            <a:r>
              <a:rPr kumimoji="0" lang="ru-RU" sz="4400" b="1" i="0" u="none" strike="noStrike" kern="1200" cap="none" spc="0" normalizeH="0" noProof="0" dirty="0" err="1" smtClean="0">
                <a:ln>
                  <a:noFill/>
                </a:ln>
                <a:solidFill>
                  <a:srgbClr val="374C8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ефект</a:t>
            </a:r>
            <a:r>
              <a:rPr lang="ru-RU" b="1" dirty="0" smtClean="0">
                <a:solidFill>
                  <a:srgbClr val="374C81"/>
                </a:solidFill>
                <a:latin typeface="Century Gothic"/>
              </a:rPr>
              <a:t>, </a:t>
            </a:r>
            <a:r>
              <a:rPr lang="ru-RU" b="1" dirty="0" err="1" smtClean="0">
                <a:solidFill>
                  <a:srgbClr val="374C81"/>
                </a:solidFill>
                <a:latin typeface="Century Gothic"/>
              </a:rPr>
              <a:t>який</a:t>
            </a:r>
            <a:r>
              <a:rPr lang="ru-RU" b="1" dirty="0" smtClean="0">
                <a:solidFill>
                  <a:srgbClr val="374C81"/>
                </a:solidFill>
                <a:latin typeface="Century Gothic"/>
              </a:rPr>
              <a:t> буде </a:t>
            </a:r>
            <a:r>
              <a:rPr lang="ru-RU" b="1" dirty="0" err="1" smtClean="0">
                <a:solidFill>
                  <a:srgbClr val="374C81"/>
                </a:solidFill>
                <a:latin typeface="Century Gothic"/>
              </a:rPr>
              <a:t>давати</a:t>
            </a:r>
            <a:r>
              <a:rPr lang="ru-RU" b="1" dirty="0" smtClean="0">
                <a:solidFill>
                  <a:srgbClr val="374C81"/>
                </a:solidFill>
                <a:latin typeface="Century Gothic"/>
              </a:rPr>
              <a:t> </a:t>
            </a:r>
            <a:r>
              <a:rPr lang="ru-RU" b="1" dirty="0" err="1" smtClean="0">
                <a:solidFill>
                  <a:srgbClr val="374C81"/>
                </a:solidFill>
                <a:latin typeface="Century Gothic"/>
              </a:rPr>
              <a:t>підприємство</a:t>
            </a:r>
            <a:r>
              <a:rPr lang="ru-RU" b="1" dirty="0" smtClean="0">
                <a:solidFill>
                  <a:srgbClr val="374C81"/>
                </a:solidFill>
                <a:latin typeface="Century Gothic"/>
              </a:rPr>
              <a:t>, </a:t>
            </a:r>
            <a:r>
              <a:rPr lang="ru-RU" b="1" dirty="0" err="1" smtClean="0">
                <a:solidFill>
                  <a:srgbClr val="374C81"/>
                </a:solidFill>
                <a:latin typeface="Century Gothic"/>
              </a:rPr>
              <a:t>передбачений</a:t>
            </a:r>
            <a:r>
              <a:rPr lang="ru-RU" b="1" dirty="0" smtClean="0">
                <a:solidFill>
                  <a:srgbClr val="374C81"/>
                </a:solidFill>
                <a:latin typeface="Century Gothic"/>
              </a:rPr>
              <a:t> в </a:t>
            </a:r>
            <a:r>
              <a:rPr lang="ru-RU" b="1" dirty="0" err="1" smtClean="0">
                <a:solidFill>
                  <a:srgbClr val="374C81"/>
                </a:solidFill>
                <a:latin typeface="Century Gothic"/>
              </a:rPr>
              <a:t>моделі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374C81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44B75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6269990" cy="10274300"/>
          </a:xfrm>
          <a:custGeom>
            <a:avLst/>
            <a:gdLst/>
            <a:ahLst/>
            <a:cxnLst/>
            <a:rect l="l" t="t" r="r" b="b"/>
            <a:pathLst>
              <a:path w="6269990" h="10274300">
                <a:moveTo>
                  <a:pt x="3118559" y="10274300"/>
                </a:moveTo>
                <a:lnTo>
                  <a:pt x="0" y="10274300"/>
                </a:lnTo>
                <a:lnTo>
                  <a:pt x="0" y="0"/>
                </a:lnTo>
                <a:lnTo>
                  <a:pt x="3120547" y="0"/>
                </a:lnTo>
                <a:lnTo>
                  <a:pt x="3145977" y="12700"/>
                </a:lnTo>
                <a:lnTo>
                  <a:pt x="3186220" y="25400"/>
                </a:lnTo>
                <a:lnTo>
                  <a:pt x="3266143" y="76200"/>
                </a:lnTo>
                <a:lnTo>
                  <a:pt x="3305821" y="88900"/>
                </a:lnTo>
                <a:lnTo>
                  <a:pt x="3423701" y="165100"/>
                </a:lnTo>
                <a:lnTo>
                  <a:pt x="3462604" y="177800"/>
                </a:lnTo>
                <a:lnTo>
                  <a:pt x="3654129" y="304800"/>
                </a:lnTo>
                <a:lnTo>
                  <a:pt x="3840523" y="431800"/>
                </a:lnTo>
                <a:lnTo>
                  <a:pt x="3985813" y="533400"/>
                </a:lnTo>
                <a:lnTo>
                  <a:pt x="4021592" y="558800"/>
                </a:lnTo>
                <a:lnTo>
                  <a:pt x="4057150" y="596900"/>
                </a:lnTo>
                <a:lnTo>
                  <a:pt x="4162482" y="673100"/>
                </a:lnTo>
                <a:lnTo>
                  <a:pt x="4197141" y="711200"/>
                </a:lnTo>
                <a:lnTo>
                  <a:pt x="4265772" y="762000"/>
                </a:lnTo>
                <a:lnTo>
                  <a:pt x="4299741" y="800100"/>
                </a:lnTo>
                <a:lnTo>
                  <a:pt x="4366977" y="850900"/>
                </a:lnTo>
                <a:lnTo>
                  <a:pt x="4400241" y="889000"/>
                </a:lnTo>
                <a:lnTo>
                  <a:pt x="4466054" y="939800"/>
                </a:lnTo>
                <a:lnTo>
                  <a:pt x="4498600" y="977900"/>
                </a:lnTo>
                <a:lnTo>
                  <a:pt x="4530904" y="1003300"/>
                </a:lnTo>
                <a:lnTo>
                  <a:pt x="4562963" y="1041400"/>
                </a:lnTo>
                <a:lnTo>
                  <a:pt x="4594777" y="1066800"/>
                </a:lnTo>
                <a:lnTo>
                  <a:pt x="4626344" y="1104900"/>
                </a:lnTo>
                <a:lnTo>
                  <a:pt x="4657661" y="1130300"/>
                </a:lnTo>
                <a:lnTo>
                  <a:pt x="4688729" y="1168400"/>
                </a:lnTo>
                <a:lnTo>
                  <a:pt x="4719545" y="1206500"/>
                </a:lnTo>
                <a:lnTo>
                  <a:pt x="4750107" y="1231900"/>
                </a:lnTo>
                <a:lnTo>
                  <a:pt x="4780414" y="1270000"/>
                </a:lnTo>
                <a:lnTo>
                  <a:pt x="4810465" y="1295400"/>
                </a:lnTo>
                <a:lnTo>
                  <a:pt x="4840257" y="1333500"/>
                </a:lnTo>
                <a:lnTo>
                  <a:pt x="4869790" y="1371600"/>
                </a:lnTo>
                <a:lnTo>
                  <a:pt x="4899062" y="1397000"/>
                </a:lnTo>
                <a:lnTo>
                  <a:pt x="4928071" y="1435100"/>
                </a:lnTo>
                <a:lnTo>
                  <a:pt x="4956816" y="1473200"/>
                </a:lnTo>
                <a:lnTo>
                  <a:pt x="4985294" y="1511300"/>
                </a:lnTo>
                <a:lnTo>
                  <a:pt x="5013506" y="1536700"/>
                </a:lnTo>
                <a:lnTo>
                  <a:pt x="5041448" y="1574800"/>
                </a:lnTo>
                <a:lnTo>
                  <a:pt x="5069120" y="1612900"/>
                </a:lnTo>
                <a:lnTo>
                  <a:pt x="5096520" y="1651000"/>
                </a:lnTo>
                <a:lnTo>
                  <a:pt x="5123646" y="1689100"/>
                </a:lnTo>
                <a:lnTo>
                  <a:pt x="5150497" y="1714500"/>
                </a:lnTo>
                <a:lnTo>
                  <a:pt x="5177072" y="1752600"/>
                </a:lnTo>
                <a:lnTo>
                  <a:pt x="5203368" y="1790700"/>
                </a:lnTo>
                <a:lnTo>
                  <a:pt x="5229384" y="1828800"/>
                </a:lnTo>
                <a:lnTo>
                  <a:pt x="5255119" y="1866900"/>
                </a:lnTo>
                <a:lnTo>
                  <a:pt x="5280571" y="1905000"/>
                </a:lnTo>
                <a:lnTo>
                  <a:pt x="5305738" y="1943100"/>
                </a:lnTo>
                <a:lnTo>
                  <a:pt x="5330619" y="1981200"/>
                </a:lnTo>
                <a:lnTo>
                  <a:pt x="5355213" y="2019300"/>
                </a:lnTo>
                <a:lnTo>
                  <a:pt x="5379517" y="2057400"/>
                </a:lnTo>
                <a:lnTo>
                  <a:pt x="5403531" y="2095500"/>
                </a:lnTo>
                <a:lnTo>
                  <a:pt x="5427252" y="2133600"/>
                </a:lnTo>
                <a:lnTo>
                  <a:pt x="5450680" y="2171700"/>
                </a:lnTo>
                <a:lnTo>
                  <a:pt x="5473812" y="2209800"/>
                </a:lnTo>
                <a:lnTo>
                  <a:pt x="5496647" y="2247900"/>
                </a:lnTo>
                <a:lnTo>
                  <a:pt x="5519184" y="2286000"/>
                </a:lnTo>
                <a:lnTo>
                  <a:pt x="5541421" y="2324100"/>
                </a:lnTo>
                <a:lnTo>
                  <a:pt x="5563356" y="2362200"/>
                </a:lnTo>
                <a:lnTo>
                  <a:pt x="5584988" y="2413000"/>
                </a:lnTo>
                <a:lnTo>
                  <a:pt x="5606315" y="2451100"/>
                </a:lnTo>
                <a:lnTo>
                  <a:pt x="5627336" y="2489200"/>
                </a:lnTo>
                <a:lnTo>
                  <a:pt x="5648049" y="2527300"/>
                </a:lnTo>
                <a:lnTo>
                  <a:pt x="5668453" y="2565400"/>
                </a:lnTo>
                <a:lnTo>
                  <a:pt x="5688546" y="2616200"/>
                </a:lnTo>
                <a:lnTo>
                  <a:pt x="5708326" y="2654300"/>
                </a:lnTo>
                <a:lnTo>
                  <a:pt x="5727792" y="2692400"/>
                </a:lnTo>
                <a:lnTo>
                  <a:pt x="5746943" y="2730500"/>
                </a:lnTo>
                <a:lnTo>
                  <a:pt x="5765776" y="2768600"/>
                </a:lnTo>
                <a:lnTo>
                  <a:pt x="5784291" y="2819400"/>
                </a:lnTo>
                <a:lnTo>
                  <a:pt x="5802486" y="2857500"/>
                </a:lnTo>
                <a:lnTo>
                  <a:pt x="5820358" y="2895600"/>
                </a:lnTo>
                <a:lnTo>
                  <a:pt x="5837908" y="2946400"/>
                </a:lnTo>
                <a:lnTo>
                  <a:pt x="5855132" y="2984500"/>
                </a:lnTo>
                <a:lnTo>
                  <a:pt x="5872030" y="3022600"/>
                </a:lnTo>
                <a:lnTo>
                  <a:pt x="5888600" y="3073400"/>
                </a:lnTo>
                <a:lnTo>
                  <a:pt x="5904840" y="3111500"/>
                </a:lnTo>
                <a:lnTo>
                  <a:pt x="5920749" y="3162300"/>
                </a:lnTo>
                <a:lnTo>
                  <a:pt x="5936326" y="3200400"/>
                </a:lnTo>
                <a:lnTo>
                  <a:pt x="5951568" y="3238500"/>
                </a:lnTo>
                <a:lnTo>
                  <a:pt x="5966475" y="3289300"/>
                </a:lnTo>
                <a:lnTo>
                  <a:pt x="5981044" y="3327400"/>
                </a:lnTo>
                <a:lnTo>
                  <a:pt x="5995274" y="3378200"/>
                </a:lnTo>
                <a:lnTo>
                  <a:pt x="6009163" y="3416300"/>
                </a:lnTo>
                <a:lnTo>
                  <a:pt x="6022711" y="3467100"/>
                </a:lnTo>
                <a:lnTo>
                  <a:pt x="6035915" y="3505200"/>
                </a:lnTo>
                <a:lnTo>
                  <a:pt x="6048774" y="3556000"/>
                </a:lnTo>
                <a:lnTo>
                  <a:pt x="6061286" y="3594100"/>
                </a:lnTo>
                <a:lnTo>
                  <a:pt x="6073450" y="3644900"/>
                </a:lnTo>
                <a:lnTo>
                  <a:pt x="6085264" y="3683000"/>
                </a:lnTo>
                <a:lnTo>
                  <a:pt x="6096727" y="3733800"/>
                </a:lnTo>
                <a:lnTo>
                  <a:pt x="6107837" y="3771900"/>
                </a:lnTo>
                <a:lnTo>
                  <a:pt x="6118593" y="3822700"/>
                </a:lnTo>
                <a:lnTo>
                  <a:pt x="6128992" y="3860800"/>
                </a:lnTo>
                <a:lnTo>
                  <a:pt x="6139034" y="3911600"/>
                </a:lnTo>
                <a:lnTo>
                  <a:pt x="6148717" y="3962400"/>
                </a:lnTo>
                <a:lnTo>
                  <a:pt x="6158039" y="4000500"/>
                </a:lnTo>
                <a:lnTo>
                  <a:pt x="6166999" y="4051300"/>
                </a:lnTo>
                <a:lnTo>
                  <a:pt x="6175595" y="4089400"/>
                </a:lnTo>
                <a:lnTo>
                  <a:pt x="6183826" y="4140200"/>
                </a:lnTo>
                <a:lnTo>
                  <a:pt x="6191689" y="4191000"/>
                </a:lnTo>
                <a:lnTo>
                  <a:pt x="6199185" y="4229100"/>
                </a:lnTo>
                <a:lnTo>
                  <a:pt x="6206310" y="4279900"/>
                </a:lnTo>
                <a:lnTo>
                  <a:pt x="6213064" y="4330700"/>
                </a:lnTo>
                <a:lnTo>
                  <a:pt x="6219445" y="4368800"/>
                </a:lnTo>
                <a:lnTo>
                  <a:pt x="6225451" y="4419600"/>
                </a:lnTo>
                <a:lnTo>
                  <a:pt x="6231081" y="4470400"/>
                </a:lnTo>
                <a:lnTo>
                  <a:pt x="6236333" y="4508500"/>
                </a:lnTo>
                <a:lnTo>
                  <a:pt x="6241205" y="4559300"/>
                </a:lnTo>
                <a:lnTo>
                  <a:pt x="6245697" y="4610100"/>
                </a:lnTo>
                <a:lnTo>
                  <a:pt x="6249807" y="4660900"/>
                </a:lnTo>
                <a:lnTo>
                  <a:pt x="6253532" y="4699000"/>
                </a:lnTo>
                <a:lnTo>
                  <a:pt x="6256872" y="4749800"/>
                </a:lnTo>
                <a:lnTo>
                  <a:pt x="6259825" y="4800600"/>
                </a:lnTo>
                <a:lnTo>
                  <a:pt x="6262389" y="4851400"/>
                </a:lnTo>
                <a:lnTo>
                  <a:pt x="6264563" y="4889500"/>
                </a:lnTo>
                <a:lnTo>
                  <a:pt x="6266345" y="4940300"/>
                </a:lnTo>
                <a:lnTo>
                  <a:pt x="6267734" y="4991100"/>
                </a:lnTo>
                <a:lnTo>
                  <a:pt x="6268728" y="5041900"/>
                </a:lnTo>
                <a:lnTo>
                  <a:pt x="6269325" y="5092700"/>
                </a:lnTo>
                <a:lnTo>
                  <a:pt x="6269525" y="5130800"/>
                </a:lnTo>
                <a:lnTo>
                  <a:pt x="6269325" y="5181600"/>
                </a:lnTo>
                <a:lnTo>
                  <a:pt x="6268728" y="5232400"/>
                </a:lnTo>
                <a:lnTo>
                  <a:pt x="6267734" y="5283200"/>
                </a:lnTo>
                <a:lnTo>
                  <a:pt x="6266345" y="5334000"/>
                </a:lnTo>
                <a:lnTo>
                  <a:pt x="6264563" y="5372100"/>
                </a:lnTo>
                <a:lnTo>
                  <a:pt x="6262389" y="5422900"/>
                </a:lnTo>
                <a:lnTo>
                  <a:pt x="6259825" y="5473700"/>
                </a:lnTo>
                <a:lnTo>
                  <a:pt x="6256872" y="5524500"/>
                </a:lnTo>
                <a:lnTo>
                  <a:pt x="6253532" y="5575300"/>
                </a:lnTo>
                <a:lnTo>
                  <a:pt x="6249807" y="5613400"/>
                </a:lnTo>
                <a:lnTo>
                  <a:pt x="6245697" y="5664200"/>
                </a:lnTo>
                <a:lnTo>
                  <a:pt x="6241205" y="5715000"/>
                </a:lnTo>
                <a:lnTo>
                  <a:pt x="6236333" y="5753100"/>
                </a:lnTo>
                <a:lnTo>
                  <a:pt x="6231081" y="5803900"/>
                </a:lnTo>
                <a:lnTo>
                  <a:pt x="6225451" y="5854700"/>
                </a:lnTo>
                <a:lnTo>
                  <a:pt x="6219445" y="5905500"/>
                </a:lnTo>
                <a:lnTo>
                  <a:pt x="6213064" y="5943600"/>
                </a:lnTo>
                <a:lnTo>
                  <a:pt x="6206310" y="5994400"/>
                </a:lnTo>
                <a:lnTo>
                  <a:pt x="6199185" y="6045200"/>
                </a:lnTo>
                <a:lnTo>
                  <a:pt x="6191689" y="6083300"/>
                </a:lnTo>
                <a:lnTo>
                  <a:pt x="6183826" y="6134100"/>
                </a:lnTo>
                <a:lnTo>
                  <a:pt x="6175595" y="6184900"/>
                </a:lnTo>
                <a:lnTo>
                  <a:pt x="6166999" y="6223000"/>
                </a:lnTo>
                <a:lnTo>
                  <a:pt x="6158039" y="6273800"/>
                </a:lnTo>
                <a:lnTo>
                  <a:pt x="6148717" y="6311900"/>
                </a:lnTo>
                <a:lnTo>
                  <a:pt x="6139034" y="6362700"/>
                </a:lnTo>
                <a:lnTo>
                  <a:pt x="6128992" y="6413500"/>
                </a:lnTo>
                <a:lnTo>
                  <a:pt x="6118593" y="6451600"/>
                </a:lnTo>
                <a:lnTo>
                  <a:pt x="6107837" y="6502400"/>
                </a:lnTo>
                <a:lnTo>
                  <a:pt x="6096727" y="6540500"/>
                </a:lnTo>
                <a:lnTo>
                  <a:pt x="6085264" y="6591300"/>
                </a:lnTo>
                <a:lnTo>
                  <a:pt x="6073450" y="6629400"/>
                </a:lnTo>
                <a:lnTo>
                  <a:pt x="6061286" y="6680200"/>
                </a:lnTo>
                <a:lnTo>
                  <a:pt x="6048774" y="6718300"/>
                </a:lnTo>
                <a:lnTo>
                  <a:pt x="6035915" y="6769100"/>
                </a:lnTo>
                <a:lnTo>
                  <a:pt x="6022711" y="6807200"/>
                </a:lnTo>
                <a:lnTo>
                  <a:pt x="6009163" y="6858000"/>
                </a:lnTo>
                <a:lnTo>
                  <a:pt x="5995274" y="6896100"/>
                </a:lnTo>
                <a:lnTo>
                  <a:pt x="5981044" y="6946900"/>
                </a:lnTo>
                <a:lnTo>
                  <a:pt x="5966475" y="6985000"/>
                </a:lnTo>
                <a:lnTo>
                  <a:pt x="5951568" y="7035800"/>
                </a:lnTo>
                <a:lnTo>
                  <a:pt x="5936326" y="7073900"/>
                </a:lnTo>
                <a:lnTo>
                  <a:pt x="5920749" y="7112000"/>
                </a:lnTo>
                <a:lnTo>
                  <a:pt x="5904840" y="7162800"/>
                </a:lnTo>
                <a:lnTo>
                  <a:pt x="5888600" y="7200900"/>
                </a:lnTo>
                <a:lnTo>
                  <a:pt x="5872030" y="7251700"/>
                </a:lnTo>
                <a:lnTo>
                  <a:pt x="5855132" y="7289800"/>
                </a:lnTo>
                <a:lnTo>
                  <a:pt x="5837908" y="7327900"/>
                </a:lnTo>
                <a:lnTo>
                  <a:pt x="5820358" y="7378700"/>
                </a:lnTo>
                <a:lnTo>
                  <a:pt x="5802486" y="7416800"/>
                </a:lnTo>
                <a:lnTo>
                  <a:pt x="5784291" y="7454900"/>
                </a:lnTo>
                <a:lnTo>
                  <a:pt x="5765776" y="7493000"/>
                </a:lnTo>
                <a:lnTo>
                  <a:pt x="5746943" y="7543800"/>
                </a:lnTo>
                <a:lnTo>
                  <a:pt x="5727792" y="7581900"/>
                </a:lnTo>
                <a:lnTo>
                  <a:pt x="5708326" y="7620000"/>
                </a:lnTo>
                <a:lnTo>
                  <a:pt x="5688546" y="7658100"/>
                </a:lnTo>
                <a:lnTo>
                  <a:pt x="5668453" y="7708900"/>
                </a:lnTo>
                <a:lnTo>
                  <a:pt x="5648049" y="7747000"/>
                </a:lnTo>
                <a:lnTo>
                  <a:pt x="5627336" y="7785100"/>
                </a:lnTo>
                <a:lnTo>
                  <a:pt x="5606315" y="7823200"/>
                </a:lnTo>
                <a:lnTo>
                  <a:pt x="5584988" y="7861300"/>
                </a:lnTo>
                <a:lnTo>
                  <a:pt x="5563356" y="7899400"/>
                </a:lnTo>
                <a:lnTo>
                  <a:pt x="5541421" y="7950200"/>
                </a:lnTo>
                <a:lnTo>
                  <a:pt x="5519184" y="7988300"/>
                </a:lnTo>
                <a:lnTo>
                  <a:pt x="5496647" y="8026400"/>
                </a:lnTo>
                <a:lnTo>
                  <a:pt x="5473812" y="8064500"/>
                </a:lnTo>
                <a:lnTo>
                  <a:pt x="5450680" y="8102600"/>
                </a:lnTo>
                <a:lnTo>
                  <a:pt x="5427252" y="8140700"/>
                </a:lnTo>
                <a:lnTo>
                  <a:pt x="5403531" y="8178800"/>
                </a:lnTo>
                <a:lnTo>
                  <a:pt x="5379517" y="8216900"/>
                </a:lnTo>
                <a:lnTo>
                  <a:pt x="5355213" y="8255000"/>
                </a:lnTo>
                <a:lnTo>
                  <a:pt x="5330619" y="8293100"/>
                </a:lnTo>
                <a:lnTo>
                  <a:pt x="5305738" y="8331200"/>
                </a:lnTo>
                <a:lnTo>
                  <a:pt x="5280571" y="8369300"/>
                </a:lnTo>
                <a:lnTo>
                  <a:pt x="5255119" y="8407400"/>
                </a:lnTo>
                <a:lnTo>
                  <a:pt x="5229384" y="8445500"/>
                </a:lnTo>
                <a:lnTo>
                  <a:pt x="5203368" y="8483600"/>
                </a:lnTo>
                <a:lnTo>
                  <a:pt x="5177072" y="8521700"/>
                </a:lnTo>
                <a:lnTo>
                  <a:pt x="5150497" y="8547100"/>
                </a:lnTo>
                <a:lnTo>
                  <a:pt x="5123646" y="8585200"/>
                </a:lnTo>
                <a:lnTo>
                  <a:pt x="5096520" y="8623300"/>
                </a:lnTo>
                <a:lnTo>
                  <a:pt x="5069120" y="8661400"/>
                </a:lnTo>
                <a:lnTo>
                  <a:pt x="5041448" y="8699500"/>
                </a:lnTo>
                <a:lnTo>
                  <a:pt x="5013506" y="8737600"/>
                </a:lnTo>
                <a:lnTo>
                  <a:pt x="4985294" y="8763000"/>
                </a:lnTo>
                <a:lnTo>
                  <a:pt x="4956816" y="8801100"/>
                </a:lnTo>
                <a:lnTo>
                  <a:pt x="4928071" y="8839200"/>
                </a:lnTo>
                <a:lnTo>
                  <a:pt x="4899062" y="8864600"/>
                </a:lnTo>
                <a:lnTo>
                  <a:pt x="4869790" y="8902700"/>
                </a:lnTo>
                <a:lnTo>
                  <a:pt x="4840257" y="8940800"/>
                </a:lnTo>
                <a:lnTo>
                  <a:pt x="4810465" y="8978900"/>
                </a:lnTo>
                <a:lnTo>
                  <a:pt x="4780414" y="9004300"/>
                </a:lnTo>
                <a:lnTo>
                  <a:pt x="4750107" y="9042400"/>
                </a:lnTo>
                <a:lnTo>
                  <a:pt x="4719545" y="9067800"/>
                </a:lnTo>
                <a:lnTo>
                  <a:pt x="4688729" y="9105900"/>
                </a:lnTo>
                <a:lnTo>
                  <a:pt x="4657661" y="9144000"/>
                </a:lnTo>
                <a:lnTo>
                  <a:pt x="4626344" y="9169400"/>
                </a:lnTo>
                <a:lnTo>
                  <a:pt x="4594777" y="9207500"/>
                </a:lnTo>
                <a:lnTo>
                  <a:pt x="4562963" y="9232900"/>
                </a:lnTo>
                <a:lnTo>
                  <a:pt x="4530904" y="9271000"/>
                </a:lnTo>
                <a:lnTo>
                  <a:pt x="4466054" y="9321800"/>
                </a:lnTo>
                <a:lnTo>
                  <a:pt x="4433267" y="9359900"/>
                </a:lnTo>
                <a:lnTo>
                  <a:pt x="4400241" y="9385300"/>
                </a:lnTo>
                <a:lnTo>
                  <a:pt x="4366977" y="9423400"/>
                </a:lnTo>
                <a:lnTo>
                  <a:pt x="4299741" y="9474200"/>
                </a:lnTo>
                <a:lnTo>
                  <a:pt x="4265772" y="9512300"/>
                </a:lnTo>
                <a:lnTo>
                  <a:pt x="4197141" y="9563100"/>
                </a:lnTo>
                <a:lnTo>
                  <a:pt x="4162482" y="9601200"/>
                </a:lnTo>
                <a:lnTo>
                  <a:pt x="4021592" y="9702800"/>
                </a:lnTo>
                <a:lnTo>
                  <a:pt x="3985813" y="9740900"/>
                </a:lnTo>
                <a:lnTo>
                  <a:pt x="3840523" y="9842500"/>
                </a:lnTo>
                <a:lnTo>
                  <a:pt x="3654129" y="9969500"/>
                </a:lnTo>
                <a:lnTo>
                  <a:pt x="3501310" y="10071100"/>
                </a:lnTo>
                <a:lnTo>
                  <a:pt x="3462604" y="10083800"/>
                </a:lnTo>
                <a:lnTo>
                  <a:pt x="3305821" y="10185400"/>
                </a:lnTo>
                <a:lnTo>
                  <a:pt x="3266143" y="10198100"/>
                </a:lnTo>
                <a:lnTo>
                  <a:pt x="3186220" y="10248900"/>
                </a:lnTo>
                <a:lnTo>
                  <a:pt x="3145977" y="10261600"/>
                </a:lnTo>
                <a:lnTo>
                  <a:pt x="3118559" y="10274300"/>
                </a:lnTo>
                <a:close/>
              </a:path>
            </a:pathLst>
          </a:custGeom>
          <a:solidFill>
            <a:srgbClr val="7DB0D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0" y="1333500"/>
            <a:ext cx="2667000" cy="106680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751"/>
            <a:ext cx="2438400" cy="229734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21000" y="0"/>
            <a:ext cx="2667000" cy="12668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934200" y="1485900"/>
            <a:ext cx="7543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Портрет» </a:t>
            </a:r>
            <a:r>
              <a:rPr lang="ru-RU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підприємця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244B7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44800" y="1409700"/>
            <a:ext cx="2710774" cy="9906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0" y="0"/>
            <a:ext cx="2673485" cy="126682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6751"/>
            <a:ext cx="2438400" cy="229734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67200" y="1257300"/>
            <a:ext cx="8077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/>
              <a:t>SWOT </a:t>
            </a:r>
            <a:r>
              <a:rPr lang="ru-RU" sz="4000" dirty="0" err="1"/>
              <a:t>аналіз</a:t>
            </a:r>
            <a:r>
              <a:rPr lang="ru-RU" sz="4000" dirty="0"/>
              <a:t> </a:t>
            </a:r>
            <a:r>
              <a:rPr lang="ru-RU" sz="4000" dirty="0" err="1" smtClean="0"/>
              <a:t>моделі</a:t>
            </a:r>
            <a:r>
              <a:rPr lang="ru-RU" sz="4000" dirty="0" smtClean="0"/>
              <a:t> </a:t>
            </a:r>
            <a:r>
              <a:rPr lang="ru-RU" sz="4000" dirty="0" err="1" smtClean="0"/>
              <a:t>соціального</a:t>
            </a:r>
            <a:r>
              <a:rPr lang="ru-RU" sz="4000" dirty="0" smtClean="0"/>
              <a:t> </a:t>
            </a:r>
            <a:r>
              <a:rPr lang="ru-RU" sz="4000" dirty="0" err="1"/>
              <a:t>підприємства</a:t>
            </a:r>
            <a:r>
              <a:rPr lang="ru-RU" sz="4000" dirty="0"/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114425" indent="-4286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400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3086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771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44577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5143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5829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40D215-FBF9-4952-8C78-5A9D78A137DB}" type="slidenum">
              <a:rPr lang="ru-RU" altLang="ru-RU">
                <a:solidFill>
                  <a:srgbClr val="FFFFFF"/>
                </a:solidFill>
              </a:rPr>
              <a:pPr/>
              <a:t>8</a:t>
            </a:fld>
            <a:endParaRPr lang="ru-RU" altLang="ru-RU">
              <a:solidFill>
                <a:srgbClr val="FFFFFF"/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0" y="1409700"/>
            <a:ext cx="2634574" cy="106680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895600" cy="21717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21000" y="5674"/>
            <a:ext cx="2632953" cy="126682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429000" y="723900"/>
            <a:ext cx="1168711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err="1"/>
              <a:t>Інтернет-платформи</a:t>
            </a:r>
            <a:r>
              <a:rPr lang="ru-RU" sz="3600" dirty="0"/>
              <a:t> для дизайну </a:t>
            </a:r>
            <a:r>
              <a:rPr lang="ru-RU" sz="3600" dirty="0" err="1"/>
              <a:t>бізнес</a:t>
            </a:r>
            <a:r>
              <a:rPr lang="ru-RU" sz="3600" dirty="0"/>
              <a:t>-моделей CANVAS </a:t>
            </a:r>
            <a:endParaRPr lang="ru-RU" sz="3600" dirty="0" smtClean="0"/>
          </a:p>
          <a:p>
            <a:pPr algn="ctr"/>
            <a:r>
              <a:rPr lang="ru-RU" sz="3600" dirty="0" smtClean="0"/>
              <a:t>для </a:t>
            </a:r>
            <a:r>
              <a:rPr lang="ru-RU" sz="3600" dirty="0" err="1"/>
              <a:t>соціального</a:t>
            </a:r>
            <a:r>
              <a:rPr lang="ru-RU" sz="3600" dirty="0"/>
              <a:t> </a:t>
            </a:r>
            <a:r>
              <a:rPr lang="ru-RU" sz="3600" dirty="0" err="1"/>
              <a:t>підприємництва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484346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9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36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1114425" indent="-428625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15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714500" indent="-3429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2400300" indent="-3429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3086100" indent="-3429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3771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44577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5143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5829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0CF6690-1350-4486-A733-27C78A237AD2}" type="slidenum">
              <a:rPr lang="ru-RU" altLang="ru-RU" sz="21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ru-RU" sz="2100">
              <a:latin typeface="Arial" panose="020B0604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1000" y="1409700"/>
            <a:ext cx="2667000" cy="1066800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1000" y="0"/>
            <a:ext cx="2667000" cy="1266825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2590800" cy="22479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429000" y="723900"/>
            <a:ext cx="891808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dirty="0" err="1"/>
              <a:t>Медіаграмотність</a:t>
            </a:r>
            <a:r>
              <a:rPr lang="ru-RU" sz="4000" dirty="0"/>
              <a:t> </a:t>
            </a:r>
            <a:r>
              <a:rPr lang="ru-RU" sz="4000" dirty="0" smtClean="0"/>
              <a:t>в </a:t>
            </a:r>
            <a:r>
              <a:rPr lang="ru-RU" sz="4000" dirty="0" err="1" smtClean="0"/>
              <a:t>розробленій</a:t>
            </a:r>
            <a:r>
              <a:rPr lang="ru-RU" sz="4000" dirty="0" smtClean="0"/>
              <a:t> </a:t>
            </a:r>
            <a:r>
              <a:rPr lang="ru-RU" sz="4000" dirty="0" err="1" smtClean="0"/>
              <a:t>моделі</a:t>
            </a:r>
            <a:endParaRPr lang="ru-RU" sz="4000" dirty="0" smtClean="0"/>
          </a:p>
          <a:p>
            <a:pPr algn="ctr"/>
            <a:r>
              <a:rPr lang="ru-RU" sz="4000" dirty="0" smtClean="0"/>
              <a:t> </a:t>
            </a:r>
            <a:r>
              <a:rPr lang="ru-RU" sz="4000" dirty="0" err="1"/>
              <a:t>соціального</a:t>
            </a:r>
            <a:r>
              <a:rPr lang="ru-RU" sz="4000" dirty="0"/>
              <a:t> </a:t>
            </a:r>
            <a:r>
              <a:rPr lang="ru-RU" sz="4000" dirty="0" err="1"/>
              <a:t>підприємництва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855743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</TotalTime>
  <Words>90</Words>
  <Application>Microsoft Office PowerPoint</Application>
  <PresentationFormat>Произвольный</PresentationFormat>
  <Paragraphs>22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Синий 3D Иллюстрация Угадайте Слово Игра Забавная Презентация</dc:title>
  <dc:creator>Анна Переверзева</dc:creator>
  <cp:keywords>DAFOzrdB0ZU,BAFOzcqcGwU</cp:keywords>
  <cp:lastModifiedBy>RePack by Diakov</cp:lastModifiedBy>
  <cp:revision>63</cp:revision>
  <dcterms:created xsi:type="dcterms:W3CDTF">2022-10-12T06:18:39Z</dcterms:created>
  <dcterms:modified xsi:type="dcterms:W3CDTF">2023-09-28T22:46:30Z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2022-10-12T00:00:00Z</vt:filetime>
  </property>
  <property fmtid="{D5CDD505-2E9C-101B-9397-08002B2CF9AE}" pid="3" name="Creator">
    <vt:lpwstr>Canva</vt:lpwstr>
  </property>
  <property fmtid="{D5CDD505-2E9C-101B-9397-08002B2CF9AE}" pid="4" name="LastSaved">
    <vt:filetime>2022-10-12T00:00:00Z</vt:filetime>
  </property>
</Properties>
</file>