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122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122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550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90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884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121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8025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495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25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704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61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23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78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497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9471-9DAF-4167-A133-0311CB7BE1D0}" type="datetimeFigureOut">
              <a:rPr lang="uk-UA" smtClean="0"/>
              <a:t>15.09.2022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547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8E70A-FBB9-483B-9B16-4F3A9B238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S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torytelling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064A7BB-435E-49A4-993C-044157A98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Мистецтво розповідати історії</a:t>
            </a:r>
          </a:p>
        </p:txBody>
      </p:sp>
    </p:spTree>
    <p:extLst>
      <p:ext uri="{BB962C8B-B14F-4D97-AF65-F5344CB8AC3E}">
        <p14:creationId xmlns:p14="http://schemas.microsoft.com/office/powerpoint/2010/main" val="281001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6BEB4-DA02-4AF0-BE3F-2F313190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Форми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подачі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60D7C7-0024-414E-87D5-5C23D4802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Емоційний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ехнічний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44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8002E-AB40-4557-B3AE-14462606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torytelling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AFFB8B-AA30-4F56-83D5-BC4012B69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Сторителінг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(рос)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сказительство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970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E7335-7414-4A3C-A930-6435E2B0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Дефініції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295975-8859-4909-BAFA-E67B12438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2939"/>
            <a:ext cx="8596668" cy="4688423"/>
          </a:xfrm>
        </p:spPr>
        <p:txBody>
          <a:bodyPr>
            <a:normAutofit fontScale="55000" lnSpcReduction="20000"/>
          </a:bodyPr>
          <a:lstStyle/>
          <a:p>
            <a:endParaRPr lang="uk-UA" sz="1800" b="0" i="0" dirty="0">
              <a:solidFill>
                <a:srgbClr val="242021"/>
              </a:solidFill>
              <a:effectLst/>
              <a:latin typeface="Calibri" panose="020F0502020204030204" pitchFamily="34" charset="0"/>
            </a:endParaRPr>
          </a:p>
          <a:p>
            <a:endParaRPr lang="uk-UA" sz="1800" b="0" i="0" dirty="0">
              <a:solidFill>
                <a:srgbClr val="242021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нова форма взаємодії з користувачами, як засіб реалізації освітньої, комунікативної, культурної та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дозвіллєвої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функції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(М. Толмач);</a:t>
            </a: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комунікаційний тренд, а розповіді про визначних діячів з різних галузей знань, історії їх успіху природно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імплементуються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зміст усіх без винятку предметів як шкільного курсу, так і курсу закладу вищої освіти, тому обґрунтовує використання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усепредметного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якісно нового методу навчання й виховання (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Н.Бондаренко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технологія, особливістю якої є комунікації з аудиторією в нових медіа, використання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людиноцентричних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технологій, таких як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інфографіка,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нативна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реклама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Я.Яненко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з розповідання, або написанні історій (Оксфордський словник).</a:t>
            </a:r>
            <a:br>
              <a:rPr lang="uk-UA" sz="3600" dirty="0"/>
            </a:br>
            <a:br>
              <a:rPr lang="uk-UA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453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EA7C69-BA00-4826-90EF-E28FC9FCC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 </a:t>
            </a:r>
            <a:r>
              <a:rPr lang="uk-UA" sz="20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вперше використав наприкінці минулого століття керівник корпорації 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Armstrong International </a:t>
            </a: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американець Девід Армстронг для ефективного навчання нових працівників своєї компанії.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навчались новим знанням через розповіді історій, інструкції видавались не у паперовому вигляді, а демонструвались</a:t>
            </a:r>
            <a:br>
              <a:rPr lang="uk-UA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2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13421-31F1-416D-913D-D59D5BF9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функції </a:t>
            </a:r>
            <a:r>
              <a:rPr lang="uk-UA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сторітелінгу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A570C2-0D98-4E6C-A5BB-35BE393F7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Мотиваційна. Це спосіб переконання підписників, який дає змогу надихнути їх на прояв ініціативи в чомусь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Об’єднальна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Історії є інструментом розвитку особистості, професійних вмінь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Комунікативна. Історії здатні підвищити ефективність спілкування на різних рівнях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Інструмент впливу. Дозволяє не директивно впливати на підписників та формувати в них суспільно корисні переконання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Утилітарна. Один із найпростіших способів донести до інших зміст повідомлення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189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30FD3-F907-4343-BE33-9CA77A9A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</a:t>
            </a:r>
            <a:r>
              <a:rPr lang="uk-UA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сторітелінгу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BA15DD-AA14-449B-9282-D3E71E61E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культурний – розповідає про цінності, моральність та вірування;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cоціальний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розповідь людей один про одного (можна розповідати історії з життя відомих особистостей, що може стати для них прикладом для побудови свого життя);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міфи, легенди – вони відображають культуру й нагадують нам, чого в житті слід уникати аби бути щасливим;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jump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всі полюбляють слухати історії про містичних істот, коли неочікуваний кінець змушує підстрибнути на стільці від страху, переляку, такі історії допомагають подолати власні страхи;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cімейний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сімейні легенди зберігають історію наших родин, ці історії передаються з покоління в покоління та мають повчальний характер;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дружній – ці історії об’єднують друзів, оскільки згадують про певний досвід, який вони пережили разом;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особистий – особисті історії розповідають про власний досвід та переживання.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768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89D16-6F87-44F6-9476-9A036F98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сний, письмовий і цифровий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208561-0E9B-4B19-AAD0-33E8C98F1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6245"/>
            <a:ext cx="8681270" cy="4595117"/>
          </a:xfrm>
        </p:spPr>
        <p:txBody>
          <a:bodyPr>
            <a:normAutofit/>
          </a:bodyPr>
          <a:lstStyle/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Усний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невіддільний від публічних виступів, використовують у презентаціях і міжособистісному спілкуванні. Важливу роль відіграє особистість доповідача, його погляд, емоції, жести. </a:t>
            </a:r>
          </a:p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Письмовий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сьогодні є об’єктом досліджень, це технологія впливу і завоювання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уваги аудиторії, яку застосовують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копірайтери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блогери, маркетологи та журналісти. </a:t>
            </a:r>
          </a:p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Мультимедійний, або цифровий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використовують у конструюванні сайту  та цифровій журналістиці, у соціальних мережах, а також під час створення презентації та відеороликів. Цифровий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 бути реалізований у різних формах: у вигляді відеоролика, презентації або цифрової публікації з мультимедійним контентом (В.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Грушевская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075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D42DB-6BEA-4091-87B5-DDF41346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Сфери існування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EC164D-37D4-4C7D-BE7B-661FE2A7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медіа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Правозахисна діяльність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Комерційна діяльність </a:t>
            </a:r>
          </a:p>
        </p:txBody>
      </p:sp>
    </p:spTree>
    <p:extLst>
      <p:ext uri="{BB962C8B-B14F-4D97-AF65-F5344CB8AC3E}">
        <p14:creationId xmlns:p14="http://schemas.microsoft.com/office/powerpoint/2010/main" val="3231352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72CD4F0-B373-4FF2-95E5-DA01A5D05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135"/>
            <a:ext cx="8688355" cy="5495828"/>
          </a:xfrm>
        </p:spPr>
        <p:txBody>
          <a:bodyPr>
            <a:normAutofit/>
          </a:bodyPr>
          <a:lstStyle/>
          <a:p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Тренерка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зі 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експертка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комунікацій Анастасія Безверха у своїй лекції «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правозахисників» виділила види історії, які доречно використовувати саме у правозахисній діяльності: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«я герой/ми команда»,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 про успіхи організації в досягненні цілей;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«історія-метод»,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вирішення конкретної проблеми;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«історія-зміна»,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мотивуюча історія, що розповідає про світоглядні зміни і спонукає до дії;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«історія-мораль»,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історія, в якій наочно демонструється, що потрібно робити, а що ні, і які наслідки це має;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«історія-доказ»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документування випадків факту порушення прав.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9600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631</Words>
  <Application>Microsoft Office PowerPoint</Application>
  <PresentationFormat>Широкий екран</PresentationFormat>
  <Paragraphs>46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7" baseType="lpstr">
      <vt:lpstr>arial</vt:lpstr>
      <vt:lpstr>arial</vt:lpstr>
      <vt:lpstr>Calibri</vt:lpstr>
      <vt:lpstr>Times New Roman</vt:lpstr>
      <vt:lpstr>Trebuchet MS</vt:lpstr>
      <vt:lpstr>Wingdings 3</vt:lpstr>
      <vt:lpstr>Грань</vt:lpstr>
      <vt:lpstr>Storytelling</vt:lpstr>
      <vt:lpstr>Storytelling</vt:lpstr>
      <vt:lpstr>Дефініції</vt:lpstr>
      <vt:lpstr>Презентація PowerPoint</vt:lpstr>
      <vt:lpstr>Основні функції сторітелінгу</vt:lpstr>
      <vt:lpstr>Види сторітелінгу</vt:lpstr>
      <vt:lpstr>Усний, письмовий і цифровий  </vt:lpstr>
      <vt:lpstr>Сфери існування</vt:lpstr>
      <vt:lpstr>Презентація PowerPoint</vt:lpstr>
      <vt:lpstr>Форми подачі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</dc:title>
  <dc:creator>Слава</dc:creator>
  <cp:lastModifiedBy>Слава</cp:lastModifiedBy>
  <cp:revision>8</cp:revision>
  <dcterms:created xsi:type="dcterms:W3CDTF">2022-09-08T11:17:54Z</dcterms:created>
  <dcterms:modified xsi:type="dcterms:W3CDTF">2022-09-15T13:37:08Z</dcterms:modified>
</cp:coreProperties>
</file>