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14" r:id="rId2"/>
    <p:sldMasterId id="2147483894" r:id="rId3"/>
  </p:sldMasterIdLst>
  <p:notesMasterIdLst>
    <p:notesMasterId r:id="rId23"/>
  </p:notesMasterIdLst>
  <p:handoutMasterIdLst>
    <p:handoutMasterId r:id="rId24"/>
  </p:handoutMasterIdLst>
  <p:sldIdLst>
    <p:sldId id="256" r:id="rId4"/>
    <p:sldId id="257" r:id="rId5"/>
    <p:sldId id="258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336602-ED84-43E5-B1D1-77676D79E216}" type="doc">
      <dgm:prSet loTypeId="urn:microsoft.com/office/officeart/2008/layout/VerticalCircle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1ABA08C-F272-43D5-8B40-EFA4DC3135EB}">
      <dgm:prSet phldrT="[Текст]"/>
      <dgm:spPr/>
      <dgm:t>
        <a:bodyPr/>
        <a:lstStyle/>
        <a:p>
          <a:r>
            <a:rPr lang="uk-UA" dirty="0" smtClean="0"/>
            <a:t>Концептуальність </a:t>
          </a:r>
          <a:endParaRPr lang="ru-RU" dirty="0"/>
        </a:p>
      </dgm:t>
    </dgm:pt>
    <dgm:pt modelId="{ACEB088E-9867-4FBE-AF7B-7607527F62E9}" type="parTrans" cxnId="{D655AA30-A441-465C-9EEE-CEBDE243B09B}">
      <dgm:prSet/>
      <dgm:spPr/>
      <dgm:t>
        <a:bodyPr/>
        <a:lstStyle/>
        <a:p>
          <a:endParaRPr lang="ru-RU"/>
        </a:p>
      </dgm:t>
    </dgm:pt>
    <dgm:pt modelId="{5E234B91-29F9-4903-BEE6-A2DF96EF5809}" type="sibTrans" cxnId="{D655AA30-A441-465C-9EEE-CEBDE243B09B}">
      <dgm:prSet/>
      <dgm:spPr/>
      <dgm:t>
        <a:bodyPr/>
        <a:lstStyle/>
        <a:p>
          <a:endParaRPr lang="ru-RU"/>
        </a:p>
      </dgm:t>
    </dgm:pt>
    <dgm:pt modelId="{09D4F2B9-52F2-4BD4-ADA5-DEB0A5735E8B}">
      <dgm:prSet phldrT="[Текст]"/>
      <dgm:spPr/>
      <dgm:t>
        <a:bodyPr/>
        <a:lstStyle/>
        <a:p>
          <a:r>
            <a:rPr lang="uk-UA" dirty="0" smtClean="0"/>
            <a:t>Системність</a:t>
          </a:r>
        </a:p>
      </dgm:t>
    </dgm:pt>
    <dgm:pt modelId="{FCE959BB-FEE1-495F-990A-5C4BFF6AD9A8}" type="parTrans" cxnId="{E8669CE6-DB32-4A85-9AE1-EF828830722A}">
      <dgm:prSet/>
      <dgm:spPr/>
      <dgm:t>
        <a:bodyPr/>
        <a:lstStyle/>
        <a:p>
          <a:endParaRPr lang="ru-RU"/>
        </a:p>
      </dgm:t>
    </dgm:pt>
    <dgm:pt modelId="{E5EB4FC3-BCB4-4CDC-8528-C5FA7CD4714D}" type="sibTrans" cxnId="{E8669CE6-DB32-4A85-9AE1-EF828830722A}">
      <dgm:prSet/>
      <dgm:spPr/>
      <dgm:t>
        <a:bodyPr/>
        <a:lstStyle/>
        <a:p>
          <a:endParaRPr lang="ru-RU"/>
        </a:p>
      </dgm:t>
    </dgm:pt>
    <dgm:pt modelId="{3C6B2546-5578-424F-B57A-4D56E8EE10A9}">
      <dgm:prSet phldrT="[Текст]"/>
      <dgm:spPr/>
      <dgm:t>
        <a:bodyPr/>
        <a:lstStyle/>
        <a:p>
          <a:r>
            <a:rPr lang="uk-UA" dirty="0" smtClean="0"/>
            <a:t>Керованість </a:t>
          </a:r>
          <a:endParaRPr lang="ru-RU" dirty="0"/>
        </a:p>
      </dgm:t>
    </dgm:pt>
    <dgm:pt modelId="{B0150A80-71EA-4784-9840-A183B86B2158}" type="parTrans" cxnId="{E41FC1DF-C029-4919-BBA4-C07DAA97B12C}">
      <dgm:prSet/>
      <dgm:spPr/>
      <dgm:t>
        <a:bodyPr/>
        <a:lstStyle/>
        <a:p>
          <a:endParaRPr lang="ru-RU"/>
        </a:p>
      </dgm:t>
    </dgm:pt>
    <dgm:pt modelId="{EEC43106-D10D-467F-9478-EC491F4AB3C2}" type="sibTrans" cxnId="{E41FC1DF-C029-4919-BBA4-C07DAA97B12C}">
      <dgm:prSet/>
      <dgm:spPr/>
      <dgm:t>
        <a:bodyPr/>
        <a:lstStyle/>
        <a:p>
          <a:endParaRPr lang="ru-RU"/>
        </a:p>
      </dgm:t>
    </dgm:pt>
    <dgm:pt modelId="{3154FB39-930F-44DC-A96C-8D5B7544D494}">
      <dgm:prSet phldrT="[Текст]"/>
      <dgm:spPr/>
      <dgm:t>
        <a:bodyPr/>
        <a:lstStyle/>
        <a:p>
          <a:r>
            <a:rPr lang="uk-UA" dirty="0" smtClean="0"/>
            <a:t>Ефективність </a:t>
          </a:r>
          <a:endParaRPr lang="ru-RU" dirty="0"/>
        </a:p>
      </dgm:t>
    </dgm:pt>
    <dgm:pt modelId="{DCF5EEB2-B7C3-4C7C-B25F-B186E2AC3379}" type="parTrans" cxnId="{4DD352BA-E189-4F78-B9BC-219DD93293D5}">
      <dgm:prSet/>
      <dgm:spPr/>
      <dgm:t>
        <a:bodyPr/>
        <a:lstStyle/>
        <a:p>
          <a:endParaRPr lang="ru-RU"/>
        </a:p>
      </dgm:t>
    </dgm:pt>
    <dgm:pt modelId="{54E1CB26-ECB3-4508-BA12-267A44CABEBF}" type="sibTrans" cxnId="{4DD352BA-E189-4F78-B9BC-219DD93293D5}">
      <dgm:prSet/>
      <dgm:spPr/>
      <dgm:t>
        <a:bodyPr/>
        <a:lstStyle/>
        <a:p>
          <a:endParaRPr lang="ru-RU"/>
        </a:p>
      </dgm:t>
    </dgm:pt>
    <dgm:pt modelId="{2FAC30FD-CB6D-4855-BD64-E94BD729AFAC}">
      <dgm:prSet phldrT="[Текст]"/>
      <dgm:spPr/>
      <dgm:t>
        <a:bodyPr/>
        <a:lstStyle/>
        <a:p>
          <a:r>
            <a:rPr lang="uk-UA" dirty="0" smtClean="0"/>
            <a:t>Відтворюваність </a:t>
          </a:r>
          <a:endParaRPr lang="ru-RU" dirty="0"/>
        </a:p>
      </dgm:t>
    </dgm:pt>
    <dgm:pt modelId="{BB3C9F36-9532-4707-A650-C1EE3A2913AA}" type="parTrans" cxnId="{62F14D0D-60F5-4A53-A4D3-8868B8D7BA29}">
      <dgm:prSet/>
      <dgm:spPr/>
      <dgm:t>
        <a:bodyPr/>
        <a:lstStyle/>
        <a:p>
          <a:endParaRPr lang="ru-RU"/>
        </a:p>
      </dgm:t>
    </dgm:pt>
    <dgm:pt modelId="{ABB393E9-EE0E-4C98-A721-C294B9EA0310}" type="sibTrans" cxnId="{62F14D0D-60F5-4A53-A4D3-8868B8D7BA29}">
      <dgm:prSet/>
      <dgm:spPr/>
      <dgm:t>
        <a:bodyPr/>
        <a:lstStyle/>
        <a:p>
          <a:endParaRPr lang="ru-RU"/>
        </a:p>
      </dgm:t>
    </dgm:pt>
    <dgm:pt modelId="{D84D6A52-A179-4CE4-A2B9-B875D37C63CC}" type="pres">
      <dgm:prSet presAssocID="{DF336602-ED84-43E5-B1D1-77676D79E216}" presName="Name0" presStyleCnt="0">
        <dgm:presLayoutVars>
          <dgm:dir/>
        </dgm:presLayoutVars>
      </dgm:prSet>
      <dgm:spPr/>
      <dgm:t>
        <a:bodyPr/>
        <a:lstStyle/>
        <a:p>
          <a:endParaRPr lang="ru-RU"/>
        </a:p>
      </dgm:t>
    </dgm:pt>
    <dgm:pt modelId="{F4BA25A3-B219-45EC-A7E4-C83D8B053213}" type="pres">
      <dgm:prSet presAssocID="{F1ABA08C-F272-43D5-8B40-EFA4DC3135EB}" presName="noChildren" presStyleCnt="0"/>
      <dgm:spPr/>
    </dgm:pt>
    <dgm:pt modelId="{4BDB64AF-4A41-47FC-B5ED-440C9CA0D689}" type="pres">
      <dgm:prSet presAssocID="{F1ABA08C-F272-43D5-8B40-EFA4DC3135EB}" presName="gap" presStyleCnt="0"/>
      <dgm:spPr/>
    </dgm:pt>
    <dgm:pt modelId="{78D2A0E5-5833-4A4D-869B-8B0384C52F14}" type="pres">
      <dgm:prSet presAssocID="{F1ABA08C-F272-43D5-8B40-EFA4DC3135EB}" presName="medCircle2" presStyleLbl="vennNode1" presStyleIdx="0" presStyleCnt="5"/>
      <dgm:spPr/>
    </dgm:pt>
    <dgm:pt modelId="{92C9F992-D16D-45F2-B720-C672F13E9D06}" type="pres">
      <dgm:prSet presAssocID="{F1ABA08C-F272-43D5-8B40-EFA4DC3135EB}" presName="txLvlOnly1" presStyleLbl="revTx" presStyleIdx="0" presStyleCnt="5"/>
      <dgm:spPr/>
      <dgm:t>
        <a:bodyPr/>
        <a:lstStyle/>
        <a:p>
          <a:endParaRPr lang="ru-RU"/>
        </a:p>
      </dgm:t>
    </dgm:pt>
    <dgm:pt modelId="{BCE23768-585F-4286-BB00-62EB405C0C2A}" type="pres">
      <dgm:prSet presAssocID="{09D4F2B9-52F2-4BD4-ADA5-DEB0A5735E8B}" presName="noChildren" presStyleCnt="0"/>
      <dgm:spPr/>
    </dgm:pt>
    <dgm:pt modelId="{9DAC1D95-EBFC-41B6-8EB6-1DE82050AC27}" type="pres">
      <dgm:prSet presAssocID="{09D4F2B9-52F2-4BD4-ADA5-DEB0A5735E8B}" presName="gap" presStyleCnt="0"/>
      <dgm:spPr/>
    </dgm:pt>
    <dgm:pt modelId="{1585938A-767E-4319-A65F-46472591E215}" type="pres">
      <dgm:prSet presAssocID="{09D4F2B9-52F2-4BD4-ADA5-DEB0A5735E8B}" presName="medCircle2" presStyleLbl="vennNode1" presStyleIdx="1" presStyleCnt="5"/>
      <dgm:spPr/>
    </dgm:pt>
    <dgm:pt modelId="{9D8EC0E0-8259-498A-8B0A-71C57CE90E35}" type="pres">
      <dgm:prSet presAssocID="{09D4F2B9-52F2-4BD4-ADA5-DEB0A5735E8B}" presName="txLvlOnly1" presStyleLbl="revTx" presStyleIdx="1" presStyleCnt="5"/>
      <dgm:spPr/>
      <dgm:t>
        <a:bodyPr/>
        <a:lstStyle/>
        <a:p>
          <a:endParaRPr lang="ru-RU"/>
        </a:p>
      </dgm:t>
    </dgm:pt>
    <dgm:pt modelId="{CEA69F4F-8D42-43BC-ABE3-88903845BFF1}" type="pres">
      <dgm:prSet presAssocID="{3C6B2546-5578-424F-B57A-4D56E8EE10A9}" presName="noChildren" presStyleCnt="0"/>
      <dgm:spPr/>
    </dgm:pt>
    <dgm:pt modelId="{5A1FD637-92A3-44DE-8BD3-F2F3309F6AE5}" type="pres">
      <dgm:prSet presAssocID="{3C6B2546-5578-424F-B57A-4D56E8EE10A9}" presName="gap" presStyleCnt="0"/>
      <dgm:spPr/>
    </dgm:pt>
    <dgm:pt modelId="{7533508E-5AA9-4DAD-A678-A22AA256C660}" type="pres">
      <dgm:prSet presAssocID="{3C6B2546-5578-424F-B57A-4D56E8EE10A9}" presName="medCircle2" presStyleLbl="vennNode1" presStyleIdx="2" presStyleCnt="5"/>
      <dgm:spPr/>
    </dgm:pt>
    <dgm:pt modelId="{C66DBB2D-1A18-4DAF-AFEF-239E8D7F5281}" type="pres">
      <dgm:prSet presAssocID="{3C6B2546-5578-424F-B57A-4D56E8EE10A9}" presName="txLvlOnly1" presStyleLbl="revTx" presStyleIdx="2" presStyleCnt="5"/>
      <dgm:spPr/>
      <dgm:t>
        <a:bodyPr/>
        <a:lstStyle/>
        <a:p>
          <a:endParaRPr lang="ru-RU"/>
        </a:p>
      </dgm:t>
    </dgm:pt>
    <dgm:pt modelId="{2F6B352B-3B88-41D2-9CFB-F14FBD013E36}" type="pres">
      <dgm:prSet presAssocID="{3154FB39-930F-44DC-A96C-8D5B7544D494}" presName="noChildren" presStyleCnt="0"/>
      <dgm:spPr/>
    </dgm:pt>
    <dgm:pt modelId="{CC54976A-CA69-404C-9777-ACD98598E413}" type="pres">
      <dgm:prSet presAssocID="{3154FB39-930F-44DC-A96C-8D5B7544D494}" presName="gap" presStyleCnt="0"/>
      <dgm:spPr/>
    </dgm:pt>
    <dgm:pt modelId="{615918DA-DBB8-4B09-9CB8-5C75D111A435}" type="pres">
      <dgm:prSet presAssocID="{3154FB39-930F-44DC-A96C-8D5B7544D494}" presName="medCircle2" presStyleLbl="vennNode1" presStyleIdx="3" presStyleCnt="5"/>
      <dgm:spPr/>
    </dgm:pt>
    <dgm:pt modelId="{9036B08F-3557-4BA7-A2EC-25BC620F0672}" type="pres">
      <dgm:prSet presAssocID="{3154FB39-930F-44DC-A96C-8D5B7544D494}" presName="txLvlOnly1" presStyleLbl="revTx" presStyleIdx="3" presStyleCnt="5"/>
      <dgm:spPr/>
      <dgm:t>
        <a:bodyPr/>
        <a:lstStyle/>
        <a:p>
          <a:endParaRPr lang="ru-RU"/>
        </a:p>
      </dgm:t>
    </dgm:pt>
    <dgm:pt modelId="{B458476F-6FEF-4411-9738-01AEDECB005E}" type="pres">
      <dgm:prSet presAssocID="{2FAC30FD-CB6D-4855-BD64-E94BD729AFAC}" presName="noChildren" presStyleCnt="0"/>
      <dgm:spPr/>
    </dgm:pt>
    <dgm:pt modelId="{CC5D2133-E7FA-4D33-B891-A9AF52BA42D0}" type="pres">
      <dgm:prSet presAssocID="{2FAC30FD-CB6D-4855-BD64-E94BD729AFAC}" presName="gap" presStyleCnt="0"/>
      <dgm:spPr/>
    </dgm:pt>
    <dgm:pt modelId="{EA6231FB-5969-41F0-9040-932FCA63A5C1}" type="pres">
      <dgm:prSet presAssocID="{2FAC30FD-CB6D-4855-BD64-E94BD729AFAC}" presName="medCircle2" presStyleLbl="vennNode1" presStyleIdx="4" presStyleCnt="5"/>
      <dgm:spPr/>
    </dgm:pt>
    <dgm:pt modelId="{BAC47599-28D4-42AA-948E-2F59C64F7163}" type="pres">
      <dgm:prSet presAssocID="{2FAC30FD-CB6D-4855-BD64-E94BD729AFAC}" presName="txLvlOnly1" presStyleLbl="revTx" presStyleIdx="4" presStyleCnt="5"/>
      <dgm:spPr/>
      <dgm:t>
        <a:bodyPr/>
        <a:lstStyle/>
        <a:p>
          <a:endParaRPr lang="ru-RU"/>
        </a:p>
      </dgm:t>
    </dgm:pt>
  </dgm:ptLst>
  <dgm:cxnLst>
    <dgm:cxn modelId="{E0552F2A-D061-49EC-80FD-7A6D97810E0F}" type="presOf" srcId="{3154FB39-930F-44DC-A96C-8D5B7544D494}" destId="{9036B08F-3557-4BA7-A2EC-25BC620F0672}" srcOrd="0" destOrd="0" presId="urn:microsoft.com/office/officeart/2008/layout/VerticalCircleList"/>
    <dgm:cxn modelId="{42D3F334-58CC-4212-B529-F9128A21CFE4}" type="presOf" srcId="{09D4F2B9-52F2-4BD4-ADA5-DEB0A5735E8B}" destId="{9D8EC0E0-8259-498A-8B0A-71C57CE90E35}" srcOrd="0" destOrd="0" presId="urn:microsoft.com/office/officeart/2008/layout/VerticalCircleList"/>
    <dgm:cxn modelId="{9E12318C-D85F-47B9-A84A-0D4EFF459924}" type="presOf" srcId="{2FAC30FD-CB6D-4855-BD64-E94BD729AFAC}" destId="{BAC47599-28D4-42AA-948E-2F59C64F7163}" srcOrd="0" destOrd="0" presId="urn:microsoft.com/office/officeart/2008/layout/VerticalCircleList"/>
    <dgm:cxn modelId="{96A54D13-7DF8-417E-A139-982C36193B76}" type="presOf" srcId="{DF336602-ED84-43E5-B1D1-77676D79E216}" destId="{D84D6A52-A179-4CE4-A2B9-B875D37C63CC}" srcOrd="0" destOrd="0" presId="urn:microsoft.com/office/officeart/2008/layout/VerticalCircleList"/>
    <dgm:cxn modelId="{D655AA30-A441-465C-9EEE-CEBDE243B09B}" srcId="{DF336602-ED84-43E5-B1D1-77676D79E216}" destId="{F1ABA08C-F272-43D5-8B40-EFA4DC3135EB}" srcOrd="0" destOrd="0" parTransId="{ACEB088E-9867-4FBE-AF7B-7607527F62E9}" sibTransId="{5E234B91-29F9-4903-BEE6-A2DF96EF5809}"/>
    <dgm:cxn modelId="{E8669CE6-DB32-4A85-9AE1-EF828830722A}" srcId="{DF336602-ED84-43E5-B1D1-77676D79E216}" destId="{09D4F2B9-52F2-4BD4-ADA5-DEB0A5735E8B}" srcOrd="1" destOrd="0" parTransId="{FCE959BB-FEE1-495F-990A-5C4BFF6AD9A8}" sibTransId="{E5EB4FC3-BCB4-4CDC-8528-C5FA7CD4714D}"/>
    <dgm:cxn modelId="{5E77FD76-F830-4BF6-8C6F-200B34EE4CC1}" type="presOf" srcId="{F1ABA08C-F272-43D5-8B40-EFA4DC3135EB}" destId="{92C9F992-D16D-45F2-B720-C672F13E9D06}" srcOrd="0" destOrd="0" presId="urn:microsoft.com/office/officeart/2008/layout/VerticalCircleList"/>
    <dgm:cxn modelId="{E41FC1DF-C029-4919-BBA4-C07DAA97B12C}" srcId="{DF336602-ED84-43E5-B1D1-77676D79E216}" destId="{3C6B2546-5578-424F-B57A-4D56E8EE10A9}" srcOrd="2" destOrd="0" parTransId="{B0150A80-71EA-4784-9840-A183B86B2158}" sibTransId="{EEC43106-D10D-467F-9478-EC491F4AB3C2}"/>
    <dgm:cxn modelId="{81CF79AF-EE4A-437D-B37E-C3A9D23B48EC}" type="presOf" srcId="{3C6B2546-5578-424F-B57A-4D56E8EE10A9}" destId="{C66DBB2D-1A18-4DAF-AFEF-239E8D7F5281}" srcOrd="0" destOrd="0" presId="urn:microsoft.com/office/officeart/2008/layout/VerticalCircleList"/>
    <dgm:cxn modelId="{4DD352BA-E189-4F78-B9BC-219DD93293D5}" srcId="{DF336602-ED84-43E5-B1D1-77676D79E216}" destId="{3154FB39-930F-44DC-A96C-8D5B7544D494}" srcOrd="3" destOrd="0" parTransId="{DCF5EEB2-B7C3-4C7C-B25F-B186E2AC3379}" sibTransId="{54E1CB26-ECB3-4508-BA12-267A44CABEBF}"/>
    <dgm:cxn modelId="{62F14D0D-60F5-4A53-A4D3-8868B8D7BA29}" srcId="{DF336602-ED84-43E5-B1D1-77676D79E216}" destId="{2FAC30FD-CB6D-4855-BD64-E94BD729AFAC}" srcOrd="4" destOrd="0" parTransId="{BB3C9F36-9532-4707-A650-C1EE3A2913AA}" sibTransId="{ABB393E9-EE0E-4C98-A721-C294B9EA0310}"/>
    <dgm:cxn modelId="{FAFBFD00-FD99-4F2C-B148-CC1D47F48C15}" type="presParOf" srcId="{D84D6A52-A179-4CE4-A2B9-B875D37C63CC}" destId="{F4BA25A3-B219-45EC-A7E4-C83D8B053213}" srcOrd="0" destOrd="0" presId="urn:microsoft.com/office/officeart/2008/layout/VerticalCircleList"/>
    <dgm:cxn modelId="{8F7A1AF9-C44A-4F3C-B958-286C80C2A3C4}" type="presParOf" srcId="{F4BA25A3-B219-45EC-A7E4-C83D8B053213}" destId="{4BDB64AF-4A41-47FC-B5ED-440C9CA0D689}" srcOrd="0" destOrd="0" presId="urn:microsoft.com/office/officeart/2008/layout/VerticalCircleList"/>
    <dgm:cxn modelId="{7EF1DF62-487F-4FC9-BF10-C8EDE06F787A}" type="presParOf" srcId="{F4BA25A3-B219-45EC-A7E4-C83D8B053213}" destId="{78D2A0E5-5833-4A4D-869B-8B0384C52F14}" srcOrd="1" destOrd="0" presId="urn:microsoft.com/office/officeart/2008/layout/VerticalCircleList"/>
    <dgm:cxn modelId="{065D6A58-C912-4F42-8F54-96AEF628D886}" type="presParOf" srcId="{F4BA25A3-B219-45EC-A7E4-C83D8B053213}" destId="{92C9F992-D16D-45F2-B720-C672F13E9D06}" srcOrd="2" destOrd="0" presId="urn:microsoft.com/office/officeart/2008/layout/VerticalCircleList"/>
    <dgm:cxn modelId="{6FC1EAEC-31AC-42C9-A9B2-0F3168CC5957}" type="presParOf" srcId="{D84D6A52-A179-4CE4-A2B9-B875D37C63CC}" destId="{BCE23768-585F-4286-BB00-62EB405C0C2A}" srcOrd="1" destOrd="0" presId="urn:microsoft.com/office/officeart/2008/layout/VerticalCircleList"/>
    <dgm:cxn modelId="{F559891D-6F6C-4860-8C7F-7A351488DEBC}" type="presParOf" srcId="{BCE23768-585F-4286-BB00-62EB405C0C2A}" destId="{9DAC1D95-EBFC-41B6-8EB6-1DE82050AC27}" srcOrd="0" destOrd="0" presId="urn:microsoft.com/office/officeart/2008/layout/VerticalCircleList"/>
    <dgm:cxn modelId="{C4342E25-68DE-4CBB-8843-102ABA22CECB}" type="presParOf" srcId="{BCE23768-585F-4286-BB00-62EB405C0C2A}" destId="{1585938A-767E-4319-A65F-46472591E215}" srcOrd="1" destOrd="0" presId="urn:microsoft.com/office/officeart/2008/layout/VerticalCircleList"/>
    <dgm:cxn modelId="{D88176A0-7D97-436C-AA6A-17AADDB0F71D}" type="presParOf" srcId="{BCE23768-585F-4286-BB00-62EB405C0C2A}" destId="{9D8EC0E0-8259-498A-8B0A-71C57CE90E35}" srcOrd="2" destOrd="0" presId="urn:microsoft.com/office/officeart/2008/layout/VerticalCircleList"/>
    <dgm:cxn modelId="{38404ED5-306F-46C0-872A-256CCB485A18}" type="presParOf" srcId="{D84D6A52-A179-4CE4-A2B9-B875D37C63CC}" destId="{CEA69F4F-8D42-43BC-ABE3-88903845BFF1}" srcOrd="2" destOrd="0" presId="urn:microsoft.com/office/officeart/2008/layout/VerticalCircleList"/>
    <dgm:cxn modelId="{4086957E-E451-464D-9B34-B637B836D216}" type="presParOf" srcId="{CEA69F4F-8D42-43BC-ABE3-88903845BFF1}" destId="{5A1FD637-92A3-44DE-8BD3-F2F3309F6AE5}" srcOrd="0" destOrd="0" presId="urn:microsoft.com/office/officeart/2008/layout/VerticalCircleList"/>
    <dgm:cxn modelId="{EB409003-BD2C-4EB5-9A90-26F808AD24F8}" type="presParOf" srcId="{CEA69F4F-8D42-43BC-ABE3-88903845BFF1}" destId="{7533508E-5AA9-4DAD-A678-A22AA256C660}" srcOrd="1" destOrd="0" presId="urn:microsoft.com/office/officeart/2008/layout/VerticalCircleList"/>
    <dgm:cxn modelId="{B4539E99-7509-4E4B-BA5A-A09904A9E4F7}" type="presParOf" srcId="{CEA69F4F-8D42-43BC-ABE3-88903845BFF1}" destId="{C66DBB2D-1A18-4DAF-AFEF-239E8D7F5281}" srcOrd="2" destOrd="0" presId="urn:microsoft.com/office/officeart/2008/layout/VerticalCircleList"/>
    <dgm:cxn modelId="{70EB84CF-BD89-481C-97BF-170ADFC0144F}" type="presParOf" srcId="{D84D6A52-A179-4CE4-A2B9-B875D37C63CC}" destId="{2F6B352B-3B88-41D2-9CFB-F14FBD013E36}" srcOrd="3" destOrd="0" presId="urn:microsoft.com/office/officeart/2008/layout/VerticalCircleList"/>
    <dgm:cxn modelId="{9AEA3BD4-9EEE-402F-848B-D942597A5A43}" type="presParOf" srcId="{2F6B352B-3B88-41D2-9CFB-F14FBD013E36}" destId="{CC54976A-CA69-404C-9777-ACD98598E413}" srcOrd="0" destOrd="0" presId="urn:microsoft.com/office/officeart/2008/layout/VerticalCircleList"/>
    <dgm:cxn modelId="{5FF68039-57C2-4B79-9F05-E3E507B05395}" type="presParOf" srcId="{2F6B352B-3B88-41D2-9CFB-F14FBD013E36}" destId="{615918DA-DBB8-4B09-9CB8-5C75D111A435}" srcOrd="1" destOrd="0" presId="urn:microsoft.com/office/officeart/2008/layout/VerticalCircleList"/>
    <dgm:cxn modelId="{335F6684-EB96-45B7-89BD-939E2A9B104D}" type="presParOf" srcId="{2F6B352B-3B88-41D2-9CFB-F14FBD013E36}" destId="{9036B08F-3557-4BA7-A2EC-25BC620F0672}" srcOrd="2" destOrd="0" presId="urn:microsoft.com/office/officeart/2008/layout/VerticalCircleList"/>
    <dgm:cxn modelId="{EFDDB45E-1947-4F01-8193-51BB382D8775}" type="presParOf" srcId="{D84D6A52-A179-4CE4-A2B9-B875D37C63CC}" destId="{B458476F-6FEF-4411-9738-01AEDECB005E}" srcOrd="4" destOrd="0" presId="urn:microsoft.com/office/officeart/2008/layout/VerticalCircleList"/>
    <dgm:cxn modelId="{A63D3DA0-FD33-4E3B-82F4-7B5CDA22C15A}" type="presParOf" srcId="{B458476F-6FEF-4411-9738-01AEDECB005E}" destId="{CC5D2133-E7FA-4D33-B891-A9AF52BA42D0}" srcOrd="0" destOrd="0" presId="urn:microsoft.com/office/officeart/2008/layout/VerticalCircleList"/>
    <dgm:cxn modelId="{14B7D4CA-273E-4B10-8F25-EC6A3F066BD5}" type="presParOf" srcId="{B458476F-6FEF-4411-9738-01AEDECB005E}" destId="{EA6231FB-5969-41F0-9040-932FCA63A5C1}" srcOrd="1" destOrd="0" presId="urn:microsoft.com/office/officeart/2008/layout/VerticalCircleList"/>
    <dgm:cxn modelId="{6BC1688E-0B5B-42F7-B1AD-F15A175178F8}" type="presParOf" srcId="{B458476F-6FEF-4411-9738-01AEDECB005E}" destId="{BAC47599-28D4-42AA-948E-2F59C64F7163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6EBE51-A3C7-4C65-B7A9-9474F4CEF7F8}" type="doc">
      <dgm:prSet loTypeId="urn:microsoft.com/office/officeart/2005/8/layout/list1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A76F4D0-31D8-4B36-ADDA-6AE0976726B6}">
      <dgm:prSet phldrT="[Текст]"/>
      <dgm:spPr/>
      <dgm:t>
        <a:bodyPr/>
        <a:lstStyle/>
        <a:p>
          <a:r>
            <a:rPr lang="uk-UA" dirty="0" smtClean="0"/>
            <a:t>За рівнем застосування</a:t>
          </a:r>
          <a:endParaRPr lang="ru-RU" dirty="0"/>
        </a:p>
      </dgm:t>
    </dgm:pt>
    <dgm:pt modelId="{E0932318-27B3-4808-898B-C780167C359E}" type="parTrans" cxnId="{BF3A56F7-3F1F-4936-B82F-869B01C52F71}">
      <dgm:prSet/>
      <dgm:spPr/>
      <dgm:t>
        <a:bodyPr/>
        <a:lstStyle/>
        <a:p>
          <a:endParaRPr lang="ru-RU"/>
        </a:p>
      </dgm:t>
    </dgm:pt>
    <dgm:pt modelId="{5EC5B027-88E1-4523-BF71-C2221AF59B9E}" type="sibTrans" cxnId="{BF3A56F7-3F1F-4936-B82F-869B01C52F71}">
      <dgm:prSet/>
      <dgm:spPr/>
      <dgm:t>
        <a:bodyPr/>
        <a:lstStyle/>
        <a:p>
          <a:endParaRPr lang="ru-RU"/>
        </a:p>
      </dgm:t>
    </dgm:pt>
    <dgm:pt modelId="{30570796-3091-4352-9404-4DC58123CB53}">
      <dgm:prSet phldrT="[Текст]"/>
      <dgm:spPr/>
      <dgm:t>
        <a:bodyPr/>
        <a:lstStyle/>
        <a:p>
          <a:r>
            <a:rPr lang="uk-UA" dirty="0" err="1" smtClean="0"/>
            <a:t>Загальнопедагогічні</a:t>
          </a:r>
          <a:r>
            <a:rPr lang="uk-UA" dirty="0" smtClean="0"/>
            <a:t> </a:t>
          </a:r>
          <a:endParaRPr lang="ru-RU" dirty="0"/>
        </a:p>
      </dgm:t>
    </dgm:pt>
    <dgm:pt modelId="{7538A4C4-1AC7-4073-A6FE-A2BF1C95A21C}" type="parTrans" cxnId="{190DB92E-2C9C-49CC-B6A6-457265AD6C72}">
      <dgm:prSet/>
      <dgm:spPr/>
      <dgm:t>
        <a:bodyPr/>
        <a:lstStyle/>
        <a:p>
          <a:endParaRPr lang="ru-RU"/>
        </a:p>
      </dgm:t>
    </dgm:pt>
    <dgm:pt modelId="{0F6A4371-6CB5-4D84-B4A0-E99AC0428521}" type="sibTrans" cxnId="{190DB92E-2C9C-49CC-B6A6-457265AD6C72}">
      <dgm:prSet/>
      <dgm:spPr/>
      <dgm:t>
        <a:bodyPr/>
        <a:lstStyle/>
        <a:p>
          <a:endParaRPr lang="ru-RU"/>
        </a:p>
      </dgm:t>
    </dgm:pt>
    <dgm:pt modelId="{579E48ED-010F-400A-AA49-679A82983A2A}">
      <dgm:prSet phldrT="[Текст]"/>
      <dgm:spPr/>
      <dgm:t>
        <a:bodyPr/>
        <a:lstStyle/>
        <a:p>
          <a:r>
            <a:rPr lang="uk-UA" dirty="0" smtClean="0"/>
            <a:t>Предметні </a:t>
          </a:r>
          <a:endParaRPr lang="ru-RU" dirty="0"/>
        </a:p>
      </dgm:t>
    </dgm:pt>
    <dgm:pt modelId="{AE12FA4A-490E-4BA4-B772-5A43ED31A17F}" type="parTrans" cxnId="{F6FC0AF5-47D8-4B71-AD89-F49D2B7A6882}">
      <dgm:prSet/>
      <dgm:spPr/>
      <dgm:t>
        <a:bodyPr/>
        <a:lstStyle/>
        <a:p>
          <a:endParaRPr lang="ru-RU"/>
        </a:p>
      </dgm:t>
    </dgm:pt>
    <dgm:pt modelId="{4340A1E2-EE48-4895-9AEB-9D4FCDBBA40E}" type="sibTrans" cxnId="{F6FC0AF5-47D8-4B71-AD89-F49D2B7A6882}">
      <dgm:prSet/>
      <dgm:spPr/>
      <dgm:t>
        <a:bodyPr/>
        <a:lstStyle/>
        <a:p>
          <a:endParaRPr lang="ru-RU"/>
        </a:p>
      </dgm:t>
    </dgm:pt>
    <dgm:pt modelId="{F28AAF80-EC7B-478A-B259-A76BDC5B2B5B}">
      <dgm:prSet phldrT="[Текст]"/>
      <dgm:spPr/>
      <dgm:t>
        <a:bodyPr/>
        <a:lstStyle/>
        <a:p>
          <a:r>
            <a:rPr lang="uk-UA" dirty="0" smtClean="0"/>
            <a:t>Локальні та модульні </a:t>
          </a:r>
          <a:endParaRPr lang="ru-RU" dirty="0"/>
        </a:p>
      </dgm:t>
    </dgm:pt>
    <dgm:pt modelId="{C4E6C236-E552-45A3-8181-AE15F63A5FFB}" type="parTrans" cxnId="{5EF0F3E0-214D-4206-AA3D-F9238FA47C8D}">
      <dgm:prSet/>
      <dgm:spPr/>
      <dgm:t>
        <a:bodyPr/>
        <a:lstStyle/>
        <a:p>
          <a:endParaRPr lang="ru-RU"/>
        </a:p>
      </dgm:t>
    </dgm:pt>
    <dgm:pt modelId="{12652B05-FE1A-4ADD-9D7F-A2A9A8D8FE6D}" type="sibTrans" cxnId="{5EF0F3E0-214D-4206-AA3D-F9238FA47C8D}">
      <dgm:prSet/>
      <dgm:spPr/>
      <dgm:t>
        <a:bodyPr/>
        <a:lstStyle/>
        <a:p>
          <a:endParaRPr lang="ru-RU"/>
        </a:p>
      </dgm:t>
    </dgm:pt>
    <dgm:pt modelId="{A27CF9CC-76F7-4545-8994-3696C00AD690}" type="pres">
      <dgm:prSet presAssocID="{F96EBE51-A3C7-4C65-B7A9-9474F4CEF7F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4C4A060-A206-49C5-8A9D-7CB03AC42D25}" type="pres">
      <dgm:prSet presAssocID="{1A76F4D0-31D8-4B36-ADDA-6AE0976726B6}" presName="parentLin" presStyleCnt="0"/>
      <dgm:spPr/>
    </dgm:pt>
    <dgm:pt modelId="{D53173B0-6D03-43D8-9DDE-B07288BB44DD}" type="pres">
      <dgm:prSet presAssocID="{1A76F4D0-31D8-4B36-ADDA-6AE0976726B6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EFD7CADA-B2B8-4894-83D1-E5FBE6BC876A}" type="pres">
      <dgm:prSet presAssocID="{1A76F4D0-31D8-4B36-ADDA-6AE0976726B6}" presName="parentText" presStyleLbl="node1" presStyleIdx="0" presStyleCnt="1" custLinFactNeighborX="-865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4DB159-D229-4F28-8AA8-79DA88C427D2}" type="pres">
      <dgm:prSet presAssocID="{1A76F4D0-31D8-4B36-ADDA-6AE0976726B6}" presName="negativeSpace" presStyleCnt="0"/>
      <dgm:spPr/>
    </dgm:pt>
    <dgm:pt modelId="{04870D57-B1E2-44BF-8FB5-D98D22E76E2C}" type="pres">
      <dgm:prSet presAssocID="{1A76F4D0-31D8-4B36-ADDA-6AE0976726B6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045FA0F-49D6-4305-97FA-ABA9BE5C2541}" type="presOf" srcId="{F28AAF80-EC7B-478A-B259-A76BDC5B2B5B}" destId="{04870D57-B1E2-44BF-8FB5-D98D22E76E2C}" srcOrd="0" destOrd="2" presId="urn:microsoft.com/office/officeart/2005/8/layout/list1"/>
    <dgm:cxn modelId="{190DB92E-2C9C-49CC-B6A6-457265AD6C72}" srcId="{1A76F4D0-31D8-4B36-ADDA-6AE0976726B6}" destId="{30570796-3091-4352-9404-4DC58123CB53}" srcOrd="0" destOrd="0" parTransId="{7538A4C4-1AC7-4073-A6FE-A2BF1C95A21C}" sibTransId="{0F6A4371-6CB5-4D84-B4A0-E99AC0428521}"/>
    <dgm:cxn modelId="{C4DAD3A3-2E84-4E17-A998-F0A8E9E15BAB}" type="presOf" srcId="{F96EBE51-A3C7-4C65-B7A9-9474F4CEF7F8}" destId="{A27CF9CC-76F7-4545-8994-3696C00AD690}" srcOrd="0" destOrd="0" presId="urn:microsoft.com/office/officeart/2005/8/layout/list1"/>
    <dgm:cxn modelId="{BF3A56F7-3F1F-4936-B82F-869B01C52F71}" srcId="{F96EBE51-A3C7-4C65-B7A9-9474F4CEF7F8}" destId="{1A76F4D0-31D8-4B36-ADDA-6AE0976726B6}" srcOrd="0" destOrd="0" parTransId="{E0932318-27B3-4808-898B-C780167C359E}" sibTransId="{5EC5B027-88E1-4523-BF71-C2221AF59B9E}"/>
    <dgm:cxn modelId="{5EF0F3E0-214D-4206-AA3D-F9238FA47C8D}" srcId="{1A76F4D0-31D8-4B36-ADDA-6AE0976726B6}" destId="{F28AAF80-EC7B-478A-B259-A76BDC5B2B5B}" srcOrd="2" destOrd="0" parTransId="{C4E6C236-E552-45A3-8181-AE15F63A5FFB}" sibTransId="{12652B05-FE1A-4ADD-9D7F-A2A9A8D8FE6D}"/>
    <dgm:cxn modelId="{47E4BCBC-531C-4153-B22D-96BABA1566D8}" type="presOf" srcId="{1A76F4D0-31D8-4B36-ADDA-6AE0976726B6}" destId="{EFD7CADA-B2B8-4894-83D1-E5FBE6BC876A}" srcOrd="1" destOrd="0" presId="urn:microsoft.com/office/officeart/2005/8/layout/list1"/>
    <dgm:cxn modelId="{F6FC0AF5-47D8-4B71-AD89-F49D2B7A6882}" srcId="{1A76F4D0-31D8-4B36-ADDA-6AE0976726B6}" destId="{579E48ED-010F-400A-AA49-679A82983A2A}" srcOrd="1" destOrd="0" parTransId="{AE12FA4A-490E-4BA4-B772-5A43ED31A17F}" sibTransId="{4340A1E2-EE48-4895-9AEB-9D4FCDBBA40E}"/>
    <dgm:cxn modelId="{C23B8438-3C75-4DB3-AB6C-36184F611B62}" type="presOf" srcId="{30570796-3091-4352-9404-4DC58123CB53}" destId="{04870D57-B1E2-44BF-8FB5-D98D22E76E2C}" srcOrd="0" destOrd="0" presId="urn:microsoft.com/office/officeart/2005/8/layout/list1"/>
    <dgm:cxn modelId="{609F6CEE-A496-4606-8D6E-9450D15C4DE9}" type="presOf" srcId="{1A76F4D0-31D8-4B36-ADDA-6AE0976726B6}" destId="{D53173B0-6D03-43D8-9DDE-B07288BB44DD}" srcOrd="0" destOrd="0" presId="urn:microsoft.com/office/officeart/2005/8/layout/list1"/>
    <dgm:cxn modelId="{18945133-E360-4FCB-8728-F827DBCFBCD8}" type="presOf" srcId="{579E48ED-010F-400A-AA49-679A82983A2A}" destId="{04870D57-B1E2-44BF-8FB5-D98D22E76E2C}" srcOrd="0" destOrd="1" presId="urn:microsoft.com/office/officeart/2005/8/layout/list1"/>
    <dgm:cxn modelId="{94860E71-8779-47AD-A363-9F51AD436351}" type="presParOf" srcId="{A27CF9CC-76F7-4545-8994-3696C00AD690}" destId="{F4C4A060-A206-49C5-8A9D-7CB03AC42D25}" srcOrd="0" destOrd="0" presId="urn:microsoft.com/office/officeart/2005/8/layout/list1"/>
    <dgm:cxn modelId="{C6D88F1E-EAA1-45D3-AFC9-F120B776565F}" type="presParOf" srcId="{F4C4A060-A206-49C5-8A9D-7CB03AC42D25}" destId="{D53173B0-6D03-43D8-9DDE-B07288BB44DD}" srcOrd="0" destOrd="0" presId="urn:microsoft.com/office/officeart/2005/8/layout/list1"/>
    <dgm:cxn modelId="{E2D50444-3562-41C5-BC70-E54FD0BFCD5E}" type="presParOf" srcId="{F4C4A060-A206-49C5-8A9D-7CB03AC42D25}" destId="{EFD7CADA-B2B8-4894-83D1-E5FBE6BC876A}" srcOrd="1" destOrd="0" presId="urn:microsoft.com/office/officeart/2005/8/layout/list1"/>
    <dgm:cxn modelId="{095C32EC-092F-4B60-89A7-58B866890F6F}" type="presParOf" srcId="{A27CF9CC-76F7-4545-8994-3696C00AD690}" destId="{364DB159-D229-4F28-8AA8-79DA88C427D2}" srcOrd="1" destOrd="0" presId="urn:microsoft.com/office/officeart/2005/8/layout/list1"/>
    <dgm:cxn modelId="{60166C49-0B66-4156-9F84-F48FDE425176}" type="presParOf" srcId="{A27CF9CC-76F7-4545-8994-3696C00AD690}" destId="{04870D57-B1E2-44BF-8FB5-D98D22E76E2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96EBE51-A3C7-4C65-B7A9-9474F4CEF7F8}" type="doc">
      <dgm:prSet loTypeId="urn:microsoft.com/office/officeart/2005/8/layout/list1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A76F4D0-31D8-4B36-ADDA-6AE0976726B6}">
      <dgm:prSet phldrT="[Текст]" custT="1"/>
      <dgm:spPr/>
      <dgm:t>
        <a:bodyPr/>
        <a:lstStyle/>
        <a:p>
          <a:r>
            <a:rPr lang="uk-UA" sz="4400" dirty="0" smtClean="0"/>
            <a:t>За ставленням до учня</a:t>
          </a:r>
          <a:endParaRPr lang="ru-RU" sz="4400" dirty="0"/>
        </a:p>
      </dgm:t>
    </dgm:pt>
    <dgm:pt modelId="{E0932318-27B3-4808-898B-C780167C359E}" type="parTrans" cxnId="{BF3A56F7-3F1F-4936-B82F-869B01C52F71}">
      <dgm:prSet/>
      <dgm:spPr/>
      <dgm:t>
        <a:bodyPr/>
        <a:lstStyle/>
        <a:p>
          <a:endParaRPr lang="ru-RU"/>
        </a:p>
      </dgm:t>
    </dgm:pt>
    <dgm:pt modelId="{5EC5B027-88E1-4523-BF71-C2221AF59B9E}" type="sibTrans" cxnId="{BF3A56F7-3F1F-4936-B82F-869B01C52F71}">
      <dgm:prSet/>
      <dgm:spPr/>
      <dgm:t>
        <a:bodyPr/>
        <a:lstStyle/>
        <a:p>
          <a:endParaRPr lang="ru-RU"/>
        </a:p>
      </dgm:t>
    </dgm:pt>
    <dgm:pt modelId="{30570796-3091-4352-9404-4DC58123CB53}">
      <dgm:prSet phldrT="[Текст]" custT="1"/>
      <dgm:spPr/>
      <dgm:t>
        <a:bodyPr/>
        <a:lstStyle/>
        <a:p>
          <a:r>
            <a:rPr lang="uk-UA" sz="3200" b="1" dirty="0" smtClean="0"/>
            <a:t>Авторитарні</a:t>
          </a:r>
          <a:r>
            <a:rPr lang="uk-UA" sz="3200" dirty="0" smtClean="0"/>
            <a:t> (чітка та надмірна регламентація) </a:t>
          </a:r>
          <a:endParaRPr lang="ru-RU" sz="3200" dirty="0"/>
        </a:p>
      </dgm:t>
    </dgm:pt>
    <dgm:pt modelId="{7538A4C4-1AC7-4073-A6FE-A2BF1C95A21C}" type="parTrans" cxnId="{190DB92E-2C9C-49CC-B6A6-457265AD6C72}">
      <dgm:prSet/>
      <dgm:spPr/>
      <dgm:t>
        <a:bodyPr/>
        <a:lstStyle/>
        <a:p>
          <a:endParaRPr lang="ru-RU"/>
        </a:p>
      </dgm:t>
    </dgm:pt>
    <dgm:pt modelId="{0F6A4371-6CB5-4D84-B4A0-E99AC0428521}" type="sibTrans" cxnId="{190DB92E-2C9C-49CC-B6A6-457265AD6C72}">
      <dgm:prSet/>
      <dgm:spPr/>
      <dgm:t>
        <a:bodyPr/>
        <a:lstStyle/>
        <a:p>
          <a:endParaRPr lang="ru-RU"/>
        </a:p>
      </dgm:t>
    </dgm:pt>
    <dgm:pt modelId="{579E48ED-010F-400A-AA49-679A82983A2A}">
      <dgm:prSet phldrT="[Текст]" custT="1"/>
      <dgm:spPr/>
      <dgm:t>
        <a:bodyPr/>
        <a:lstStyle/>
        <a:p>
          <a:r>
            <a:rPr lang="uk-UA" sz="3200" b="1" dirty="0" err="1" smtClean="0"/>
            <a:t>Дидактоцентричні</a:t>
          </a:r>
          <a:r>
            <a:rPr lang="uk-UA" sz="3200" dirty="0" smtClean="0"/>
            <a:t> (зосереджені на навчанні</a:t>
          </a:r>
          <a:r>
            <a:rPr lang="uk-UA" sz="3200" dirty="0" smtClean="0"/>
            <a:t>) </a:t>
          </a:r>
          <a:endParaRPr lang="ru-RU" sz="3200" dirty="0"/>
        </a:p>
      </dgm:t>
    </dgm:pt>
    <dgm:pt modelId="{AE12FA4A-490E-4BA4-B772-5A43ED31A17F}" type="parTrans" cxnId="{F6FC0AF5-47D8-4B71-AD89-F49D2B7A6882}">
      <dgm:prSet/>
      <dgm:spPr/>
      <dgm:t>
        <a:bodyPr/>
        <a:lstStyle/>
        <a:p>
          <a:endParaRPr lang="ru-RU"/>
        </a:p>
      </dgm:t>
    </dgm:pt>
    <dgm:pt modelId="{4340A1E2-EE48-4895-9AEB-9D4FCDBBA40E}" type="sibTrans" cxnId="{F6FC0AF5-47D8-4B71-AD89-F49D2B7A6882}">
      <dgm:prSet/>
      <dgm:spPr/>
      <dgm:t>
        <a:bodyPr/>
        <a:lstStyle/>
        <a:p>
          <a:endParaRPr lang="ru-RU"/>
        </a:p>
      </dgm:t>
    </dgm:pt>
    <dgm:pt modelId="{F28AAF80-EC7B-478A-B259-A76BDC5B2B5B}">
      <dgm:prSet phldrT="[Текст]" custT="1"/>
      <dgm:spPr/>
      <dgm:t>
        <a:bodyPr/>
        <a:lstStyle/>
        <a:p>
          <a:r>
            <a:rPr lang="uk-UA" sz="3200" b="1" dirty="0" smtClean="0"/>
            <a:t>Особистісно-орієнтован</a:t>
          </a:r>
          <a:r>
            <a:rPr lang="uk-UA" sz="3200" dirty="0" smtClean="0"/>
            <a:t>і (технології співпраці, гуманно-орієнтовані, технології вільного виховання) </a:t>
          </a:r>
          <a:endParaRPr lang="ru-RU" sz="3200" dirty="0"/>
        </a:p>
      </dgm:t>
    </dgm:pt>
    <dgm:pt modelId="{C4E6C236-E552-45A3-8181-AE15F63A5FFB}" type="parTrans" cxnId="{5EF0F3E0-214D-4206-AA3D-F9238FA47C8D}">
      <dgm:prSet/>
      <dgm:spPr/>
      <dgm:t>
        <a:bodyPr/>
        <a:lstStyle/>
        <a:p>
          <a:endParaRPr lang="ru-RU"/>
        </a:p>
      </dgm:t>
    </dgm:pt>
    <dgm:pt modelId="{12652B05-FE1A-4ADD-9D7F-A2A9A8D8FE6D}" type="sibTrans" cxnId="{5EF0F3E0-214D-4206-AA3D-F9238FA47C8D}">
      <dgm:prSet/>
      <dgm:spPr/>
      <dgm:t>
        <a:bodyPr/>
        <a:lstStyle/>
        <a:p>
          <a:endParaRPr lang="ru-RU"/>
        </a:p>
      </dgm:t>
    </dgm:pt>
    <dgm:pt modelId="{A27CF9CC-76F7-4545-8994-3696C00AD690}" type="pres">
      <dgm:prSet presAssocID="{F96EBE51-A3C7-4C65-B7A9-9474F4CEF7F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4C4A060-A206-49C5-8A9D-7CB03AC42D25}" type="pres">
      <dgm:prSet presAssocID="{1A76F4D0-31D8-4B36-ADDA-6AE0976726B6}" presName="parentLin" presStyleCnt="0"/>
      <dgm:spPr/>
    </dgm:pt>
    <dgm:pt modelId="{D53173B0-6D03-43D8-9DDE-B07288BB44DD}" type="pres">
      <dgm:prSet presAssocID="{1A76F4D0-31D8-4B36-ADDA-6AE0976726B6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EFD7CADA-B2B8-4894-83D1-E5FBE6BC876A}" type="pres">
      <dgm:prSet presAssocID="{1A76F4D0-31D8-4B36-ADDA-6AE0976726B6}" presName="parentText" presStyleLbl="node1" presStyleIdx="0" presStyleCnt="1" custLinFactNeighborX="-865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4DB159-D229-4F28-8AA8-79DA88C427D2}" type="pres">
      <dgm:prSet presAssocID="{1A76F4D0-31D8-4B36-ADDA-6AE0976726B6}" presName="negativeSpace" presStyleCnt="0"/>
      <dgm:spPr/>
    </dgm:pt>
    <dgm:pt modelId="{04870D57-B1E2-44BF-8FB5-D98D22E76E2C}" type="pres">
      <dgm:prSet presAssocID="{1A76F4D0-31D8-4B36-ADDA-6AE0976726B6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045FA0F-49D6-4305-97FA-ABA9BE5C2541}" type="presOf" srcId="{F28AAF80-EC7B-478A-B259-A76BDC5B2B5B}" destId="{04870D57-B1E2-44BF-8FB5-D98D22E76E2C}" srcOrd="0" destOrd="2" presId="urn:microsoft.com/office/officeart/2005/8/layout/list1"/>
    <dgm:cxn modelId="{190DB92E-2C9C-49CC-B6A6-457265AD6C72}" srcId="{1A76F4D0-31D8-4B36-ADDA-6AE0976726B6}" destId="{30570796-3091-4352-9404-4DC58123CB53}" srcOrd="0" destOrd="0" parTransId="{7538A4C4-1AC7-4073-A6FE-A2BF1C95A21C}" sibTransId="{0F6A4371-6CB5-4D84-B4A0-E99AC0428521}"/>
    <dgm:cxn modelId="{C4DAD3A3-2E84-4E17-A998-F0A8E9E15BAB}" type="presOf" srcId="{F96EBE51-A3C7-4C65-B7A9-9474F4CEF7F8}" destId="{A27CF9CC-76F7-4545-8994-3696C00AD690}" srcOrd="0" destOrd="0" presId="urn:microsoft.com/office/officeart/2005/8/layout/list1"/>
    <dgm:cxn modelId="{BF3A56F7-3F1F-4936-B82F-869B01C52F71}" srcId="{F96EBE51-A3C7-4C65-B7A9-9474F4CEF7F8}" destId="{1A76F4D0-31D8-4B36-ADDA-6AE0976726B6}" srcOrd="0" destOrd="0" parTransId="{E0932318-27B3-4808-898B-C780167C359E}" sibTransId="{5EC5B027-88E1-4523-BF71-C2221AF59B9E}"/>
    <dgm:cxn modelId="{5EF0F3E0-214D-4206-AA3D-F9238FA47C8D}" srcId="{1A76F4D0-31D8-4B36-ADDA-6AE0976726B6}" destId="{F28AAF80-EC7B-478A-B259-A76BDC5B2B5B}" srcOrd="2" destOrd="0" parTransId="{C4E6C236-E552-45A3-8181-AE15F63A5FFB}" sibTransId="{12652B05-FE1A-4ADD-9D7F-A2A9A8D8FE6D}"/>
    <dgm:cxn modelId="{47E4BCBC-531C-4153-B22D-96BABA1566D8}" type="presOf" srcId="{1A76F4D0-31D8-4B36-ADDA-6AE0976726B6}" destId="{EFD7CADA-B2B8-4894-83D1-E5FBE6BC876A}" srcOrd="1" destOrd="0" presId="urn:microsoft.com/office/officeart/2005/8/layout/list1"/>
    <dgm:cxn modelId="{F6FC0AF5-47D8-4B71-AD89-F49D2B7A6882}" srcId="{1A76F4D0-31D8-4B36-ADDA-6AE0976726B6}" destId="{579E48ED-010F-400A-AA49-679A82983A2A}" srcOrd="1" destOrd="0" parTransId="{AE12FA4A-490E-4BA4-B772-5A43ED31A17F}" sibTransId="{4340A1E2-EE48-4895-9AEB-9D4FCDBBA40E}"/>
    <dgm:cxn modelId="{C23B8438-3C75-4DB3-AB6C-36184F611B62}" type="presOf" srcId="{30570796-3091-4352-9404-4DC58123CB53}" destId="{04870D57-B1E2-44BF-8FB5-D98D22E76E2C}" srcOrd="0" destOrd="0" presId="urn:microsoft.com/office/officeart/2005/8/layout/list1"/>
    <dgm:cxn modelId="{609F6CEE-A496-4606-8D6E-9450D15C4DE9}" type="presOf" srcId="{1A76F4D0-31D8-4B36-ADDA-6AE0976726B6}" destId="{D53173B0-6D03-43D8-9DDE-B07288BB44DD}" srcOrd="0" destOrd="0" presId="urn:microsoft.com/office/officeart/2005/8/layout/list1"/>
    <dgm:cxn modelId="{18945133-E360-4FCB-8728-F827DBCFBCD8}" type="presOf" srcId="{579E48ED-010F-400A-AA49-679A82983A2A}" destId="{04870D57-B1E2-44BF-8FB5-D98D22E76E2C}" srcOrd="0" destOrd="1" presId="urn:microsoft.com/office/officeart/2005/8/layout/list1"/>
    <dgm:cxn modelId="{94860E71-8779-47AD-A363-9F51AD436351}" type="presParOf" srcId="{A27CF9CC-76F7-4545-8994-3696C00AD690}" destId="{F4C4A060-A206-49C5-8A9D-7CB03AC42D25}" srcOrd="0" destOrd="0" presId="urn:microsoft.com/office/officeart/2005/8/layout/list1"/>
    <dgm:cxn modelId="{C6D88F1E-EAA1-45D3-AFC9-F120B776565F}" type="presParOf" srcId="{F4C4A060-A206-49C5-8A9D-7CB03AC42D25}" destId="{D53173B0-6D03-43D8-9DDE-B07288BB44DD}" srcOrd="0" destOrd="0" presId="urn:microsoft.com/office/officeart/2005/8/layout/list1"/>
    <dgm:cxn modelId="{E2D50444-3562-41C5-BC70-E54FD0BFCD5E}" type="presParOf" srcId="{F4C4A060-A206-49C5-8A9D-7CB03AC42D25}" destId="{EFD7CADA-B2B8-4894-83D1-E5FBE6BC876A}" srcOrd="1" destOrd="0" presId="urn:microsoft.com/office/officeart/2005/8/layout/list1"/>
    <dgm:cxn modelId="{095C32EC-092F-4B60-89A7-58B866890F6F}" type="presParOf" srcId="{A27CF9CC-76F7-4545-8994-3696C00AD690}" destId="{364DB159-D229-4F28-8AA8-79DA88C427D2}" srcOrd="1" destOrd="0" presId="urn:microsoft.com/office/officeart/2005/8/layout/list1"/>
    <dgm:cxn modelId="{60166C49-0B66-4156-9F84-F48FDE425176}" type="presParOf" srcId="{A27CF9CC-76F7-4545-8994-3696C00AD690}" destId="{04870D57-B1E2-44BF-8FB5-D98D22E76E2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96EBE51-A3C7-4C65-B7A9-9474F4CEF7F8}" type="doc">
      <dgm:prSet loTypeId="urn:microsoft.com/office/officeart/2005/8/layout/list1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A76F4D0-31D8-4B36-ADDA-6AE0976726B6}">
      <dgm:prSet phldrT="[Текст]" custT="1"/>
      <dgm:spPr/>
      <dgm:t>
        <a:bodyPr/>
        <a:lstStyle/>
        <a:p>
          <a:r>
            <a:rPr lang="uk-UA" sz="4000" dirty="0" smtClean="0"/>
            <a:t>За типом організації та управління пізнавальною діяльністю</a:t>
          </a:r>
          <a:endParaRPr lang="ru-RU" sz="4000" dirty="0"/>
        </a:p>
      </dgm:t>
    </dgm:pt>
    <dgm:pt modelId="{E0932318-27B3-4808-898B-C780167C359E}" type="parTrans" cxnId="{BF3A56F7-3F1F-4936-B82F-869B01C52F71}">
      <dgm:prSet/>
      <dgm:spPr/>
      <dgm:t>
        <a:bodyPr/>
        <a:lstStyle/>
        <a:p>
          <a:endParaRPr lang="ru-RU"/>
        </a:p>
      </dgm:t>
    </dgm:pt>
    <dgm:pt modelId="{5EC5B027-88E1-4523-BF71-C2221AF59B9E}" type="sibTrans" cxnId="{BF3A56F7-3F1F-4936-B82F-869B01C52F71}">
      <dgm:prSet/>
      <dgm:spPr/>
      <dgm:t>
        <a:bodyPr/>
        <a:lstStyle/>
        <a:p>
          <a:endParaRPr lang="ru-RU"/>
        </a:p>
      </dgm:t>
    </dgm:pt>
    <dgm:pt modelId="{30570796-3091-4352-9404-4DC58123CB53}">
      <dgm:prSet phldrT="[Текст]" custT="1"/>
      <dgm:spPr/>
      <dgm:t>
        <a:bodyPr/>
        <a:lstStyle/>
        <a:p>
          <a:r>
            <a:rPr lang="uk-UA" sz="3200" dirty="0" smtClean="0"/>
            <a:t>Ігрові та тренінгові </a:t>
          </a:r>
          <a:endParaRPr lang="ru-RU" sz="3200" dirty="0"/>
        </a:p>
      </dgm:t>
    </dgm:pt>
    <dgm:pt modelId="{7538A4C4-1AC7-4073-A6FE-A2BF1C95A21C}" type="parTrans" cxnId="{190DB92E-2C9C-49CC-B6A6-457265AD6C72}">
      <dgm:prSet/>
      <dgm:spPr/>
      <dgm:t>
        <a:bodyPr/>
        <a:lstStyle/>
        <a:p>
          <a:endParaRPr lang="ru-RU"/>
        </a:p>
      </dgm:t>
    </dgm:pt>
    <dgm:pt modelId="{0F6A4371-6CB5-4D84-B4A0-E99AC0428521}" type="sibTrans" cxnId="{190DB92E-2C9C-49CC-B6A6-457265AD6C72}">
      <dgm:prSet/>
      <dgm:spPr/>
      <dgm:t>
        <a:bodyPr/>
        <a:lstStyle/>
        <a:p>
          <a:endParaRPr lang="ru-RU"/>
        </a:p>
      </dgm:t>
    </dgm:pt>
    <dgm:pt modelId="{666DA9E4-E54A-472E-92DE-CEE99BBA5A23}">
      <dgm:prSet phldrT="[Текст]" custT="1"/>
      <dgm:spPr/>
      <dgm:t>
        <a:bodyPr/>
        <a:lstStyle/>
        <a:p>
          <a:r>
            <a:rPr lang="uk-UA" sz="3200" dirty="0" smtClean="0"/>
            <a:t>Інтеграційні</a:t>
          </a:r>
          <a:endParaRPr lang="ru-RU" sz="3200" dirty="0"/>
        </a:p>
      </dgm:t>
    </dgm:pt>
    <dgm:pt modelId="{239542BF-2181-4FF3-BD91-C89B06D4B189}" type="parTrans" cxnId="{8911507C-F97F-41F9-879E-23A67EDECB4B}">
      <dgm:prSet/>
      <dgm:spPr/>
      <dgm:t>
        <a:bodyPr/>
        <a:lstStyle/>
        <a:p>
          <a:endParaRPr lang="ru-RU"/>
        </a:p>
      </dgm:t>
    </dgm:pt>
    <dgm:pt modelId="{0324E0B9-93B4-42B9-B850-9C082E1FF21E}" type="sibTrans" cxnId="{8911507C-F97F-41F9-879E-23A67EDECB4B}">
      <dgm:prSet/>
      <dgm:spPr/>
      <dgm:t>
        <a:bodyPr/>
        <a:lstStyle/>
        <a:p>
          <a:endParaRPr lang="ru-RU"/>
        </a:p>
      </dgm:t>
    </dgm:pt>
    <dgm:pt modelId="{E08CAFDA-0806-44EF-B3C2-9FDAC2343E28}">
      <dgm:prSet phldrT="[Текст]" custT="1"/>
      <dgm:spPr/>
      <dgm:t>
        <a:bodyPr/>
        <a:lstStyle/>
        <a:p>
          <a:r>
            <a:rPr lang="uk-UA" sz="3200" dirty="0" smtClean="0"/>
            <a:t>Комп'ютерні</a:t>
          </a:r>
          <a:endParaRPr lang="ru-RU" sz="3200" dirty="0"/>
        </a:p>
      </dgm:t>
    </dgm:pt>
    <dgm:pt modelId="{580A08AA-6DD4-45B6-9F47-34185825AC87}" type="parTrans" cxnId="{80B16526-4A17-4E9E-A1A2-D8CEE2749890}">
      <dgm:prSet/>
      <dgm:spPr/>
      <dgm:t>
        <a:bodyPr/>
        <a:lstStyle/>
        <a:p>
          <a:endParaRPr lang="ru-RU"/>
        </a:p>
      </dgm:t>
    </dgm:pt>
    <dgm:pt modelId="{41218D49-3423-45D6-B06E-2263D21565C4}" type="sibTrans" cxnId="{80B16526-4A17-4E9E-A1A2-D8CEE2749890}">
      <dgm:prSet/>
      <dgm:spPr/>
      <dgm:t>
        <a:bodyPr/>
        <a:lstStyle/>
        <a:p>
          <a:endParaRPr lang="ru-RU"/>
        </a:p>
      </dgm:t>
    </dgm:pt>
    <dgm:pt modelId="{0AC1B005-EB32-4642-9090-11352C568676}">
      <dgm:prSet phldrT="[Текст]"/>
      <dgm:spPr/>
      <dgm:t>
        <a:bodyPr/>
        <a:lstStyle/>
        <a:p>
          <a:endParaRPr lang="ru-RU" sz="2900" dirty="0"/>
        </a:p>
      </dgm:t>
    </dgm:pt>
    <dgm:pt modelId="{A93979F9-BDFE-4835-8AB3-1CD4898004D2}" type="parTrans" cxnId="{2673C094-F3CA-4A2E-AC11-EC9BC509CA8F}">
      <dgm:prSet/>
      <dgm:spPr/>
      <dgm:t>
        <a:bodyPr/>
        <a:lstStyle/>
        <a:p>
          <a:endParaRPr lang="ru-RU"/>
        </a:p>
      </dgm:t>
    </dgm:pt>
    <dgm:pt modelId="{47A84604-8D8C-4033-B2C8-58A217B71329}" type="sibTrans" cxnId="{2673C094-F3CA-4A2E-AC11-EC9BC509CA8F}">
      <dgm:prSet/>
      <dgm:spPr/>
      <dgm:t>
        <a:bodyPr/>
        <a:lstStyle/>
        <a:p>
          <a:endParaRPr lang="ru-RU"/>
        </a:p>
      </dgm:t>
    </dgm:pt>
    <dgm:pt modelId="{74DE2F71-B6BA-4FF4-8378-9CBB70FA20FE}">
      <dgm:prSet phldrT="[Текст]" custT="1"/>
      <dgm:spPr/>
      <dgm:t>
        <a:bodyPr/>
        <a:lstStyle/>
        <a:p>
          <a:r>
            <a:rPr lang="uk-UA" sz="3200" dirty="0" smtClean="0"/>
            <a:t>Діалогове навчання</a:t>
          </a:r>
          <a:endParaRPr lang="ru-RU" sz="3200" dirty="0"/>
        </a:p>
      </dgm:t>
    </dgm:pt>
    <dgm:pt modelId="{4EC3FCD0-858A-4ED4-AD8B-07DB9CF66DF6}" type="parTrans" cxnId="{5D860883-6ACF-49FD-9954-17354DC693A9}">
      <dgm:prSet/>
      <dgm:spPr/>
      <dgm:t>
        <a:bodyPr/>
        <a:lstStyle/>
        <a:p>
          <a:endParaRPr lang="ru-RU"/>
        </a:p>
      </dgm:t>
    </dgm:pt>
    <dgm:pt modelId="{2E4CEB1D-866B-459A-B8FF-AA4395478BC5}" type="sibTrans" cxnId="{5D860883-6ACF-49FD-9954-17354DC693A9}">
      <dgm:prSet/>
      <dgm:spPr/>
      <dgm:t>
        <a:bodyPr/>
        <a:lstStyle/>
        <a:p>
          <a:endParaRPr lang="ru-RU"/>
        </a:p>
      </dgm:t>
    </dgm:pt>
    <dgm:pt modelId="{A27CF9CC-76F7-4545-8994-3696C00AD690}" type="pres">
      <dgm:prSet presAssocID="{F96EBE51-A3C7-4C65-B7A9-9474F4CEF7F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4C4A060-A206-49C5-8A9D-7CB03AC42D25}" type="pres">
      <dgm:prSet presAssocID="{1A76F4D0-31D8-4B36-ADDA-6AE0976726B6}" presName="parentLin" presStyleCnt="0"/>
      <dgm:spPr/>
    </dgm:pt>
    <dgm:pt modelId="{D53173B0-6D03-43D8-9DDE-B07288BB44DD}" type="pres">
      <dgm:prSet presAssocID="{1A76F4D0-31D8-4B36-ADDA-6AE0976726B6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EFD7CADA-B2B8-4894-83D1-E5FBE6BC876A}" type="pres">
      <dgm:prSet presAssocID="{1A76F4D0-31D8-4B36-ADDA-6AE0976726B6}" presName="parentText" presStyleLbl="node1" presStyleIdx="0" presStyleCnt="1" custScaleX="121336" custScaleY="76816" custLinFactNeighborX="-6493" custLinFactNeighborY="-1888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4DB159-D229-4F28-8AA8-79DA88C427D2}" type="pres">
      <dgm:prSet presAssocID="{1A76F4D0-31D8-4B36-ADDA-6AE0976726B6}" presName="negativeSpace" presStyleCnt="0"/>
      <dgm:spPr/>
    </dgm:pt>
    <dgm:pt modelId="{04870D57-B1E2-44BF-8FB5-D98D22E76E2C}" type="pres">
      <dgm:prSet presAssocID="{1A76F4D0-31D8-4B36-ADDA-6AE0976726B6}" presName="childText" presStyleLbl="conFgAcc1" presStyleIdx="0" presStyleCnt="1" custScaleY="88176" custLinFactNeighborX="3" custLinFactNeighborY="482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90DB92E-2C9C-49CC-B6A6-457265AD6C72}" srcId="{1A76F4D0-31D8-4B36-ADDA-6AE0976726B6}" destId="{30570796-3091-4352-9404-4DC58123CB53}" srcOrd="0" destOrd="0" parTransId="{7538A4C4-1AC7-4073-A6FE-A2BF1C95A21C}" sibTransId="{0F6A4371-6CB5-4D84-B4A0-E99AC0428521}"/>
    <dgm:cxn modelId="{A7C0BCAB-8853-40A0-8C19-FF8FB34B1491}" type="presOf" srcId="{666DA9E4-E54A-472E-92DE-CEE99BBA5A23}" destId="{04870D57-B1E2-44BF-8FB5-D98D22E76E2C}" srcOrd="0" destOrd="1" presId="urn:microsoft.com/office/officeart/2005/8/layout/list1"/>
    <dgm:cxn modelId="{CC16799E-608D-4EF3-9FCF-8F92653CC217}" type="presOf" srcId="{E08CAFDA-0806-44EF-B3C2-9FDAC2343E28}" destId="{04870D57-B1E2-44BF-8FB5-D98D22E76E2C}" srcOrd="0" destOrd="2" presId="urn:microsoft.com/office/officeart/2005/8/layout/list1"/>
    <dgm:cxn modelId="{2673C094-F3CA-4A2E-AC11-EC9BC509CA8F}" srcId="{1A76F4D0-31D8-4B36-ADDA-6AE0976726B6}" destId="{0AC1B005-EB32-4642-9090-11352C568676}" srcOrd="4" destOrd="0" parTransId="{A93979F9-BDFE-4835-8AB3-1CD4898004D2}" sibTransId="{47A84604-8D8C-4033-B2C8-58A217B71329}"/>
    <dgm:cxn modelId="{8911507C-F97F-41F9-879E-23A67EDECB4B}" srcId="{1A76F4D0-31D8-4B36-ADDA-6AE0976726B6}" destId="{666DA9E4-E54A-472E-92DE-CEE99BBA5A23}" srcOrd="1" destOrd="0" parTransId="{239542BF-2181-4FF3-BD91-C89B06D4B189}" sibTransId="{0324E0B9-93B4-42B9-B850-9C082E1FF21E}"/>
    <dgm:cxn modelId="{1B02F94A-639F-454B-93B1-EE6B339863F1}" type="presOf" srcId="{0AC1B005-EB32-4642-9090-11352C568676}" destId="{04870D57-B1E2-44BF-8FB5-D98D22E76E2C}" srcOrd="0" destOrd="4" presId="urn:microsoft.com/office/officeart/2005/8/layout/list1"/>
    <dgm:cxn modelId="{609F6CEE-A496-4606-8D6E-9450D15C4DE9}" type="presOf" srcId="{1A76F4D0-31D8-4B36-ADDA-6AE0976726B6}" destId="{D53173B0-6D03-43D8-9DDE-B07288BB44DD}" srcOrd="0" destOrd="0" presId="urn:microsoft.com/office/officeart/2005/8/layout/list1"/>
    <dgm:cxn modelId="{C23B8438-3C75-4DB3-AB6C-36184F611B62}" type="presOf" srcId="{30570796-3091-4352-9404-4DC58123CB53}" destId="{04870D57-B1E2-44BF-8FB5-D98D22E76E2C}" srcOrd="0" destOrd="0" presId="urn:microsoft.com/office/officeart/2005/8/layout/list1"/>
    <dgm:cxn modelId="{BF3A56F7-3F1F-4936-B82F-869B01C52F71}" srcId="{F96EBE51-A3C7-4C65-B7A9-9474F4CEF7F8}" destId="{1A76F4D0-31D8-4B36-ADDA-6AE0976726B6}" srcOrd="0" destOrd="0" parTransId="{E0932318-27B3-4808-898B-C780167C359E}" sibTransId="{5EC5B027-88E1-4523-BF71-C2221AF59B9E}"/>
    <dgm:cxn modelId="{47E4BCBC-531C-4153-B22D-96BABA1566D8}" type="presOf" srcId="{1A76F4D0-31D8-4B36-ADDA-6AE0976726B6}" destId="{EFD7CADA-B2B8-4894-83D1-E5FBE6BC876A}" srcOrd="1" destOrd="0" presId="urn:microsoft.com/office/officeart/2005/8/layout/list1"/>
    <dgm:cxn modelId="{64A21156-FCCC-4DE4-9639-83CEF7D1C0FC}" type="presOf" srcId="{74DE2F71-B6BA-4FF4-8378-9CBB70FA20FE}" destId="{04870D57-B1E2-44BF-8FB5-D98D22E76E2C}" srcOrd="0" destOrd="3" presId="urn:microsoft.com/office/officeart/2005/8/layout/list1"/>
    <dgm:cxn modelId="{C4DAD3A3-2E84-4E17-A998-F0A8E9E15BAB}" type="presOf" srcId="{F96EBE51-A3C7-4C65-B7A9-9474F4CEF7F8}" destId="{A27CF9CC-76F7-4545-8994-3696C00AD690}" srcOrd="0" destOrd="0" presId="urn:microsoft.com/office/officeart/2005/8/layout/list1"/>
    <dgm:cxn modelId="{80B16526-4A17-4E9E-A1A2-D8CEE2749890}" srcId="{1A76F4D0-31D8-4B36-ADDA-6AE0976726B6}" destId="{E08CAFDA-0806-44EF-B3C2-9FDAC2343E28}" srcOrd="2" destOrd="0" parTransId="{580A08AA-6DD4-45B6-9F47-34185825AC87}" sibTransId="{41218D49-3423-45D6-B06E-2263D21565C4}"/>
    <dgm:cxn modelId="{5D860883-6ACF-49FD-9954-17354DC693A9}" srcId="{1A76F4D0-31D8-4B36-ADDA-6AE0976726B6}" destId="{74DE2F71-B6BA-4FF4-8378-9CBB70FA20FE}" srcOrd="3" destOrd="0" parTransId="{4EC3FCD0-858A-4ED4-AD8B-07DB9CF66DF6}" sibTransId="{2E4CEB1D-866B-459A-B8FF-AA4395478BC5}"/>
    <dgm:cxn modelId="{94860E71-8779-47AD-A363-9F51AD436351}" type="presParOf" srcId="{A27CF9CC-76F7-4545-8994-3696C00AD690}" destId="{F4C4A060-A206-49C5-8A9D-7CB03AC42D25}" srcOrd="0" destOrd="0" presId="urn:microsoft.com/office/officeart/2005/8/layout/list1"/>
    <dgm:cxn modelId="{C6D88F1E-EAA1-45D3-AFC9-F120B776565F}" type="presParOf" srcId="{F4C4A060-A206-49C5-8A9D-7CB03AC42D25}" destId="{D53173B0-6D03-43D8-9DDE-B07288BB44DD}" srcOrd="0" destOrd="0" presId="urn:microsoft.com/office/officeart/2005/8/layout/list1"/>
    <dgm:cxn modelId="{E2D50444-3562-41C5-BC70-E54FD0BFCD5E}" type="presParOf" srcId="{F4C4A060-A206-49C5-8A9D-7CB03AC42D25}" destId="{EFD7CADA-B2B8-4894-83D1-E5FBE6BC876A}" srcOrd="1" destOrd="0" presId="urn:microsoft.com/office/officeart/2005/8/layout/list1"/>
    <dgm:cxn modelId="{095C32EC-092F-4B60-89A7-58B866890F6F}" type="presParOf" srcId="{A27CF9CC-76F7-4545-8994-3696C00AD690}" destId="{364DB159-D229-4F28-8AA8-79DA88C427D2}" srcOrd="1" destOrd="0" presId="urn:microsoft.com/office/officeart/2005/8/layout/list1"/>
    <dgm:cxn modelId="{60166C49-0B66-4156-9F84-F48FDE425176}" type="presParOf" srcId="{A27CF9CC-76F7-4545-8994-3696C00AD690}" destId="{04870D57-B1E2-44BF-8FB5-D98D22E76E2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96EBE51-A3C7-4C65-B7A9-9474F4CEF7F8}" type="doc">
      <dgm:prSet loTypeId="urn:microsoft.com/office/officeart/2005/8/layout/list1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A76F4D0-31D8-4B36-ADDA-6AE0976726B6}">
      <dgm:prSet phldrT="[Текст]" custT="1"/>
      <dgm:spPr/>
      <dgm:t>
        <a:bodyPr/>
        <a:lstStyle/>
        <a:p>
          <a:r>
            <a:rPr lang="uk-UA" sz="4000" dirty="0" smtClean="0"/>
            <a:t>За організаційними формами</a:t>
          </a:r>
          <a:endParaRPr lang="ru-RU" sz="4000" dirty="0"/>
        </a:p>
      </dgm:t>
    </dgm:pt>
    <dgm:pt modelId="{E0932318-27B3-4808-898B-C780167C359E}" type="parTrans" cxnId="{BF3A56F7-3F1F-4936-B82F-869B01C52F71}">
      <dgm:prSet/>
      <dgm:spPr/>
      <dgm:t>
        <a:bodyPr/>
        <a:lstStyle/>
        <a:p>
          <a:endParaRPr lang="ru-RU"/>
        </a:p>
      </dgm:t>
    </dgm:pt>
    <dgm:pt modelId="{5EC5B027-88E1-4523-BF71-C2221AF59B9E}" type="sibTrans" cxnId="{BF3A56F7-3F1F-4936-B82F-869B01C52F71}">
      <dgm:prSet/>
      <dgm:spPr/>
      <dgm:t>
        <a:bodyPr/>
        <a:lstStyle/>
        <a:p>
          <a:endParaRPr lang="ru-RU"/>
        </a:p>
      </dgm:t>
    </dgm:pt>
    <dgm:pt modelId="{30570796-3091-4352-9404-4DC58123CB53}">
      <dgm:prSet phldrT="[Текст]"/>
      <dgm:spPr/>
      <dgm:t>
        <a:bodyPr/>
        <a:lstStyle/>
        <a:p>
          <a:r>
            <a:rPr lang="uk-UA" dirty="0" smtClean="0"/>
            <a:t>Класно-урочні</a:t>
          </a:r>
          <a:endParaRPr lang="ru-RU" dirty="0"/>
        </a:p>
      </dgm:t>
    </dgm:pt>
    <dgm:pt modelId="{7538A4C4-1AC7-4073-A6FE-A2BF1C95A21C}" type="parTrans" cxnId="{190DB92E-2C9C-49CC-B6A6-457265AD6C72}">
      <dgm:prSet/>
      <dgm:spPr/>
      <dgm:t>
        <a:bodyPr/>
        <a:lstStyle/>
        <a:p>
          <a:endParaRPr lang="ru-RU"/>
        </a:p>
      </dgm:t>
    </dgm:pt>
    <dgm:pt modelId="{0F6A4371-6CB5-4D84-B4A0-E99AC0428521}" type="sibTrans" cxnId="{190DB92E-2C9C-49CC-B6A6-457265AD6C72}">
      <dgm:prSet/>
      <dgm:spPr/>
      <dgm:t>
        <a:bodyPr/>
        <a:lstStyle/>
        <a:p>
          <a:endParaRPr lang="ru-RU"/>
        </a:p>
      </dgm:t>
    </dgm:pt>
    <dgm:pt modelId="{E7F0893F-3375-4D5A-B7A9-CC7ECAFBD5DB}">
      <dgm:prSet phldrT="[Текст]"/>
      <dgm:spPr/>
      <dgm:t>
        <a:bodyPr/>
        <a:lstStyle/>
        <a:p>
          <a:r>
            <a:rPr lang="uk-UA" dirty="0" smtClean="0"/>
            <a:t>Індивідуальні</a:t>
          </a:r>
          <a:endParaRPr lang="ru-RU" dirty="0"/>
        </a:p>
      </dgm:t>
    </dgm:pt>
    <dgm:pt modelId="{B8966633-738E-48D7-8BAF-CE6A7EB23F61}" type="parTrans" cxnId="{C6C1C806-0EFF-43A9-A8D0-369FF39A56F6}">
      <dgm:prSet/>
      <dgm:spPr/>
      <dgm:t>
        <a:bodyPr/>
        <a:lstStyle/>
        <a:p>
          <a:endParaRPr lang="ru-RU"/>
        </a:p>
      </dgm:t>
    </dgm:pt>
    <dgm:pt modelId="{EE68F491-A8E9-4FA7-9E17-EB6586C87F00}" type="sibTrans" cxnId="{C6C1C806-0EFF-43A9-A8D0-369FF39A56F6}">
      <dgm:prSet/>
      <dgm:spPr/>
      <dgm:t>
        <a:bodyPr/>
        <a:lstStyle/>
        <a:p>
          <a:endParaRPr lang="ru-RU"/>
        </a:p>
      </dgm:t>
    </dgm:pt>
    <dgm:pt modelId="{E3E0F22D-49F4-431B-A39D-D4DD8EFD5A57}">
      <dgm:prSet phldrT="[Текст]"/>
      <dgm:spPr/>
      <dgm:t>
        <a:bodyPr/>
        <a:lstStyle/>
        <a:p>
          <a:r>
            <a:rPr lang="uk-UA" dirty="0" smtClean="0"/>
            <a:t>Групові</a:t>
          </a:r>
          <a:endParaRPr lang="ru-RU" dirty="0"/>
        </a:p>
      </dgm:t>
    </dgm:pt>
    <dgm:pt modelId="{27F299DC-0164-4D28-BEAD-53E45F028D7B}" type="parTrans" cxnId="{3ED4A482-C81E-44DF-B234-E4B9B866ECAE}">
      <dgm:prSet/>
      <dgm:spPr/>
      <dgm:t>
        <a:bodyPr/>
        <a:lstStyle/>
        <a:p>
          <a:endParaRPr lang="ru-RU"/>
        </a:p>
      </dgm:t>
    </dgm:pt>
    <dgm:pt modelId="{55562929-D633-4D47-ACED-A99F595151CE}" type="sibTrans" cxnId="{3ED4A482-C81E-44DF-B234-E4B9B866ECAE}">
      <dgm:prSet/>
      <dgm:spPr/>
      <dgm:t>
        <a:bodyPr/>
        <a:lstStyle/>
        <a:p>
          <a:endParaRPr lang="ru-RU"/>
        </a:p>
      </dgm:t>
    </dgm:pt>
    <dgm:pt modelId="{091F0B49-AF2B-4DEE-BA89-DDA72481DF8D}">
      <dgm:prSet phldrT="[Текст]"/>
      <dgm:spPr/>
      <dgm:t>
        <a:bodyPr/>
        <a:lstStyle/>
        <a:p>
          <a:r>
            <a:rPr lang="uk-UA" dirty="0" smtClean="0"/>
            <a:t>Клубні </a:t>
          </a:r>
          <a:endParaRPr lang="ru-RU" dirty="0"/>
        </a:p>
      </dgm:t>
    </dgm:pt>
    <dgm:pt modelId="{0F4A2D6E-223E-4DCF-855C-AC6487432C4A}" type="parTrans" cxnId="{B697DE7B-F77C-4F7D-B073-5610428BA4E9}">
      <dgm:prSet/>
      <dgm:spPr/>
      <dgm:t>
        <a:bodyPr/>
        <a:lstStyle/>
        <a:p>
          <a:endParaRPr lang="ru-RU"/>
        </a:p>
      </dgm:t>
    </dgm:pt>
    <dgm:pt modelId="{2238463A-78F0-44D8-A13C-FCC4F81F2619}" type="sibTrans" cxnId="{B697DE7B-F77C-4F7D-B073-5610428BA4E9}">
      <dgm:prSet/>
      <dgm:spPr/>
      <dgm:t>
        <a:bodyPr/>
        <a:lstStyle/>
        <a:p>
          <a:endParaRPr lang="ru-RU"/>
        </a:p>
      </dgm:t>
    </dgm:pt>
    <dgm:pt modelId="{A27CF9CC-76F7-4545-8994-3696C00AD690}" type="pres">
      <dgm:prSet presAssocID="{F96EBE51-A3C7-4C65-B7A9-9474F4CEF7F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4C4A060-A206-49C5-8A9D-7CB03AC42D25}" type="pres">
      <dgm:prSet presAssocID="{1A76F4D0-31D8-4B36-ADDA-6AE0976726B6}" presName="parentLin" presStyleCnt="0"/>
      <dgm:spPr/>
    </dgm:pt>
    <dgm:pt modelId="{D53173B0-6D03-43D8-9DDE-B07288BB44DD}" type="pres">
      <dgm:prSet presAssocID="{1A76F4D0-31D8-4B36-ADDA-6AE0976726B6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EFD7CADA-B2B8-4894-83D1-E5FBE6BC876A}" type="pres">
      <dgm:prSet presAssocID="{1A76F4D0-31D8-4B36-ADDA-6AE0976726B6}" presName="parentText" presStyleLbl="node1" presStyleIdx="0" presStyleCnt="1" custLinFactNeighborX="-865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4DB159-D229-4F28-8AA8-79DA88C427D2}" type="pres">
      <dgm:prSet presAssocID="{1A76F4D0-31D8-4B36-ADDA-6AE0976726B6}" presName="negativeSpace" presStyleCnt="0"/>
      <dgm:spPr/>
    </dgm:pt>
    <dgm:pt modelId="{04870D57-B1E2-44BF-8FB5-D98D22E76E2C}" type="pres">
      <dgm:prSet presAssocID="{1A76F4D0-31D8-4B36-ADDA-6AE0976726B6}" presName="childText" presStyleLbl="conFgAcc1" presStyleIdx="0" presStyleCnt="1" custLinFactNeighborX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90DB92E-2C9C-49CC-B6A6-457265AD6C72}" srcId="{1A76F4D0-31D8-4B36-ADDA-6AE0976726B6}" destId="{30570796-3091-4352-9404-4DC58123CB53}" srcOrd="0" destOrd="0" parTransId="{7538A4C4-1AC7-4073-A6FE-A2BF1C95A21C}" sibTransId="{0F6A4371-6CB5-4D84-B4A0-E99AC0428521}"/>
    <dgm:cxn modelId="{609F6CEE-A496-4606-8D6E-9450D15C4DE9}" type="presOf" srcId="{1A76F4D0-31D8-4B36-ADDA-6AE0976726B6}" destId="{D53173B0-6D03-43D8-9DDE-B07288BB44DD}" srcOrd="0" destOrd="0" presId="urn:microsoft.com/office/officeart/2005/8/layout/list1"/>
    <dgm:cxn modelId="{C529800C-28D7-498F-A194-F70B962ADAD1}" type="presOf" srcId="{091F0B49-AF2B-4DEE-BA89-DDA72481DF8D}" destId="{04870D57-B1E2-44BF-8FB5-D98D22E76E2C}" srcOrd="0" destOrd="3" presId="urn:microsoft.com/office/officeart/2005/8/layout/list1"/>
    <dgm:cxn modelId="{C23B8438-3C75-4DB3-AB6C-36184F611B62}" type="presOf" srcId="{30570796-3091-4352-9404-4DC58123CB53}" destId="{04870D57-B1E2-44BF-8FB5-D98D22E76E2C}" srcOrd="0" destOrd="0" presId="urn:microsoft.com/office/officeart/2005/8/layout/list1"/>
    <dgm:cxn modelId="{3ED4A482-C81E-44DF-B234-E4B9B866ECAE}" srcId="{1A76F4D0-31D8-4B36-ADDA-6AE0976726B6}" destId="{E3E0F22D-49F4-431B-A39D-D4DD8EFD5A57}" srcOrd="2" destOrd="0" parTransId="{27F299DC-0164-4D28-BEAD-53E45F028D7B}" sibTransId="{55562929-D633-4D47-ACED-A99F595151CE}"/>
    <dgm:cxn modelId="{DAB898B0-29D4-4157-9F39-062E16546A48}" type="presOf" srcId="{E7F0893F-3375-4D5A-B7A9-CC7ECAFBD5DB}" destId="{04870D57-B1E2-44BF-8FB5-D98D22E76E2C}" srcOrd="0" destOrd="1" presId="urn:microsoft.com/office/officeart/2005/8/layout/list1"/>
    <dgm:cxn modelId="{BF3A56F7-3F1F-4936-B82F-869B01C52F71}" srcId="{F96EBE51-A3C7-4C65-B7A9-9474F4CEF7F8}" destId="{1A76F4D0-31D8-4B36-ADDA-6AE0976726B6}" srcOrd="0" destOrd="0" parTransId="{E0932318-27B3-4808-898B-C780167C359E}" sibTransId="{5EC5B027-88E1-4523-BF71-C2221AF59B9E}"/>
    <dgm:cxn modelId="{47E4BCBC-531C-4153-B22D-96BABA1566D8}" type="presOf" srcId="{1A76F4D0-31D8-4B36-ADDA-6AE0976726B6}" destId="{EFD7CADA-B2B8-4894-83D1-E5FBE6BC876A}" srcOrd="1" destOrd="0" presId="urn:microsoft.com/office/officeart/2005/8/layout/list1"/>
    <dgm:cxn modelId="{B697DE7B-F77C-4F7D-B073-5610428BA4E9}" srcId="{1A76F4D0-31D8-4B36-ADDA-6AE0976726B6}" destId="{091F0B49-AF2B-4DEE-BA89-DDA72481DF8D}" srcOrd="3" destOrd="0" parTransId="{0F4A2D6E-223E-4DCF-855C-AC6487432C4A}" sibTransId="{2238463A-78F0-44D8-A13C-FCC4F81F2619}"/>
    <dgm:cxn modelId="{C4DAD3A3-2E84-4E17-A998-F0A8E9E15BAB}" type="presOf" srcId="{F96EBE51-A3C7-4C65-B7A9-9474F4CEF7F8}" destId="{A27CF9CC-76F7-4545-8994-3696C00AD690}" srcOrd="0" destOrd="0" presId="urn:microsoft.com/office/officeart/2005/8/layout/list1"/>
    <dgm:cxn modelId="{D946CA5C-7919-4360-A51A-079265337D66}" type="presOf" srcId="{E3E0F22D-49F4-431B-A39D-D4DD8EFD5A57}" destId="{04870D57-B1E2-44BF-8FB5-D98D22E76E2C}" srcOrd="0" destOrd="2" presId="urn:microsoft.com/office/officeart/2005/8/layout/list1"/>
    <dgm:cxn modelId="{C6C1C806-0EFF-43A9-A8D0-369FF39A56F6}" srcId="{1A76F4D0-31D8-4B36-ADDA-6AE0976726B6}" destId="{E7F0893F-3375-4D5A-B7A9-CC7ECAFBD5DB}" srcOrd="1" destOrd="0" parTransId="{B8966633-738E-48D7-8BAF-CE6A7EB23F61}" sibTransId="{EE68F491-A8E9-4FA7-9E17-EB6586C87F00}"/>
    <dgm:cxn modelId="{94860E71-8779-47AD-A363-9F51AD436351}" type="presParOf" srcId="{A27CF9CC-76F7-4545-8994-3696C00AD690}" destId="{F4C4A060-A206-49C5-8A9D-7CB03AC42D25}" srcOrd="0" destOrd="0" presId="urn:microsoft.com/office/officeart/2005/8/layout/list1"/>
    <dgm:cxn modelId="{C6D88F1E-EAA1-45D3-AFC9-F120B776565F}" type="presParOf" srcId="{F4C4A060-A206-49C5-8A9D-7CB03AC42D25}" destId="{D53173B0-6D03-43D8-9DDE-B07288BB44DD}" srcOrd="0" destOrd="0" presId="urn:microsoft.com/office/officeart/2005/8/layout/list1"/>
    <dgm:cxn modelId="{E2D50444-3562-41C5-BC70-E54FD0BFCD5E}" type="presParOf" srcId="{F4C4A060-A206-49C5-8A9D-7CB03AC42D25}" destId="{EFD7CADA-B2B8-4894-83D1-E5FBE6BC876A}" srcOrd="1" destOrd="0" presId="urn:microsoft.com/office/officeart/2005/8/layout/list1"/>
    <dgm:cxn modelId="{095C32EC-092F-4B60-89A7-58B866890F6F}" type="presParOf" srcId="{A27CF9CC-76F7-4545-8994-3696C00AD690}" destId="{364DB159-D229-4F28-8AA8-79DA88C427D2}" srcOrd="1" destOrd="0" presId="urn:microsoft.com/office/officeart/2005/8/layout/list1"/>
    <dgm:cxn modelId="{60166C49-0B66-4156-9F84-F48FDE425176}" type="presParOf" srcId="{A27CF9CC-76F7-4545-8994-3696C00AD690}" destId="{04870D57-B1E2-44BF-8FB5-D98D22E76E2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96EBE51-A3C7-4C65-B7A9-9474F4CEF7F8}" type="doc">
      <dgm:prSet loTypeId="urn:microsoft.com/office/officeart/2005/8/layout/list1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A76F4D0-31D8-4B36-ADDA-6AE0976726B6}">
      <dgm:prSet phldrT="[Текст]" custT="1"/>
      <dgm:spPr/>
      <dgm:t>
        <a:bodyPr/>
        <a:lstStyle/>
        <a:p>
          <a:r>
            <a:rPr lang="uk-UA" sz="4000" dirty="0" smtClean="0"/>
            <a:t>За пріоритетною складовою педагогічного процесу</a:t>
          </a:r>
          <a:endParaRPr lang="ru-RU" sz="4000" dirty="0"/>
        </a:p>
      </dgm:t>
    </dgm:pt>
    <dgm:pt modelId="{E0932318-27B3-4808-898B-C780167C359E}" type="parTrans" cxnId="{BF3A56F7-3F1F-4936-B82F-869B01C52F71}">
      <dgm:prSet/>
      <dgm:spPr/>
      <dgm:t>
        <a:bodyPr/>
        <a:lstStyle/>
        <a:p>
          <a:endParaRPr lang="ru-RU"/>
        </a:p>
      </dgm:t>
    </dgm:pt>
    <dgm:pt modelId="{5EC5B027-88E1-4523-BF71-C2221AF59B9E}" type="sibTrans" cxnId="{BF3A56F7-3F1F-4936-B82F-869B01C52F71}">
      <dgm:prSet/>
      <dgm:spPr/>
      <dgm:t>
        <a:bodyPr/>
        <a:lstStyle/>
        <a:p>
          <a:endParaRPr lang="ru-RU"/>
        </a:p>
      </dgm:t>
    </dgm:pt>
    <dgm:pt modelId="{30570796-3091-4352-9404-4DC58123CB53}">
      <dgm:prSet phldrT="[Текст]"/>
      <dgm:spPr/>
      <dgm:t>
        <a:bodyPr/>
        <a:lstStyle/>
        <a:p>
          <a:r>
            <a:rPr lang="uk-UA" dirty="0" err="1" smtClean="0"/>
            <a:t>Прдметно</a:t>
          </a:r>
          <a:r>
            <a:rPr lang="uk-UA" dirty="0" smtClean="0"/>
            <a:t>-зорієнтовані</a:t>
          </a:r>
          <a:endParaRPr lang="ru-RU" dirty="0"/>
        </a:p>
      </dgm:t>
    </dgm:pt>
    <dgm:pt modelId="{7538A4C4-1AC7-4073-A6FE-A2BF1C95A21C}" type="parTrans" cxnId="{190DB92E-2C9C-49CC-B6A6-457265AD6C72}">
      <dgm:prSet/>
      <dgm:spPr/>
      <dgm:t>
        <a:bodyPr/>
        <a:lstStyle/>
        <a:p>
          <a:endParaRPr lang="ru-RU"/>
        </a:p>
      </dgm:t>
    </dgm:pt>
    <dgm:pt modelId="{0F6A4371-6CB5-4D84-B4A0-E99AC0428521}" type="sibTrans" cxnId="{190DB92E-2C9C-49CC-B6A6-457265AD6C72}">
      <dgm:prSet/>
      <dgm:spPr/>
      <dgm:t>
        <a:bodyPr/>
        <a:lstStyle/>
        <a:p>
          <a:endParaRPr lang="ru-RU"/>
        </a:p>
      </dgm:t>
    </dgm:pt>
    <dgm:pt modelId="{A377C94E-BEE7-41C1-9D0C-487CA97A773F}">
      <dgm:prSet phldrT="[Текст]"/>
      <dgm:spPr/>
      <dgm:t>
        <a:bodyPr/>
        <a:lstStyle/>
        <a:p>
          <a:r>
            <a:rPr lang="uk-UA" dirty="0" smtClean="0"/>
            <a:t>Особистісно-зорієнтовані</a:t>
          </a:r>
          <a:endParaRPr lang="ru-RU" dirty="0"/>
        </a:p>
      </dgm:t>
    </dgm:pt>
    <dgm:pt modelId="{18894EB4-82EF-4BE1-9FA4-1912E3CD5E97}" type="parTrans" cxnId="{4CBB0B97-DCB4-4821-BB66-E87A8C336DCD}">
      <dgm:prSet/>
      <dgm:spPr/>
      <dgm:t>
        <a:bodyPr/>
        <a:lstStyle/>
        <a:p>
          <a:endParaRPr lang="ru-RU"/>
        </a:p>
      </dgm:t>
    </dgm:pt>
    <dgm:pt modelId="{188E94B5-A044-4A57-B570-E0723D834A69}" type="sibTrans" cxnId="{4CBB0B97-DCB4-4821-BB66-E87A8C336DCD}">
      <dgm:prSet/>
      <dgm:spPr/>
      <dgm:t>
        <a:bodyPr/>
        <a:lstStyle/>
        <a:p>
          <a:endParaRPr lang="ru-RU"/>
        </a:p>
      </dgm:t>
    </dgm:pt>
    <dgm:pt modelId="{B1D4F016-7CEC-480B-BA6D-AFAE18DC7328}">
      <dgm:prSet phldrT="[Текст]"/>
      <dgm:spPr/>
      <dgm:t>
        <a:bodyPr/>
        <a:lstStyle/>
        <a:p>
          <a:r>
            <a:rPr lang="uk-UA" dirty="0" smtClean="0"/>
            <a:t>Партнерські </a:t>
          </a:r>
          <a:endParaRPr lang="ru-RU" dirty="0"/>
        </a:p>
      </dgm:t>
    </dgm:pt>
    <dgm:pt modelId="{6C1ACD6C-7F87-4C07-B150-F36CB445458F}" type="parTrans" cxnId="{1298B675-B4AF-41E4-B381-55DF956FF351}">
      <dgm:prSet/>
      <dgm:spPr/>
      <dgm:t>
        <a:bodyPr/>
        <a:lstStyle/>
        <a:p>
          <a:endParaRPr lang="ru-RU"/>
        </a:p>
      </dgm:t>
    </dgm:pt>
    <dgm:pt modelId="{32A9189D-07B6-4278-95AF-8EC99F48E329}" type="sibTrans" cxnId="{1298B675-B4AF-41E4-B381-55DF956FF351}">
      <dgm:prSet/>
      <dgm:spPr/>
      <dgm:t>
        <a:bodyPr/>
        <a:lstStyle/>
        <a:p>
          <a:endParaRPr lang="ru-RU"/>
        </a:p>
      </dgm:t>
    </dgm:pt>
    <dgm:pt modelId="{A27CF9CC-76F7-4545-8994-3696C00AD690}" type="pres">
      <dgm:prSet presAssocID="{F96EBE51-A3C7-4C65-B7A9-9474F4CEF7F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4C4A060-A206-49C5-8A9D-7CB03AC42D25}" type="pres">
      <dgm:prSet presAssocID="{1A76F4D0-31D8-4B36-ADDA-6AE0976726B6}" presName="parentLin" presStyleCnt="0"/>
      <dgm:spPr/>
    </dgm:pt>
    <dgm:pt modelId="{D53173B0-6D03-43D8-9DDE-B07288BB44DD}" type="pres">
      <dgm:prSet presAssocID="{1A76F4D0-31D8-4B36-ADDA-6AE0976726B6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EFD7CADA-B2B8-4894-83D1-E5FBE6BC876A}" type="pres">
      <dgm:prSet presAssocID="{1A76F4D0-31D8-4B36-ADDA-6AE0976726B6}" presName="parentText" presStyleLbl="node1" presStyleIdx="0" presStyleCnt="1" custLinFactNeighborX="-865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4DB159-D229-4F28-8AA8-79DA88C427D2}" type="pres">
      <dgm:prSet presAssocID="{1A76F4D0-31D8-4B36-ADDA-6AE0976726B6}" presName="negativeSpace" presStyleCnt="0"/>
      <dgm:spPr/>
    </dgm:pt>
    <dgm:pt modelId="{04870D57-B1E2-44BF-8FB5-D98D22E76E2C}" type="pres">
      <dgm:prSet presAssocID="{1A76F4D0-31D8-4B36-ADDA-6AE0976726B6}" presName="childText" presStyleLbl="conFgAcc1" presStyleIdx="0" presStyleCnt="1" custLinFactNeighborX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298B675-B4AF-41E4-B381-55DF956FF351}" srcId="{1A76F4D0-31D8-4B36-ADDA-6AE0976726B6}" destId="{B1D4F016-7CEC-480B-BA6D-AFAE18DC7328}" srcOrd="2" destOrd="0" parTransId="{6C1ACD6C-7F87-4C07-B150-F36CB445458F}" sibTransId="{32A9189D-07B6-4278-95AF-8EC99F48E329}"/>
    <dgm:cxn modelId="{190DB92E-2C9C-49CC-B6A6-457265AD6C72}" srcId="{1A76F4D0-31D8-4B36-ADDA-6AE0976726B6}" destId="{30570796-3091-4352-9404-4DC58123CB53}" srcOrd="0" destOrd="0" parTransId="{7538A4C4-1AC7-4073-A6FE-A2BF1C95A21C}" sibTransId="{0F6A4371-6CB5-4D84-B4A0-E99AC0428521}"/>
    <dgm:cxn modelId="{4802A88D-54EF-4442-8FB0-35DB2CC35217}" type="presOf" srcId="{B1D4F016-7CEC-480B-BA6D-AFAE18DC7328}" destId="{04870D57-B1E2-44BF-8FB5-D98D22E76E2C}" srcOrd="0" destOrd="2" presId="urn:microsoft.com/office/officeart/2005/8/layout/list1"/>
    <dgm:cxn modelId="{C4DAD3A3-2E84-4E17-A998-F0A8E9E15BAB}" type="presOf" srcId="{F96EBE51-A3C7-4C65-B7A9-9474F4CEF7F8}" destId="{A27CF9CC-76F7-4545-8994-3696C00AD690}" srcOrd="0" destOrd="0" presId="urn:microsoft.com/office/officeart/2005/8/layout/list1"/>
    <dgm:cxn modelId="{BF3A56F7-3F1F-4936-B82F-869B01C52F71}" srcId="{F96EBE51-A3C7-4C65-B7A9-9474F4CEF7F8}" destId="{1A76F4D0-31D8-4B36-ADDA-6AE0976726B6}" srcOrd="0" destOrd="0" parTransId="{E0932318-27B3-4808-898B-C780167C359E}" sibTransId="{5EC5B027-88E1-4523-BF71-C2221AF59B9E}"/>
    <dgm:cxn modelId="{47E4BCBC-531C-4153-B22D-96BABA1566D8}" type="presOf" srcId="{1A76F4D0-31D8-4B36-ADDA-6AE0976726B6}" destId="{EFD7CADA-B2B8-4894-83D1-E5FBE6BC876A}" srcOrd="1" destOrd="0" presId="urn:microsoft.com/office/officeart/2005/8/layout/list1"/>
    <dgm:cxn modelId="{C23B8438-3C75-4DB3-AB6C-36184F611B62}" type="presOf" srcId="{30570796-3091-4352-9404-4DC58123CB53}" destId="{04870D57-B1E2-44BF-8FB5-D98D22E76E2C}" srcOrd="0" destOrd="0" presId="urn:microsoft.com/office/officeart/2005/8/layout/list1"/>
    <dgm:cxn modelId="{609F6CEE-A496-4606-8D6E-9450D15C4DE9}" type="presOf" srcId="{1A76F4D0-31D8-4B36-ADDA-6AE0976726B6}" destId="{D53173B0-6D03-43D8-9DDE-B07288BB44DD}" srcOrd="0" destOrd="0" presId="urn:microsoft.com/office/officeart/2005/8/layout/list1"/>
    <dgm:cxn modelId="{AD05C91B-0CEC-4FA5-A9B6-25EFB4A32B6A}" type="presOf" srcId="{A377C94E-BEE7-41C1-9D0C-487CA97A773F}" destId="{04870D57-B1E2-44BF-8FB5-D98D22E76E2C}" srcOrd="0" destOrd="1" presId="urn:microsoft.com/office/officeart/2005/8/layout/list1"/>
    <dgm:cxn modelId="{4CBB0B97-DCB4-4821-BB66-E87A8C336DCD}" srcId="{1A76F4D0-31D8-4B36-ADDA-6AE0976726B6}" destId="{A377C94E-BEE7-41C1-9D0C-487CA97A773F}" srcOrd="1" destOrd="0" parTransId="{18894EB4-82EF-4BE1-9FA4-1912E3CD5E97}" sibTransId="{188E94B5-A044-4A57-B570-E0723D834A69}"/>
    <dgm:cxn modelId="{94860E71-8779-47AD-A363-9F51AD436351}" type="presParOf" srcId="{A27CF9CC-76F7-4545-8994-3696C00AD690}" destId="{F4C4A060-A206-49C5-8A9D-7CB03AC42D25}" srcOrd="0" destOrd="0" presId="urn:microsoft.com/office/officeart/2005/8/layout/list1"/>
    <dgm:cxn modelId="{C6D88F1E-EAA1-45D3-AFC9-F120B776565F}" type="presParOf" srcId="{F4C4A060-A206-49C5-8A9D-7CB03AC42D25}" destId="{D53173B0-6D03-43D8-9DDE-B07288BB44DD}" srcOrd="0" destOrd="0" presId="urn:microsoft.com/office/officeart/2005/8/layout/list1"/>
    <dgm:cxn modelId="{E2D50444-3562-41C5-BC70-E54FD0BFCD5E}" type="presParOf" srcId="{F4C4A060-A206-49C5-8A9D-7CB03AC42D25}" destId="{EFD7CADA-B2B8-4894-83D1-E5FBE6BC876A}" srcOrd="1" destOrd="0" presId="urn:microsoft.com/office/officeart/2005/8/layout/list1"/>
    <dgm:cxn modelId="{095C32EC-092F-4B60-89A7-58B866890F6F}" type="presParOf" srcId="{A27CF9CC-76F7-4545-8994-3696C00AD690}" destId="{364DB159-D229-4F28-8AA8-79DA88C427D2}" srcOrd="1" destOrd="0" presId="urn:microsoft.com/office/officeart/2005/8/layout/list1"/>
    <dgm:cxn modelId="{60166C49-0B66-4156-9F84-F48FDE425176}" type="presParOf" srcId="{A27CF9CC-76F7-4545-8994-3696C00AD690}" destId="{04870D57-B1E2-44BF-8FB5-D98D22E76E2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D2A0E5-5833-4A4D-869B-8B0384C52F14}">
      <dsp:nvSpPr>
        <dsp:cNvPr id="0" name=""/>
        <dsp:cNvSpPr/>
      </dsp:nvSpPr>
      <dsp:spPr>
        <a:xfrm>
          <a:off x="1304587" y="1770"/>
          <a:ext cx="803836" cy="80383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92C9F992-D16D-45F2-B720-C672F13E9D06}">
      <dsp:nvSpPr>
        <dsp:cNvPr id="0" name=""/>
        <dsp:cNvSpPr/>
      </dsp:nvSpPr>
      <dsp:spPr>
        <a:xfrm>
          <a:off x="1706505" y="1770"/>
          <a:ext cx="4288763" cy="8038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7150" rIns="0" bIns="57150" numCol="1" spcCol="1270" anchor="ctr" anchorCtr="0">
          <a:noAutofit/>
        </a:bodyPr>
        <a:lstStyle/>
        <a:p>
          <a:pPr lvl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500" kern="1200" dirty="0" smtClean="0"/>
            <a:t>Концептуальність </a:t>
          </a:r>
          <a:endParaRPr lang="ru-RU" sz="4500" kern="1200" dirty="0"/>
        </a:p>
      </dsp:txBody>
      <dsp:txXfrm>
        <a:off x="1706505" y="1770"/>
        <a:ext cx="4288763" cy="803836"/>
      </dsp:txXfrm>
    </dsp:sp>
    <dsp:sp modelId="{1585938A-767E-4319-A65F-46472591E215}">
      <dsp:nvSpPr>
        <dsp:cNvPr id="0" name=""/>
        <dsp:cNvSpPr/>
      </dsp:nvSpPr>
      <dsp:spPr>
        <a:xfrm>
          <a:off x="1304587" y="805607"/>
          <a:ext cx="803836" cy="80383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9D8EC0E0-8259-498A-8B0A-71C57CE90E35}">
      <dsp:nvSpPr>
        <dsp:cNvPr id="0" name=""/>
        <dsp:cNvSpPr/>
      </dsp:nvSpPr>
      <dsp:spPr>
        <a:xfrm>
          <a:off x="1706505" y="805607"/>
          <a:ext cx="4288763" cy="8038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7150" rIns="0" bIns="57150" numCol="1" spcCol="1270" anchor="ctr" anchorCtr="0">
          <a:noAutofit/>
        </a:bodyPr>
        <a:lstStyle/>
        <a:p>
          <a:pPr lvl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500" kern="1200" dirty="0" smtClean="0"/>
            <a:t>Системність</a:t>
          </a:r>
        </a:p>
      </dsp:txBody>
      <dsp:txXfrm>
        <a:off x="1706505" y="805607"/>
        <a:ext cx="4288763" cy="803836"/>
      </dsp:txXfrm>
    </dsp:sp>
    <dsp:sp modelId="{7533508E-5AA9-4DAD-A678-A22AA256C660}">
      <dsp:nvSpPr>
        <dsp:cNvPr id="0" name=""/>
        <dsp:cNvSpPr/>
      </dsp:nvSpPr>
      <dsp:spPr>
        <a:xfrm>
          <a:off x="1304587" y="1609444"/>
          <a:ext cx="803836" cy="80383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C66DBB2D-1A18-4DAF-AFEF-239E8D7F5281}">
      <dsp:nvSpPr>
        <dsp:cNvPr id="0" name=""/>
        <dsp:cNvSpPr/>
      </dsp:nvSpPr>
      <dsp:spPr>
        <a:xfrm>
          <a:off x="1706505" y="1609444"/>
          <a:ext cx="4288763" cy="8038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7150" rIns="0" bIns="57150" numCol="1" spcCol="1270" anchor="ctr" anchorCtr="0">
          <a:noAutofit/>
        </a:bodyPr>
        <a:lstStyle/>
        <a:p>
          <a:pPr lvl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500" kern="1200" dirty="0" smtClean="0"/>
            <a:t>Керованість </a:t>
          </a:r>
          <a:endParaRPr lang="ru-RU" sz="4500" kern="1200" dirty="0"/>
        </a:p>
      </dsp:txBody>
      <dsp:txXfrm>
        <a:off x="1706505" y="1609444"/>
        <a:ext cx="4288763" cy="803836"/>
      </dsp:txXfrm>
    </dsp:sp>
    <dsp:sp modelId="{615918DA-DBB8-4B09-9CB8-5C75D111A435}">
      <dsp:nvSpPr>
        <dsp:cNvPr id="0" name=""/>
        <dsp:cNvSpPr/>
      </dsp:nvSpPr>
      <dsp:spPr>
        <a:xfrm>
          <a:off x="1304587" y="2413280"/>
          <a:ext cx="803836" cy="80383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9036B08F-3557-4BA7-A2EC-25BC620F0672}">
      <dsp:nvSpPr>
        <dsp:cNvPr id="0" name=""/>
        <dsp:cNvSpPr/>
      </dsp:nvSpPr>
      <dsp:spPr>
        <a:xfrm>
          <a:off x="1706505" y="2413280"/>
          <a:ext cx="4288763" cy="8038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7150" rIns="0" bIns="57150" numCol="1" spcCol="1270" anchor="ctr" anchorCtr="0">
          <a:noAutofit/>
        </a:bodyPr>
        <a:lstStyle/>
        <a:p>
          <a:pPr lvl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500" kern="1200" dirty="0" smtClean="0"/>
            <a:t>Ефективність </a:t>
          </a:r>
          <a:endParaRPr lang="ru-RU" sz="4500" kern="1200" dirty="0"/>
        </a:p>
      </dsp:txBody>
      <dsp:txXfrm>
        <a:off x="1706505" y="2413280"/>
        <a:ext cx="4288763" cy="803836"/>
      </dsp:txXfrm>
    </dsp:sp>
    <dsp:sp modelId="{EA6231FB-5969-41F0-9040-932FCA63A5C1}">
      <dsp:nvSpPr>
        <dsp:cNvPr id="0" name=""/>
        <dsp:cNvSpPr/>
      </dsp:nvSpPr>
      <dsp:spPr>
        <a:xfrm>
          <a:off x="1304587" y="3217117"/>
          <a:ext cx="803836" cy="80383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BAC47599-28D4-42AA-948E-2F59C64F7163}">
      <dsp:nvSpPr>
        <dsp:cNvPr id="0" name=""/>
        <dsp:cNvSpPr/>
      </dsp:nvSpPr>
      <dsp:spPr>
        <a:xfrm>
          <a:off x="1706505" y="3217117"/>
          <a:ext cx="4288763" cy="8038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7150" rIns="0" bIns="57150" numCol="1" spcCol="1270" anchor="ctr" anchorCtr="0">
          <a:noAutofit/>
        </a:bodyPr>
        <a:lstStyle/>
        <a:p>
          <a:pPr lvl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500" kern="1200" dirty="0" smtClean="0"/>
            <a:t>Відтворюваність </a:t>
          </a:r>
          <a:endParaRPr lang="ru-RU" sz="4500" kern="1200" dirty="0"/>
        </a:p>
      </dsp:txBody>
      <dsp:txXfrm>
        <a:off x="1706505" y="3217117"/>
        <a:ext cx="4288763" cy="8038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870D57-B1E2-44BF-8FB5-D98D22E76E2C}">
      <dsp:nvSpPr>
        <dsp:cNvPr id="0" name=""/>
        <dsp:cNvSpPr/>
      </dsp:nvSpPr>
      <dsp:spPr>
        <a:xfrm>
          <a:off x="0" y="672882"/>
          <a:ext cx="10058399" cy="332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80644" tIns="916432" rIns="780644" bIns="312928" numCol="1" spcCol="1270" anchor="t" anchorCtr="0">
          <a:noAutofit/>
        </a:bodyPr>
        <a:lstStyle/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4400" kern="1200" dirty="0" err="1" smtClean="0"/>
            <a:t>Загальнопедагогічні</a:t>
          </a:r>
          <a:r>
            <a:rPr lang="uk-UA" sz="4400" kern="1200" dirty="0" smtClean="0"/>
            <a:t> </a:t>
          </a:r>
          <a:endParaRPr lang="ru-RU" sz="4400" kern="1200" dirty="0"/>
        </a:p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4400" kern="1200" dirty="0" smtClean="0"/>
            <a:t>Предметні </a:t>
          </a:r>
          <a:endParaRPr lang="ru-RU" sz="4400" kern="1200" dirty="0"/>
        </a:p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4400" kern="1200" dirty="0" smtClean="0"/>
            <a:t>Локальні та модульні </a:t>
          </a:r>
          <a:endParaRPr lang="ru-RU" sz="4400" kern="1200" dirty="0"/>
        </a:p>
      </dsp:txBody>
      <dsp:txXfrm>
        <a:off x="0" y="672882"/>
        <a:ext cx="10058399" cy="3326400"/>
      </dsp:txXfrm>
    </dsp:sp>
    <dsp:sp modelId="{EFD7CADA-B2B8-4894-83D1-E5FBE6BC876A}">
      <dsp:nvSpPr>
        <dsp:cNvPr id="0" name=""/>
        <dsp:cNvSpPr/>
      </dsp:nvSpPr>
      <dsp:spPr>
        <a:xfrm>
          <a:off x="459377" y="23442"/>
          <a:ext cx="7040880" cy="12988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400" kern="1200" dirty="0" smtClean="0"/>
            <a:t>За рівнем застосування</a:t>
          </a:r>
          <a:endParaRPr lang="ru-RU" sz="4400" kern="1200" dirty="0"/>
        </a:p>
      </dsp:txBody>
      <dsp:txXfrm>
        <a:off x="522783" y="86848"/>
        <a:ext cx="6914068" cy="11720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870D57-B1E2-44BF-8FB5-D98D22E76E2C}">
      <dsp:nvSpPr>
        <dsp:cNvPr id="0" name=""/>
        <dsp:cNvSpPr/>
      </dsp:nvSpPr>
      <dsp:spPr>
        <a:xfrm>
          <a:off x="0" y="671427"/>
          <a:ext cx="10058399" cy="36146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80644" tIns="937260" rIns="780644" bIns="227584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200" b="1" kern="1200" dirty="0" smtClean="0"/>
            <a:t>Авторитарні</a:t>
          </a:r>
          <a:r>
            <a:rPr lang="uk-UA" sz="3200" kern="1200" dirty="0" smtClean="0"/>
            <a:t> (чітка та надмірна регламентація) </a:t>
          </a:r>
          <a:endParaRPr lang="ru-RU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200" b="1" kern="1200" dirty="0" err="1" smtClean="0"/>
            <a:t>Дидактоцентричні</a:t>
          </a:r>
          <a:r>
            <a:rPr lang="uk-UA" sz="3200" kern="1200" dirty="0" smtClean="0"/>
            <a:t> (зосереджені на навчанні</a:t>
          </a:r>
          <a:r>
            <a:rPr lang="uk-UA" sz="3200" kern="1200" dirty="0" smtClean="0"/>
            <a:t>) </a:t>
          </a:r>
          <a:endParaRPr lang="ru-RU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200" b="1" kern="1200" dirty="0" smtClean="0"/>
            <a:t>Особистісно-орієнтован</a:t>
          </a:r>
          <a:r>
            <a:rPr lang="uk-UA" sz="3200" kern="1200" dirty="0" smtClean="0"/>
            <a:t>і (технології співпраці, гуманно-орієнтовані, технології вільного виховання) </a:t>
          </a:r>
          <a:endParaRPr lang="ru-RU" sz="3200" kern="1200" dirty="0"/>
        </a:p>
      </dsp:txBody>
      <dsp:txXfrm>
        <a:off x="0" y="671427"/>
        <a:ext cx="10058399" cy="3614625"/>
      </dsp:txXfrm>
    </dsp:sp>
    <dsp:sp modelId="{EFD7CADA-B2B8-4894-83D1-E5FBE6BC876A}">
      <dsp:nvSpPr>
        <dsp:cNvPr id="0" name=""/>
        <dsp:cNvSpPr/>
      </dsp:nvSpPr>
      <dsp:spPr>
        <a:xfrm>
          <a:off x="459377" y="7227"/>
          <a:ext cx="7040880" cy="13284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400" kern="1200" dirty="0" smtClean="0"/>
            <a:t>За ставленням до учня</a:t>
          </a:r>
          <a:endParaRPr lang="ru-RU" sz="4400" kern="1200" dirty="0"/>
        </a:p>
      </dsp:txBody>
      <dsp:txXfrm>
        <a:off x="524224" y="72074"/>
        <a:ext cx="6911186" cy="11987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870D57-B1E2-44BF-8FB5-D98D22E76E2C}">
      <dsp:nvSpPr>
        <dsp:cNvPr id="0" name=""/>
        <dsp:cNvSpPr/>
      </dsp:nvSpPr>
      <dsp:spPr>
        <a:xfrm>
          <a:off x="0" y="842364"/>
          <a:ext cx="10058083" cy="36441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80619" tIns="916432" rIns="780619" bIns="227584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200" kern="1200" dirty="0" smtClean="0"/>
            <a:t>Ігрові та тренінгові </a:t>
          </a:r>
          <a:endParaRPr lang="ru-RU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200" kern="1200" dirty="0" smtClean="0"/>
            <a:t>Інтеграційні</a:t>
          </a:r>
          <a:endParaRPr lang="ru-RU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200" kern="1200" dirty="0" smtClean="0"/>
            <a:t>Комп'ютерні</a:t>
          </a:r>
          <a:endParaRPr lang="ru-RU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200" kern="1200" dirty="0" smtClean="0"/>
            <a:t>Діалогове навчання</a:t>
          </a:r>
          <a:endParaRPr lang="ru-RU" sz="32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900" kern="1200" dirty="0"/>
        </a:p>
      </dsp:txBody>
      <dsp:txXfrm>
        <a:off x="0" y="842364"/>
        <a:ext cx="10058083" cy="3644137"/>
      </dsp:txXfrm>
    </dsp:sp>
    <dsp:sp modelId="{EFD7CADA-B2B8-4894-83D1-E5FBE6BC876A}">
      <dsp:nvSpPr>
        <dsp:cNvPr id="0" name=""/>
        <dsp:cNvSpPr/>
      </dsp:nvSpPr>
      <dsp:spPr>
        <a:xfrm>
          <a:off x="470250" y="0"/>
          <a:ext cx="8542852" cy="145126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120" tIns="0" rIns="266120" bIns="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kern="1200" dirty="0" smtClean="0"/>
            <a:t>За типом організації та управління пізнавальною діяльністю</a:t>
          </a:r>
          <a:endParaRPr lang="ru-RU" sz="4000" kern="1200" dirty="0"/>
        </a:p>
      </dsp:txBody>
      <dsp:txXfrm>
        <a:off x="541095" y="70845"/>
        <a:ext cx="8401162" cy="130957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870D57-B1E2-44BF-8FB5-D98D22E76E2C}">
      <dsp:nvSpPr>
        <dsp:cNvPr id="0" name=""/>
        <dsp:cNvSpPr/>
      </dsp:nvSpPr>
      <dsp:spPr>
        <a:xfrm>
          <a:off x="0" y="594447"/>
          <a:ext cx="10058399" cy="3379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80644" tIns="770636" rIns="780644" bIns="263144" numCol="1" spcCol="1270" anchor="t" anchorCtr="0">
          <a:noAutofit/>
        </a:bodyPr>
        <a:lstStyle/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700" kern="1200" dirty="0" smtClean="0"/>
            <a:t>Класно-урочні</a:t>
          </a:r>
          <a:endParaRPr lang="ru-RU" sz="3700" kern="1200" dirty="0"/>
        </a:p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700" kern="1200" dirty="0" smtClean="0"/>
            <a:t>Індивідуальні</a:t>
          </a:r>
          <a:endParaRPr lang="ru-RU" sz="3700" kern="1200" dirty="0"/>
        </a:p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700" kern="1200" dirty="0" smtClean="0"/>
            <a:t>Групові</a:t>
          </a:r>
          <a:endParaRPr lang="ru-RU" sz="3700" kern="1200" dirty="0"/>
        </a:p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700" kern="1200" dirty="0" smtClean="0"/>
            <a:t>Клубні </a:t>
          </a:r>
          <a:endParaRPr lang="ru-RU" sz="3700" kern="1200" dirty="0"/>
        </a:p>
      </dsp:txBody>
      <dsp:txXfrm>
        <a:off x="0" y="594447"/>
        <a:ext cx="10058399" cy="3379950"/>
      </dsp:txXfrm>
    </dsp:sp>
    <dsp:sp modelId="{EFD7CADA-B2B8-4894-83D1-E5FBE6BC876A}">
      <dsp:nvSpPr>
        <dsp:cNvPr id="0" name=""/>
        <dsp:cNvSpPr/>
      </dsp:nvSpPr>
      <dsp:spPr>
        <a:xfrm>
          <a:off x="459377" y="48327"/>
          <a:ext cx="7040880" cy="10922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kern="1200" dirty="0" smtClean="0"/>
            <a:t>За організаційними формами</a:t>
          </a:r>
          <a:endParaRPr lang="ru-RU" sz="4000" kern="1200" dirty="0"/>
        </a:p>
      </dsp:txBody>
      <dsp:txXfrm>
        <a:off x="512696" y="101646"/>
        <a:ext cx="6934242" cy="98560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870D57-B1E2-44BF-8FB5-D98D22E76E2C}">
      <dsp:nvSpPr>
        <dsp:cNvPr id="0" name=""/>
        <dsp:cNvSpPr/>
      </dsp:nvSpPr>
      <dsp:spPr>
        <a:xfrm>
          <a:off x="0" y="672882"/>
          <a:ext cx="10058399" cy="332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80644" tIns="916432" rIns="780644" bIns="312928" numCol="1" spcCol="1270" anchor="t" anchorCtr="0">
          <a:noAutofit/>
        </a:bodyPr>
        <a:lstStyle/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4400" kern="1200" dirty="0" err="1" smtClean="0"/>
            <a:t>Прдметно</a:t>
          </a:r>
          <a:r>
            <a:rPr lang="uk-UA" sz="4400" kern="1200" dirty="0" smtClean="0"/>
            <a:t>-зорієнтовані</a:t>
          </a:r>
          <a:endParaRPr lang="ru-RU" sz="4400" kern="1200" dirty="0"/>
        </a:p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4400" kern="1200" dirty="0" smtClean="0"/>
            <a:t>Особистісно-зорієнтовані</a:t>
          </a:r>
          <a:endParaRPr lang="ru-RU" sz="4400" kern="1200" dirty="0"/>
        </a:p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4400" kern="1200" dirty="0" smtClean="0"/>
            <a:t>Партнерські </a:t>
          </a:r>
          <a:endParaRPr lang="ru-RU" sz="4400" kern="1200" dirty="0"/>
        </a:p>
      </dsp:txBody>
      <dsp:txXfrm>
        <a:off x="0" y="672882"/>
        <a:ext cx="10058399" cy="3326400"/>
      </dsp:txXfrm>
    </dsp:sp>
    <dsp:sp modelId="{EFD7CADA-B2B8-4894-83D1-E5FBE6BC876A}">
      <dsp:nvSpPr>
        <dsp:cNvPr id="0" name=""/>
        <dsp:cNvSpPr/>
      </dsp:nvSpPr>
      <dsp:spPr>
        <a:xfrm>
          <a:off x="459377" y="23442"/>
          <a:ext cx="7040880" cy="12988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kern="1200" dirty="0" smtClean="0"/>
            <a:t>За пріоритетною складовою педагогічного процесу</a:t>
          </a:r>
          <a:endParaRPr lang="ru-RU" sz="4000" kern="1200" dirty="0"/>
        </a:p>
      </dsp:txBody>
      <dsp:txXfrm>
        <a:off x="522783" y="86848"/>
        <a:ext cx="6914068" cy="11720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3AA97A-2DE2-4B96-B13D-79E7D8041C9E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CF64D6-40CA-4D99-958A-C582093AF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52983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2014F7-E2E7-4BCB-B259-9EA17E71478A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972959-8C70-4F83-AB44-6C23931D36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2365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1E135-9849-4C1D-B969-8351562EF637}" type="datetime1">
              <a:rPr lang="ru-RU" smtClean="0"/>
              <a:t>04.04.2019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15A-E0EE-4DD3-BF4B-ADB6C233D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2774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EBF9-5C38-4F30-B9A1-754569B582E8}" type="datetime1">
              <a:rPr lang="ru-RU" smtClean="0"/>
              <a:t>04.04.2019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15A-E0EE-4DD3-BF4B-ADB6C233D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238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8850E-C969-4C6C-9FCE-E6AE14735875}" type="datetime1">
              <a:rPr lang="ru-RU" smtClean="0"/>
              <a:t>04.04.2019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15A-E0EE-4DD3-BF4B-ADB6C233D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70055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F1BA1-06AA-4542-89C7-B20DEC37DCB6}" type="datetime1">
              <a:rPr lang="ru-RU" smtClean="0"/>
              <a:t>04.04.2019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15A-E0EE-4DD3-BF4B-ADB6C233D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06574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CAB87-6CB0-4EBC-ABBE-6DD59985BF35}" type="datetime1">
              <a:rPr lang="ru-RU" smtClean="0"/>
              <a:t>04.04.2019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15A-E0EE-4DD3-BF4B-ADB6C233D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22855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B4D3F-4CE7-4A57-9889-72EC9354311C}" type="datetime1">
              <a:rPr lang="ru-RU" smtClean="0"/>
              <a:t>04.04.2019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15A-E0EE-4DD3-BF4B-ADB6C233D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60523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BEED5-66A7-44FD-9F93-ADE14663632E}" type="datetime1">
              <a:rPr lang="ru-RU" smtClean="0"/>
              <a:t>04.04.2019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15A-E0EE-4DD3-BF4B-ADB6C233D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52568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BFAA4-EE4B-4543-84B4-E290809787E0}" type="datetime1">
              <a:rPr lang="ru-RU" smtClean="0"/>
              <a:t>04.04.2019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15A-E0EE-4DD3-BF4B-ADB6C233D08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9960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E69F7-5A78-4EB0-A7EC-5676AF5B8687}" type="datetime1">
              <a:rPr lang="ru-RU" smtClean="0"/>
              <a:t>04.04.2019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15A-E0EE-4DD3-BF4B-ADB6C233D081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8932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337BA-249A-4475-90C9-BFE3EC86E576}" type="datetime1">
              <a:rPr lang="ru-RU" smtClean="0"/>
              <a:t>04.04.2019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15A-E0EE-4DD3-BF4B-ADB6C233D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6676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0FFC0-8896-4285-9EF7-3354C7F25943}" type="datetime1">
              <a:rPr lang="ru-RU" smtClean="0"/>
              <a:t>04.04.2019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15A-E0EE-4DD3-BF4B-ADB6C233D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5575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58706-F153-4E4A-9514-0B88944A73C4}" type="datetime1">
              <a:rPr lang="ru-RU" smtClean="0"/>
              <a:t>04.04.2019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15A-E0EE-4DD3-BF4B-ADB6C233D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80438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BF751-B893-4EE4-81FB-E726CF408A3D}" type="datetime1">
              <a:rPr lang="ru-RU" smtClean="0"/>
              <a:t>04.04.2019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15A-E0EE-4DD3-BF4B-ADB6C233D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40939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9E542-71C9-49BF-99C0-F7136D2F781D}" type="datetime1">
              <a:rPr lang="ru-RU" smtClean="0"/>
              <a:t>04.04.2019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15A-E0EE-4DD3-BF4B-ADB6C233D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18447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FD9F-33EA-4253-A237-0E59B4A94BD5}" type="datetime1">
              <a:rPr lang="ru-RU" smtClean="0"/>
              <a:t>04.04.2019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15A-E0EE-4DD3-BF4B-ADB6C233D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19288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8FD39-8BCD-4FF3-BB57-07EF45DACA14}" type="datetime1">
              <a:rPr lang="ru-RU" smtClean="0"/>
              <a:t>04.04.2019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15A-E0EE-4DD3-BF4B-ADB6C233D081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87015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75190-5CD0-4039-9778-D30E073D4172}" type="datetime1">
              <a:rPr lang="ru-RU" smtClean="0"/>
              <a:t>04.04.2019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15A-E0EE-4DD3-BF4B-ADB6C233D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0113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0A9D4-833D-43D8-BD06-47624E5661DD}" type="datetime1">
              <a:rPr lang="ru-RU" smtClean="0"/>
              <a:t>04.04.2019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15A-E0EE-4DD3-BF4B-ADB6C233D081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05831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43E5C-568D-42AB-A801-E61F3C512288}" type="datetime1">
              <a:rPr lang="ru-RU" smtClean="0"/>
              <a:t>04.04.2019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15A-E0EE-4DD3-BF4B-ADB6C233D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47637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94730-DB85-4135-90B4-19BC480C6F48}" type="datetime1">
              <a:rPr lang="ru-RU" smtClean="0"/>
              <a:t>04.04.2019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15A-E0EE-4DD3-BF4B-ADB6C233D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74606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F76F-2202-41BB-A40E-2A3C2A673916}" type="datetime1">
              <a:rPr lang="ru-RU" smtClean="0"/>
              <a:t>04.04.2019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15A-E0EE-4DD3-BF4B-ADB6C233D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59887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626E-A739-4419-958C-4B756A23175E}" type="datetime1">
              <a:rPr lang="ru-RU" smtClean="0"/>
              <a:t>04.04.2019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15A-E0EE-4DD3-BF4B-ADB6C233D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4970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00833-4195-42EE-AAE8-92EBC7C80344}" type="datetime1">
              <a:rPr lang="ru-RU" smtClean="0"/>
              <a:t>04.04.2019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15A-E0EE-4DD3-BF4B-ADB6C233D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606487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C462704-2F0E-41C9-AB33-F3C610B0B143}" type="datetime1">
              <a:rPr lang="ru-RU" smtClean="0"/>
              <a:t>04.04.2019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E44915A-E0EE-4DD3-BF4B-ADB6C233D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04351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B1A51-F93B-40CE-8A21-D9FF0CBA0EDC}" type="datetime1">
              <a:rPr lang="ru-RU" smtClean="0"/>
              <a:t>04.04.2019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15A-E0EE-4DD3-BF4B-ADB6C233D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64728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8E5F7-FF31-4B74-8B69-91D37CBDF3AD}" type="datetime1">
              <a:rPr lang="ru-RU" smtClean="0"/>
              <a:t>04.04.2019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15A-E0EE-4DD3-BF4B-ADB6C233D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54796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EF594-BF90-42DB-8BFF-E625D138B601}" type="datetime1">
              <a:rPr lang="ru-RU" smtClean="0"/>
              <a:t>04.04.2019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15A-E0EE-4DD3-BF4B-ADB6C233D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289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F268E-0083-481E-B8B4-5C289F8A81C8}" type="datetime1">
              <a:rPr lang="ru-RU" smtClean="0"/>
              <a:t>04.04.2019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15A-E0EE-4DD3-BF4B-ADB6C233D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3940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E6C8D-8097-482D-A6B1-1B2CA1E8847D}" type="datetime1">
              <a:rPr lang="ru-RU" smtClean="0"/>
              <a:t>04.04.2019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15A-E0EE-4DD3-BF4B-ADB6C233D08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254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022E2-4534-4E6C-8979-F153F7930C3F}" type="datetime1">
              <a:rPr lang="ru-RU" smtClean="0"/>
              <a:t>04.04.2019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15A-E0EE-4DD3-BF4B-ADB6C233D081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069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942C6-64EC-4712-A819-7DB7E2B57B24}" type="datetime1">
              <a:rPr lang="ru-RU" smtClean="0"/>
              <a:t>04.04.2019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15A-E0EE-4DD3-BF4B-ADB6C233D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833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668F9-5C11-4C79-9D9F-6834DFF6F361}" type="datetime1">
              <a:rPr lang="ru-RU" smtClean="0"/>
              <a:t>04.04.2019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15A-E0EE-4DD3-BF4B-ADB6C233D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5129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6BE0A-BE34-430F-A717-8D7001DD7AB3}" type="datetime1">
              <a:rPr lang="ru-RU" smtClean="0"/>
              <a:t>04.04.2019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15A-E0EE-4DD3-BF4B-ADB6C233D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0627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22F937A-B151-412E-909B-5C4A8EBD7DC6}" type="datetime1">
              <a:rPr lang="ru-RU" smtClean="0"/>
              <a:t>04.04.2019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4915A-E0EE-4DD3-BF4B-ADB6C233D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1544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74451AC-8C4C-4628-B31E-766343D4D9A5}" type="datetime1">
              <a:rPr lang="ru-RU" smtClean="0"/>
              <a:t>04.04.2019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4915A-E0EE-4DD3-BF4B-ADB6C233D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974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E07047A-75C4-48CA-984E-EB9B59B1D145}" type="datetime1">
              <a:rPr lang="ru-RU" smtClean="0"/>
              <a:t>04.04.2019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E44915A-E0EE-4DD3-BF4B-ADB6C233D081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6959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  <p:sldLayoutId id="2147483896" r:id="rId2"/>
    <p:sldLayoutId id="2147483897" r:id="rId3"/>
    <p:sldLayoutId id="2147483898" r:id="rId4"/>
    <p:sldLayoutId id="2147483899" r:id="rId5"/>
    <p:sldLayoutId id="2147483900" r:id="rId6"/>
    <p:sldLayoutId id="2147483901" r:id="rId7"/>
    <p:sldLayoutId id="2147483902" r:id="rId8"/>
    <p:sldLayoutId id="2147483903" r:id="rId9"/>
    <p:sldLayoutId id="2147483904" r:id="rId10"/>
    <p:sldLayoutId id="2147483905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1400338" y="1240611"/>
            <a:ext cx="9144000" cy="2387600"/>
          </a:xfrm>
        </p:spPr>
        <p:txBody>
          <a:bodyPr>
            <a:normAutofit/>
          </a:bodyPr>
          <a:lstStyle/>
          <a:p>
            <a:pPr algn="ctr"/>
            <a:r>
              <a:rPr lang="uk-UA" sz="7200" b="1" dirty="0" smtClean="0"/>
              <a:t>Сучасні технології навчання</a:t>
            </a:r>
            <a:endParaRPr lang="ru-RU" sz="7200" b="1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15A-E0EE-4DD3-BF4B-ADB6C233D08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788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653143"/>
            <a:ext cx="10058400" cy="812074"/>
          </a:xfrm>
        </p:spPr>
        <p:txBody>
          <a:bodyPr/>
          <a:lstStyle/>
          <a:p>
            <a:pPr algn="ctr"/>
            <a:r>
              <a:rPr lang="uk-UA" b="1" dirty="0" smtClean="0"/>
              <a:t>Класифікація педагогічних технологій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9727791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15A-E0EE-4DD3-BF4B-ADB6C233D081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13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446314"/>
            <a:ext cx="10058400" cy="1051077"/>
          </a:xfrm>
        </p:spPr>
        <p:txBody>
          <a:bodyPr>
            <a:normAutofit/>
          </a:bodyPr>
          <a:lstStyle/>
          <a:p>
            <a:pPr algn="ctr"/>
            <a:r>
              <a:rPr lang="uk-UA" sz="5400" b="1" dirty="0" smtClean="0"/>
              <a:t>Педагогічні технології </a:t>
            </a:r>
            <a:endParaRPr lang="ru-RU" sz="5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259391"/>
            <a:ext cx="10058400" cy="4023360"/>
          </a:xfrm>
        </p:spPr>
        <p:txBody>
          <a:bodyPr>
            <a:normAutofit/>
          </a:bodyPr>
          <a:lstStyle/>
          <a:p>
            <a:pPr marL="719138" indent="-447675">
              <a:buSzPct val="80000"/>
              <a:buFont typeface="Wingdings" panose="05000000000000000000" pitchFamily="2" charset="2"/>
              <a:buChar char="q"/>
              <a:tabLst>
                <a:tab pos="804863" algn="l"/>
              </a:tabLst>
            </a:pPr>
            <a:r>
              <a:rPr lang="uk-UA" sz="3600" dirty="0" smtClean="0"/>
              <a:t>Проблемне навчання</a:t>
            </a:r>
          </a:p>
          <a:p>
            <a:pPr marL="719138" indent="-447675">
              <a:buSzPct val="80000"/>
              <a:buFont typeface="Wingdings" panose="05000000000000000000" pitchFamily="2" charset="2"/>
              <a:buChar char="q"/>
              <a:tabLst>
                <a:tab pos="804863" algn="l"/>
              </a:tabLst>
            </a:pPr>
            <a:r>
              <a:rPr lang="uk-UA" sz="3600" dirty="0" smtClean="0"/>
              <a:t>Особистісно-орієнтоване навчання</a:t>
            </a:r>
          </a:p>
          <a:p>
            <a:pPr marL="719138" indent="-447675">
              <a:buSzPct val="80000"/>
              <a:buFont typeface="Wingdings" panose="05000000000000000000" pitchFamily="2" charset="2"/>
              <a:buChar char="q"/>
              <a:tabLst>
                <a:tab pos="804863" algn="l"/>
              </a:tabLst>
            </a:pPr>
            <a:r>
              <a:rPr lang="uk-UA" sz="3600" dirty="0" smtClean="0"/>
              <a:t>Розвивальне навчання</a:t>
            </a:r>
          </a:p>
          <a:p>
            <a:pPr marL="719138" indent="-447675">
              <a:buSzPct val="80000"/>
              <a:buFont typeface="Wingdings" panose="05000000000000000000" pitchFamily="2" charset="2"/>
              <a:buChar char="q"/>
              <a:tabLst>
                <a:tab pos="804863" algn="l"/>
              </a:tabLst>
            </a:pPr>
            <a:r>
              <a:rPr lang="uk-UA" sz="3600" dirty="0" smtClean="0"/>
              <a:t>Програмоване навчання </a:t>
            </a:r>
          </a:p>
          <a:p>
            <a:pPr marL="719138" indent="-447675">
              <a:buSzPct val="80000"/>
              <a:buFont typeface="Wingdings" panose="05000000000000000000" pitchFamily="2" charset="2"/>
              <a:buChar char="q"/>
              <a:tabLst>
                <a:tab pos="804863" algn="l"/>
              </a:tabLst>
            </a:pPr>
            <a:r>
              <a:rPr lang="uk-UA" sz="3600" dirty="0" smtClean="0"/>
              <a:t>Інтерактивне навчання </a:t>
            </a:r>
            <a:endParaRPr lang="ru-RU" sz="3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15A-E0EE-4DD3-BF4B-ADB6C233D081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01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3657" y="531113"/>
            <a:ext cx="11242766" cy="1879654"/>
          </a:xfrm>
        </p:spPr>
        <p:txBody>
          <a:bodyPr>
            <a:noAutofit/>
          </a:bodyPr>
          <a:lstStyle/>
          <a:p>
            <a:pPr algn="just"/>
            <a:r>
              <a:rPr lang="uk-UA" sz="3400" b="1" dirty="0" smtClean="0">
                <a:solidFill>
                  <a:schemeClr val="tx1"/>
                </a:solidFill>
              </a:rPr>
              <a:t>Проблемне навчання - </a:t>
            </a:r>
            <a:r>
              <a:rPr lang="ru-RU" sz="3400" dirty="0">
                <a:solidFill>
                  <a:schemeClr val="tx1"/>
                </a:solidFill>
              </a:rPr>
              <a:t>дидактична система, яка </a:t>
            </a:r>
            <a:r>
              <a:rPr lang="ru-RU" sz="3400" dirty="0" err="1">
                <a:solidFill>
                  <a:schemeClr val="tx1"/>
                </a:solidFill>
              </a:rPr>
              <a:t>грунтується</a:t>
            </a:r>
            <a:r>
              <a:rPr lang="ru-RU" sz="3400" dirty="0">
                <a:solidFill>
                  <a:schemeClr val="tx1"/>
                </a:solidFill>
              </a:rPr>
              <a:t> на </a:t>
            </a:r>
            <a:r>
              <a:rPr lang="ru-RU" sz="3400" dirty="0" err="1">
                <a:solidFill>
                  <a:schemeClr val="tx1"/>
                </a:solidFill>
              </a:rPr>
              <a:t>закономірностях</a:t>
            </a:r>
            <a:r>
              <a:rPr lang="ru-RU" sz="3400" dirty="0">
                <a:solidFill>
                  <a:schemeClr val="tx1"/>
                </a:solidFill>
              </a:rPr>
              <a:t> </a:t>
            </a:r>
            <a:r>
              <a:rPr lang="ru-RU" sz="3400" dirty="0" err="1">
                <a:solidFill>
                  <a:schemeClr val="tx1"/>
                </a:solidFill>
              </a:rPr>
              <a:t>творчого</a:t>
            </a:r>
            <a:r>
              <a:rPr lang="ru-RU" sz="3400" dirty="0">
                <a:solidFill>
                  <a:schemeClr val="tx1"/>
                </a:solidFill>
              </a:rPr>
              <a:t> </a:t>
            </a:r>
            <a:r>
              <a:rPr lang="ru-RU" sz="3400" dirty="0" err="1">
                <a:solidFill>
                  <a:schemeClr val="tx1"/>
                </a:solidFill>
              </a:rPr>
              <a:t>засвоєння</a:t>
            </a:r>
            <a:r>
              <a:rPr lang="ru-RU" sz="3400" dirty="0">
                <a:solidFill>
                  <a:schemeClr val="tx1"/>
                </a:solidFill>
              </a:rPr>
              <a:t> </a:t>
            </a:r>
            <a:r>
              <a:rPr lang="ru-RU" sz="3400" dirty="0" err="1">
                <a:solidFill>
                  <a:schemeClr val="tx1"/>
                </a:solidFill>
              </a:rPr>
              <a:t>знань</a:t>
            </a:r>
            <a:r>
              <a:rPr lang="ru-RU" sz="3400" dirty="0">
                <a:solidFill>
                  <a:schemeClr val="tx1"/>
                </a:solidFill>
              </a:rPr>
              <a:t> і </a:t>
            </a:r>
            <a:r>
              <a:rPr lang="ru-RU" sz="3400" dirty="0" err="1">
                <a:solidFill>
                  <a:schemeClr val="tx1"/>
                </a:solidFill>
              </a:rPr>
              <a:t>способів</a:t>
            </a:r>
            <a:r>
              <a:rPr lang="ru-RU" sz="3400" dirty="0">
                <a:solidFill>
                  <a:schemeClr val="tx1"/>
                </a:solidFill>
              </a:rPr>
              <a:t> </a:t>
            </a:r>
            <a:r>
              <a:rPr lang="ru-RU" sz="3400" dirty="0" err="1">
                <a:solidFill>
                  <a:schemeClr val="tx1"/>
                </a:solidFill>
              </a:rPr>
              <a:t>діяльності</a:t>
            </a:r>
            <a:r>
              <a:rPr lang="ru-RU" sz="3400" dirty="0">
                <a:solidFill>
                  <a:schemeClr val="tx1"/>
                </a:solidFill>
              </a:rPr>
              <a:t>, на </a:t>
            </a:r>
            <a:r>
              <a:rPr lang="ru-RU" sz="3400" dirty="0" err="1">
                <a:solidFill>
                  <a:schemeClr val="tx1"/>
                </a:solidFill>
              </a:rPr>
              <a:t>прийомах</a:t>
            </a:r>
            <a:r>
              <a:rPr lang="ru-RU" sz="3400" dirty="0">
                <a:solidFill>
                  <a:schemeClr val="tx1"/>
                </a:solidFill>
              </a:rPr>
              <a:t> і методах </a:t>
            </a:r>
            <a:r>
              <a:rPr lang="ru-RU" sz="3400" dirty="0" err="1">
                <a:solidFill>
                  <a:schemeClr val="tx1"/>
                </a:solidFill>
              </a:rPr>
              <a:t>викладання</a:t>
            </a:r>
            <a:r>
              <a:rPr lang="ru-RU" sz="3400" dirty="0">
                <a:solidFill>
                  <a:schemeClr val="tx1"/>
                </a:solidFill>
              </a:rPr>
              <a:t> та </a:t>
            </a:r>
            <a:r>
              <a:rPr lang="ru-RU" sz="3400" dirty="0" err="1">
                <a:solidFill>
                  <a:schemeClr val="tx1"/>
                </a:solidFill>
              </a:rPr>
              <a:t>учіння</a:t>
            </a:r>
            <a:r>
              <a:rPr lang="ru-RU" sz="3400" dirty="0">
                <a:solidFill>
                  <a:schemeClr val="tx1"/>
                </a:solidFill>
              </a:rPr>
              <a:t> з </a:t>
            </a:r>
            <a:r>
              <a:rPr lang="ru-RU" sz="3400" dirty="0" err="1">
                <a:solidFill>
                  <a:schemeClr val="tx1"/>
                </a:solidFill>
              </a:rPr>
              <a:t>елементами</a:t>
            </a:r>
            <a:r>
              <a:rPr lang="ru-RU" sz="3400" dirty="0">
                <a:solidFill>
                  <a:schemeClr val="tx1"/>
                </a:solidFill>
              </a:rPr>
              <a:t> </a:t>
            </a:r>
            <a:r>
              <a:rPr lang="ru-RU" sz="3400" dirty="0" err="1">
                <a:solidFill>
                  <a:schemeClr val="tx1"/>
                </a:solidFill>
              </a:rPr>
              <a:t>наукового</a:t>
            </a:r>
            <a:r>
              <a:rPr lang="ru-RU" sz="3400" dirty="0">
                <a:solidFill>
                  <a:schemeClr val="tx1"/>
                </a:solidFill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</a:rPr>
              <a:t>пошуку</a:t>
            </a:r>
            <a:endParaRPr lang="ru-RU" sz="3400" b="1" dirty="0">
              <a:solidFill>
                <a:schemeClr val="tx1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912223" y="2585439"/>
            <a:ext cx="4937760" cy="736282"/>
          </a:xfrm>
        </p:spPr>
        <p:txBody>
          <a:bodyPr>
            <a:normAutofit/>
          </a:bodyPr>
          <a:lstStyle/>
          <a:p>
            <a:r>
              <a:rPr lang="uk-UA" sz="3200" dirty="0" smtClean="0">
                <a:solidFill>
                  <a:schemeClr val="accent1"/>
                </a:solidFill>
              </a:rPr>
              <a:t>Проблемне учіння</a:t>
            </a:r>
            <a:endParaRPr lang="ru-RU" sz="3200" dirty="0">
              <a:solidFill>
                <a:schemeClr val="accent1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413657" y="3321721"/>
            <a:ext cx="5621383" cy="3378200"/>
          </a:xfrm>
        </p:spPr>
        <p:txBody>
          <a:bodyPr>
            <a:noAutofit/>
          </a:bodyPr>
          <a:lstStyle/>
          <a:p>
            <a:r>
              <a:rPr lang="ru-RU" sz="2800" dirty="0" err="1" smtClean="0"/>
              <a:t>особлива</a:t>
            </a:r>
            <a:r>
              <a:rPr lang="ru-RU" sz="2800" dirty="0" smtClean="0"/>
              <a:t> форма </a:t>
            </a:r>
            <a:r>
              <a:rPr lang="ru-RU" sz="2800" dirty="0" err="1"/>
              <a:t>творчої</a:t>
            </a:r>
            <a:r>
              <a:rPr lang="ru-RU" sz="2800" dirty="0"/>
              <a:t> </a:t>
            </a:r>
            <a:r>
              <a:rPr lang="ru-RU" sz="2800" dirty="0" err="1"/>
              <a:t>навчальної</a:t>
            </a:r>
            <a:r>
              <a:rPr lang="ru-RU" sz="2800" dirty="0"/>
              <a:t> </a:t>
            </a:r>
            <a:r>
              <a:rPr lang="ru-RU" sz="2800" dirty="0" err="1"/>
              <a:t>діяльності</a:t>
            </a:r>
            <a:r>
              <a:rPr lang="ru-RU" sz="2800" dirty="0"/>
              <a:t> </a:t>
            </a:r>
            <a:r>
              <a:rPr lang="ru-RU" sz="2800" dirty="0" err="1" smtClean="0"/>
              <a:t>учнів</a:t>
            </a:r>
            <a:r>
              <a:rPr lang="ru-RU" sz="2800" dirty="0" smtClean="0"/>
              <a:t> </a:t>
            </a:r>
            <a:r>
              <a:rPr lang="ru-RU" sz="2800" dirty="0" err="1"/>
              <a:t>щодо</a:t>
            </a:r>
            <a:r>
              <a:rPr lang="ru-RU" sz="2800" dirty="0"/>
              <a:t> </a:t>
            </a:r>
            <a:r>
              <a:rPr lang="ru-RU" sz="2800" dirty="0" err="1"/>
              <a:t>засвоєння</a:t>
            </a:r>
            <a:r>
              <a:rPr lang="ru-RU" sz="2800" dirty="0"/>
              <a:t> </a:t>
            </a:r>
            <a:r>
              <a:rPr lang="ru-RU" sz="2800" dirty="0" err="1"/>
              <a:t>знань</a:t>
            </a:r>
            <a:r>
              <a:rPr lang="ru-RU" sz="2800" dirty="0"/>
              <a:t> і </a:t>
            </a:r>
            <a:r>
              <a:rPr lang="ru-RU" sz="2800" dirty="0" err="1"/>
              <a:t>способів</a:t>
            </a:r>
            <a:r>
              <a:rPr lang="ru-RU" sz="2800" dirty="0"/>
              <a:t> </a:t>
            </a:r>
            <a:r>
              <a:rPr lang="ru-RU" sz="2800" dirty="0" err="1"/>
              <a:t>діяльності</a:t>
            </a:r>
            <a:r>
              <a:rPr lang="ru-RU" sz="2800" dirty="0"/>
              <a:t> з </a:t>
            </a:r>
            <a:r>
              <a:rPr lang="ru-RU" sz="2800" dirty="0" err="1"/>
              <a:t>наявністю</a:t>
            </a:r>
            <a:r>
              <a:rPr lang="ru-RU" sz="2800" dirty="0"/>
              <a:t> </a:t>
            </a:r>
            <a:r>
              <a:rPr lang="ru-RU" sz="2800" dirty="0" err="1"/>
              <a:t>аналізу</a:t>
            </a:r>
            <a:r>
              <a:rPr lang="ru-RU" sz="2800" dirty="0"/>
              <a:t> </a:t>
            </a:r>
            <a:r>
              <a:rPr lang="ru-RU" sz="2800" dirty="0" err="1"/>
              <a:t>проблемних</a:t>
            </a:r>
            <a:r>
              <a:rPr lang="ru-RU" sz="2800" dirty="0"/>
              <a:t> </a:t>
            </a:r>
            <a:r>
              <a:rPr lang="ru-RU" sz="2800" dirty="0" err="1"/>
              <a:t>ситуацій</a:t>
            </a:r>
            <a:r>
              <a:rPr lang="ru-RU" sz="2800" dirty="0"/>
              <a:t>, </a:t>
            </a:r>
            <a:r>
              <a:rPr lang="ru-RU" sz="2800" dirty="0" err="1"/>
              <a:t>формулювання</a:t>
            </a:r>
            <a:r>
              <a:rPr lang="ru-RU" sz="2800" dirty="0"/>
              <a:t> проблем і </a:t>
            </a:r>
            <a:r>
              <a:rPr lang="ru-RU" sz="2800" dirty="0" err="1"/>
              <a:t>їх</a:t>
            </a:r>
            <a:r>
              <a:rPr lang="ru-RU" sz="2800" dirty="0"/>
              <a:t> </a:t>
            </a:r>
            <a:r>
              <a:rPr lang="ru-RU" sz="2800" dirty="0" err="1"/>
              <a:t>розв'язання</a:t>
            </a:r>
            <a:r>
              <a:rPr lang="ru-RU" sz="2800" dirty="0"/>
              <a:t> шляхом </a:t>
            </a:r>
            <a:r>
              <a:rPr lang="ru-RU" sz="2800" dirty="0" err="1"/>
              <a:t>висунення</a:t>
            </a:r>
            <a:r>
              <a:rPr lang="ru-RU" sz="2800" dirty="0"/>
              <a:t> </a:t>
            </a:r>
            <a:r>
              <a:rPr lang="ru-RU" sz="2800" dirty="0" err="1"/>
              <a:t>припущень</a:t>
            </a:r>
            <a:r>
              <a:rPr lang="ru-RU" sz="2800" dirty="0"/>
              <a:t>, </a:t>
            </a:r>
            <a:r>
              <a:rPr lang="ru-RU" sz="2800" dirty="0" err="1"/>
              <a:t>обґрунтування</a:t>
            </a:r>
            <a:r>
              <a:rPr lang="ru-RU" sz="2800" dirty="0"/>
              <a:t> і </a:t>
            </a:r>
            <a:r>
              <a:rPr lang="ru-RU" sz="2800" dirty="0" err="1"/>
              <a:t>доведення</a:t>
            </a:r>
            <a:r>
              <a:rPr lang="ru-RU" sz="2800" dirty="0"/>
              <a:t> </a:t>
            </a:r>
            <a:r>
              <a:rPr lang="ru-RU" sz="2800" dirty="0" err="1"/>
              <a:t>гіпотез</a:t>
            </a:r>
            <a:endParaRPr lang="ru-RU" sz="28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6718663" y="2585439"/>
            <a:ext cx="4937760" cy="736282"/>
          </a:xfrm>
        </p:spPr>
        <p:txBody>
          <a:bodyPr>
            <a:normAutofit/>
          </a:bodyPr>
          <a:lstStyle/>
          <a:p>
            <a:r>
              <a:rPr lang="uk-UA" sz="3200" dirty="0" smtClean="0">
                <a:solidFill>
                  <a:schemeClr val="accent1"/>
                </a:solidFill>
              </a:rPr>
              <a:t>Проблемне викладання </a:t>
            </a:r>
            <a:endParaRPr lang="ru-RU" sz="3200" dirty="0">
              <a:solidFill>
                <a:schemeClr val="accent1"/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6718663" y="3321721"/>
            <a:ext cx="4937760" cy="3378200"/>
          </a:xfrm>
        </p:spPr>
        <p:txBody>
          <a:bodyPr>
            <a:normAutofit/>
          </a:bodyPr>
          <a:lstStyle/>
          <a:p>
            <a:r>
              <a:rPr lang="ru-RU" sz="2800" dirty="0" err="1"/>
              <a:t>створення</a:t>
            </a:r>
            <a:r>
              <a:rPr lang="ru-RU" sz="2800" dirty="0"/>
              <a:t> </a:t>
            </a:r>
            <a:r>
              <a:rPr lang="ru-RU" sz="2800" dirty="0" err="1"/>
              <a:t>системи</a:t>
            </a:r>
            <a:r>
              <a:rPr lang="ru-RU" sz="2800" dirty="0"/>
              <a:t> </a:t>
            </a:r>
            <a:r>
              <a:rPr lang="ru-RU" sz="2800" dirty="0" err="1"/>
              <a:t>послідовних</a:t>
            </a:r>
            <a:r>
              <a:rPr lang="ru-RU" sz="2800" dirty="0"/>
              <a:t> </a:t>
            </a:r>
            <a:r>
              <a:rPr lang="ru-RU" sz="2800" dirty="0" err="1"/>
              <a:t>проблемних</a:t>
            </a:r>
            <a:r>
              <a:rPr lang="ru-RU" sz="2800" dirty="0"/>
              <a:t> </a:t>
            </a:r>
            <a:r>
              <a:rPr lang="ru-RU" sz="2800" dirty="0" err="1"/>
              <a:t>ситуацій</a:t>
            </a:r>
            <a:r>
              <a:rPr lang="ru-RU" sz="2800" dirty="0"/>
              <a:t> і </a:t>
            </a:r>
            <a:r>
              <a:rPr lang="ru-RU" sz="2800" dirty="0" err="1"/>
              <a:t>управління</a:t>
            </a:r>
            <a:r>
              <a:rPr lang="ru-RU" sz="2800" dirty="0"/>
              <a:t> </a:t>
            </a:r>
            <a:r>
              <a:rPr lang="ru-RU" sz="2800" dirty="0" err="1"/>
              <a:t>процесом</a:t>
            </a:r>
            <a:r>
              <a:rPr lang="ru-RU" sz="2800" dirty="0"/>
              <a:t> </a:t>
            </a:r>
            <a:r>
              <a:rPr lang="ru-RU" sz="2800" dirty="0" err="1"/>
              <a:t>їх</a:t>
            </a:r>
            <a:r>
              <a:rPr lang="ru-RU" sz="2800" dirty="0"/>
              <a:t> </a:t>
            </a:r>
            <a:r>
              <a:rPr lang="ru-RU" sz="2800" dirty="0" err="1"/>
              <a:t>вирішення</a:t>
            </a:r>
            <a:endParaRPr lang="ru-RU" sz="2800" dirty="0"/>
          </a:p>
        </p:txBody>
      </p:sp>
      <p:pic>
        <p:nvPicPr>
          <p:cNvPr id="2050" name="Picture 2" descr="ÐÐ°ÑÑÐ¸Ð½ÐºÐ¸ Ð¿Ð¾ Ð·Ð°Ð¿ÑÐ¾ÑÑ Ð¿ÑÐ¾Ð±Ð»ÐµÐ¼Ð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5759" y="4782632"/>
            <a:ext cx="2663567" cy="19976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15A-E0EE-4DD3-BF4B-ADB6C233D081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7856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  <p:bldP spid="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3994" y="426350"/>
            <a:ext cx="10058400" cy="1051560"/>
          </a:xfrm>
        </p:spPr>
        <p:txBody>
          <a:bodyPr/>
          <a:lstStyle/>
          <a:p>
            <a:pPr algn="ctr"/>
            <a:r>
              <a:rPr lang="uk-UA" b="1" dirty="0" smtClean="0"/>
              <a:t>Функції проблемного навчання</a:t>
            </a:r>
            <a:endParaRPr lang="ru-RU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24594" y="1846052"/>
            <a:ext cx="1885406" cy="736282"/>
          </a:xfrm>
        </p:spPr>
        <p:txBody>
          <a:bodyPr/>
          <a:lstStyle/>
          <a:p>
            <a:r>
              <a:rPr lang="uk-UA" sz="3200" dirty="0" smtClean="0">
                <a:solidFill>
                  <a:schemeClr val="accent1"/>
                </a:solidFill>
              </a:rPr>
              <a:t>Загальні </a:t>
            </a:r>
            <a:endParaRPr lang="ru-RU" sz="3200" dirty="0">
              <a:solidFill>
                <a:schemeClr val="accent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63880" y="2582334"/>
            <a:ext cx="4900749" cy="3508829"/>
          </a:xfrm>
        </p:spPr>
        <p:txBody>
          <a:bodyPr>
            <a:normAutofit/>
          </a:bodyPr>
          <a:lstStyle/>
          <a:p>
            <a:pPr marL="271463" indent="-271463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ru-RU" sz="2400" dirty="0" err="1"/>
              <a:t>засвоєння</a:t>
            </a:r>
            <a:r>
              <a:rPr lang="ru-RU" sz="2400" dirty="0"/>
              <a:t> </a:t>
            </a:r>
            <a:r>
              <a:rPr lang="ru-RU" sz="2400" dirty="0" err="1" smtClean="0"/>
              <a:t>учнями</a:t>
            </a:r>
            <a:r>
              <a:rPr lang="ru-RU" sz="2400" dirty="0" smtClean="0"/>
              <a:t> </a:t>
            </a:r>
            <a:r>
              <a:rPr lang="ru-RU" sz="2400" dirty="0" err="1"/>
              <a:t>знань</a:t>
            </a:r>
            <a:r>
              <a:rPr lang="ru-RU" sz="2400" dirty="0"/>
              <a:t> і </a:t>
            </a:r>
            <a:r>
              <a:rPr lang="ru-RU" sz="2400" dirty="0" err="1"/>
              <a:t>способів</a:t>
            </a:r>
            <a:r>
              <a:rPr lang="ru-RU" sz="2400" dirty="0"/>
              <a:t> </a:t>
            </a:r>
            <a:r>
              <a:rPr lang="ru-RU" sz="2400" dirty="0" err="1"/>
              <a:t>розумової</a:t>
            </a:r>
            <a:r>
              <a:rPr lang="ru-RU" sz="2400" dirty="0"/>
              <a:t> та </a:t>
            </a:r>
            <a:r>
              <a:rPr lang="ru-RU" sz="2400" dirty="0" err="1"/>
              <a:t>практичної</a:t>
            </a:r>
            <a:r>
              <a:rPr lang="ru-RU" sz="2400" dirty="0"/>
              <a:t> </a:t>
            </a:r>
            <a:r>
              <a:rPr lang="ru-RU" sz="2400" dirty="0" err="1" smtClean="0"/>
              <a:t>діяльності</a:t>
            </a:r>
            <a:endParaRPr lang="ru-RU" sz="2400" dirty="0" smtClean="0"/>
          </a:p>
          <a:p>
            <a:pPr marL="271463" indent="-271463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ru-RU" sz="2400" dirty="0" err="1" smtClean="0"/>
              <a:t>розвиток</a:t>
            </a:r>
            <a:r>
              <a:rPr lang="ru-RU" sz="2400" dirty="0" smtClean="0"/>
              <a:t> </a:t>
            </a:r>
            <a:r>
              <a:rPr lang="ru-RU" sz="2400" dirty="0" err="1"/>
              <a:t>інтелекту</a:t>
            </a:r>
            <a:r>
              <a:rPr lang="ru-RU" sz="2400" dirty="0"/>
              <a:t> </a:t>
            </a:r>
            <a:r>
              <a:rPr lang="ru-RU" sz="2400" dirty="0" err="1" smtClean="0"/>
              <a:t>учнів</a:t>
            </a:r>
            <a:r>
              <a:rPr lang="ru-RU" sz="2400" dirty="0" smtClean="0"/>
              <a:t>, </a:t>
            </a:r>
            <a:r>
              <a:rPr lang="ru-RU" sz="2400" dirty="0" err="1"/>
              <a:t>тобто</a:t>
            </a:r>
            <a:r>
              <a:rPr lang="ru-RU" sz="2400" dirty="0"/>
              <a:t> </a:t>
            </a:r>
            <a:r>
              <a:rPr lang="ru-RU" sz="2400" dirty="0" err="1"/>
              <a:t>їх</a:t>
            </a:r>
            <a:r>
              <a:rPr lang="ru-RU" sz="2400" dirty="0"/>
              <a:t> </a:t>
            </a:r>
            <a:r>
              <a:rPr lang="ru-RU" sz="2400" dirty="0" err="1"/>
              <a:t>пізнавальної</a:t>
            </a:r>
            <a:r>
              <a:rPr lang="ru-RU" sz="2400" dirty="0"/>
              <a:t> </a:t>
            </a:r>
            <a:r>
              <a:rPr lang="ru-RU" sz="2400" dirty="0" err="1"/>
              <a:t>самостійності</a:t>
            </a:r>
            <a:r>
              <a:rPr lang="ru-RU" sz="2400" dirty="0"/>
              <a:t> і </a:t>
            </a:r>
            <a:r>
              <a:rPr lang="ru-RU" sz="2400" dirty="0" err="1"/>
              <a:t>творчих</a:t>
            </a:r>
            <a:r>
              <a:rPr lang="ru-RU" sz="2400" dirty="0"/>
              <a:t> </a:t>
            </a:r>
            <a:r>
              <a:rPr lang="ru-RU" sz="2400" dirty="0" err="1" smtClean="0"/>
              <a:t>здібностей</a:t>
            </a:r>
            <a:r>
              <a:rPr lang="ru-RU" sz="2400" dirty="0" smtClean="0"/>
              <a:t> </a:t>
            </a:r>
            <a:endParaRPr lang="ru-RU" sz="2400" dirty="0"/>
          </a:p>
          <a:p>
            <a:pPr marL="271463" indent="-271463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ru-RU" sz="2400" dirty="0" err="1" smtClean="0"/>
              <a:t>формування</a:t>
            </a:r>
            <a:r>
              <a:rPr lang="ru-RU" sz="2400" dirty="0" smtClean="0"/>
              <a:t> </a:t>
            </a:r>
            <a:r>
              <a:rPr lang="ru-RU" sz="2400" dirty="0" err="1"/>
              <a:t>логічного</a:t>
            </a:r>
            <a:r>
              <a:rPr lang="ru-RU" sz="2400" dirty="0"/>
              <a:t> </a:t>
            </a:r>
            <a:r>
              <a:rPr lang="ru-RU" sz="2400" dirty="0" err="1" smtClean="0"/>
              <a:t>мислення</a:t>
            </a:r>
            <a:r>
              <a:rPr lang="ru-RU" sz="2400" dirty="0" smtClean="0"/>
              <a:t> </a:t>
            </a:r>
            <a:endParaRPr lang="ru-RU" sz="2400" dirty="0"/>
          </a:p>
          <a:p>
            <a:pPr marL="271463" indent="-271463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ru-RU" sz="2400" dirty="0" err="1" smtClean="0"/>
              <a:t>всебічно</a:t>
            </a:r>
            <a:r>
              <a:rPr lang="ru-RU" sz="2400" dirty="0" smtClean="0"/>
              <a:t> </a:t>
            </a:r>
            <a:r>
              <a:rPr lang="ru-RU" sz="2400" dirty="0"/>
              <a:t>і </a:t>
            </a:r>
            <a:r>
              <a:rPr lang="ru-RU" sz="2400" dirty="0" err="1"/>
              <a:t>гармонійно</a:t>
            </a:r>
            <a:r>
              <a:rPr lang="ru-RU" sz="2400" dirty="0"/>
              <a:t> </a:t>
            </a:r>
            <a:r>
              <a:rPr lang="ru-RU" sz="2400" dirty="0" err="1"/>
              <a:t>розвиненої</a:t>
            </a:r>
            <a:r>
              <a:rPr lang="ru-RU" sz="2400" dirty="0"/>
              <a:t> </a:t>
            </a:r>
            <a:r>
              <a:rPr lang="ru-RU" sz="2400" dirty="0" err="1" smtClean="0"/>
              <a:t>особистості</a:t>
            </a:r>
            <a:endParaRPr lang="ru-RU" sz="24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7252062" y="1846051"/>
            <a:ext cx="2762794" cy="736282"/>
          </a:xfrm>
        </p:spPr>
        <p:txBody>
          <a:bodyPr>
            <a:normAutofit/>
          </a:bodyPr>
          <a:lstStyle/>
          <a:p>
            <a:r>
              <a:rPr lang="uk-UA" sz="3200" dirty="0" smtClean="0">
                <a:solidFill>
                  <a:schemeClr val="accent1"/>
                </a:solidFill>
              </a:rPr>
              <a:t>Спеціальні </a:t>
            </a:r>
            <a:endParaRPr lang="ru-RU" sz="3200" dirty="0">
              <a:solidFill>
                <a:schemeClr val="accent1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217919" y="2582333"/>
            <a:ext cx="5397137" cy="3622523"/>
          </a:xfrm>
        </p:spPr>
        <p:txBody>
          <a:bodyPr>
            <a:normAutofit/>
          </a:bodyPr>
          <a:lstStyle/>
          <a:p>
            <a:pPr marL="358775" indent="-271463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ru-RU" sz="2400" dirty="0" err="1"/>
              <a:t>виховання</a:t>
            </a:r>
            <a:r>
              <a:rPr lang="ru-RU" sz="2400" dirty="0"/>
              <a:t> </a:t>
            </a:r>
            <a:r>
              <a:rPr lang="ru-RU" sz="2400" dirty="0" err="1"/>
              <a:t>навичок</a:t>
            </a:r>
            <a:r>
              <a:rPr lang="ru-RU" sz="2400" dirty="0"/>
              <a:t> </a:t>
            </a:r>
            <a:r>
              <a:rPr lang="ru-RU" sz="2400" dirty="0" err="1"/>
              <a:t>творчого</a:t>
            </a:r>
            <a:r>
              <a:rPr lang="ru-RU" sz="2400" dirty="0"/>
              <a:t> </a:t>
            </a:r>
            <a:r>
              <a:rPr lang="ru-RU" sz="2400" dirty="0" err="1"/>
              <a:t>засвоєння</a:t>
            </a:r>
            <a:r>
              <a:rPr lang="ru-RU" sz="2400" dirty="0"/>
              <a:t> </a:t>
            </a:r>
            <a:r>
              <a:rPr lang="ru-RU" sz="2400" dirty="0" err="1" smtClean="0"/>
              <a:t>знань</a:t>
            </a:r>
            <a:endParaRPr lang="ru-RU" sz="2400" dirty="0" smtClean="0"/>
          </a:p>
          <a:p>
            <a:pPr marL="358775" indent="-271463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ru-RU" sz="2400" dirty="0" err="1" smtClean="0"/>
              <a:t>формування</a:t>
            </a:r>
            <a:r>
              <a:rPr lang="ru-RU" sz="2400" dirty="0" smtClean="0"/>
              <a:t> </a:t>
            </a:r>
            <a:r>
              <a:rPr lang="ru-RU" sz="2400" dirty="0" err="1"/>
              <a:t>навичок</a:t>
            </a:r>
            <a:r>
              <a:rPr lang="ru-RU" sz="2400" dirty="0"/>
              <a:t> </a:t>
            </a:r>
            <a:r>
              <a:rPr lang="ru-RU" sz="2400" dirty="0" err="1"/>
              <a:t>творчого</a:t>
            </a:r>
            <a:r>
              <a:rPr lang="ru-RU" sz="2400" dirty="0"/>
              <a:t> </a:t>
            </a:r>
            <a:r>
              <a:rPr lang="ru-RU" sz="2400" dirty="0" err="1"/>
              <a:t>використання</a:t>
            </a:r>
            <a:r>
              <a:rPr lang="ru-RU" sz="2400" dirty="0"/>
              <a:t> </a:t>
            </a:r>
            <a:r>
              <a:rPr lang="ru-RU" sz="2400" dirty="0" err="1"/>
              <a:t>знань</a:t>
            </a:r>
            <a:r>
              <a:rPr lang="ru-RU" sz="2400" dirty="0"/>
              <a:t> (у </a:t>
            </a:r>
            <a:r>
              <a:rPr lang="ru-RU" sz="2400" dirty="0" err="1"/>
              <a:t>новій</a:t>
            </a:r>
            <a:r>
              <a:rPr lang="ru-RU" sz="2400" dirty="0"/>
              <a:t> </a:t>
            </a:r>
            <a:r>
              <a:rPr lang="ru-RU" sz="2400" dirty="0" err="1"/>
              <a:t>ситуації</a:t>
            </a:r>
            <a:r>
              <a:rPr lang="ru-RU" sz="2400" dirty="0" smtClean="0"/>
              <a:t>)</a:t>
            </a:r>
          </a:p>
          <a:p>
            <a:pPr marL="358775" indent="-271463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ru-RU" sz="2400" dirty="0" smtClean="0"/>
              <a:t> </a:t>
            </a:r>
            <a:r>
              <a:rPr lang="ru-RU" sz="2400" dirty="0" err="1"/>
              <a:t>накопичення</a:t>
            </a:r>
            <a:r>
              <a:rPr lang="ru-RU" sz="2400" dirty="0"/>
              <a:t> </a:t>
            </a:r>
            <a:r>
              <a:rPr lang="ru-RU" sz="2400" dirty="0" err="1"/>
              <a:t>досвіду</a:t>
            </a:r>
            <a:r>
              <a:rPr lang="ru-RU" sz="2400" dirty="0"/>
              <a:t> </a:t>
            </a:r>
            <a:r>
              <a:rPr lang="ru-RU" sz="2400" dirty="0" err="1"/>
              <a:t>творчої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r>
              <a:rPr lang="ru-RU" sz="2400" dirty="0"/>
              <a:t> </a:t>
            </a:r>
            <a:r>
              <a:rPr lang="ru-RU" sz="2400" dirty="0" err="1" smtClean="0"/>
              <a:t>формування</a:t>
            </a:r>
            <a:r>
              <a:rPr lang="ru-RU" sz="2400" dirty="0" smtClean="0"/>
              <a:t> </a:t>
            </a:r>
            <a:r>
              <a:rPr lang="ru-RU" sz="2400" dirty="0" err="1"/>
              <a:t>мотивів</a:t>
            </a:r>
            <a:r>
              <a:rPr lang="ru-RU" sz="2400" dirty="0"/>
              <a:t> </a:t>
            </a:r>
            <a:r>
              <a:rPr lang="ru-RU" sz="2400" dirty="0" err="1"/>
              <a:t>навчання</a:t>
            </a:r>
            <a:r>
              <a:rPr lang="ru-RU" sz="2400" dirty="0"/>
              <a:t>, </a:t>
            </a:r>
            <a:r>
              <a:rPr lang="ru-RU" sz="2400" dirty="0" err="1"/>
              <a:t>соціальних</a:t>
            </a:r>
            <a:r>
              <a:rPr lang="ru-RU" sz="2400" dirty="0"/>
              <a:t>, </a:t>
            </a:r>
            <a:r>
              <a:rPr lang="ru-RU" sz="2400" dirty="0" err="1"/>
              <a:t>етичних</a:t>
            </a:r>
            <a:r>
              <a:rPr lang="ru-RU" sz="2400" dirty="0"/>
              <a:t> і </a:t>
            </a:r>
            <a:r>
              <a:rPr lang="ru-RU" sz="2400" dirty="0" err="1"/>
              <a:t>пізнавальних</a:t>
            </a:r>
            <a:r>
              <a:rPr lang="ru-RU" sz="2400" dirty="0"/>
              <a:t> потреб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15A-E0EE-4DD3-BF4B-ADB6C233D081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6293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145088"/>
            <a:ext cx="10058400" cy="1450757"/>
          </a:xfrm>
        </p:spPr>
        <p:txBody>
          <a:bodyPr>
            <a:noAutofit/>
          </a:bodyPr>
          <a:lstStyle/>
          <a:p>
            <a:pPr algn="ctr"/>
            <a:r>
              <a:rPr lang="uk-UA" b="1" dirty="0" smtClean="0"/>
              <a:t>Способи створення </a:t>
            </a:r>
            <a:br>
              <a:rPr lang="uk-UA" b="1" dirty="0" smtClean="0"/>
            </a:br>
            <a:r>
              <a:rPr lang="uk-UA" b="1" dirty="0" smtClean="0"/>
              <a:t>проблемних ситуацій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106991"/>
            <a:ext cx="10058400" cy="4023360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uk-UA" dirty="0" smtClean="0"/>
              <a:t> </a:t>
            </a:r>
            <a:r>
              <a:rPr lang="uk-UA" sz="2800" dirty="0" smtClean="0"/>
              <a:t>ситуації несподіваності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uk-UA" sz="2800" dirty="0" smtClean="0"/>
              <a:t> ситуації конфлікту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uk-UA" sz="2800" dirty="0" smtClean="0"/>
              <a:t> ситуації передбачення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uk-UA" sz="2800" dirty="0"/>
              <a:t> </a:t>
            </a:r>
            <a:r>
              <a:rPr lang="uk-UA" sz="2800" dirty="0" smtClean="0"/>
              <a:t>ситуації спростування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uk-UA" sz="2800" dirty="0"/>
              <a:t> </a:t>
            </a:r>
            <a:r>
              <a:rPr lang="uk-UA" sz="2800" dirty="0" smtClean="0"/>
              <a:t>ситуації невідповідності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uk-UA" sz="2800" dirty="0" smtClean="0"/>
              <a:t> ситуації невизначеності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uk-UA" sz="2800" dirty="0" smtClean="0"/>
              <a:t> ситуації вибору </a:t>
            </a:r>
          </a:p>
          <a:p>
            <a:pPr>
              <a:buFont typeface="Courier New" panose="02070309020205020404" pitchFamily="49" charset="0"/>
              <a:buChar char="o"/>
            </a:pPr>
            <a:endParaRPr lang="ru-RU" dirty="0"/>
          </a:p>
        </p:txBody>
      </p:sp>
      <p:pic>
        <p:nvPicPr>
          <p:cNvPr id="1026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5118" y="1949273"/>
            <a:ext cx="4219575" cy="369570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15A-E0EE-4DD3-BF4B-ADB6C233D081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102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Урок у технології проблемного навчання</a:t>
            </a:r>
            <a:endParaRPr lang="ru-RU" b="1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54593" y="1899138"/>
            <a:ext cx="1768510" cy="6732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Етапи</a:t>
            </a:r>
            <a:endParaRPr lang="ru-RU" sz="24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377918" y="1899138"/>
            <a:ext cx="3957379" cy="6732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Дії вчителя та учнів</a:t>
            </a:r>
            <a:endParaRPr lang="ru-RU" sz="24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981739" y="1899138"/>
            <a:ext cx="3885364" cy="6732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Методи та засоби реалізації</a:t>
            </a:r>
            <a:endParaRPr lang="ru-RU" sz="24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54593" y="3025558"/>
            <a:ext cx="1768510" cy="723481"/>
          </a:xfrm>
          <a:prstGeom prst="round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Організаційний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377918" y="2734156"/>
            <a:ext cx="3957379" cy="1306286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180975" indent="-180975" algn="just">
              <a:buFont typeface="Arial" panose="020B0604020202020204" pitchFamily="34" charset="0"/>
              <a:buChar char="•"/>
            </a:pPr>
            <a:r>
              <a:rPr lang="uk-UA" dirty="0" smtClean="0"/>
              <a:t>вчитель перевіряє підготовку учнів до занять</a:t>
            </a:r>
          </a:p>
          <a:p>
            <a:pPr marL="180975" indent="-180975" algn="just">
              <a:buFont typeface="Arial" panose="020B0604020202020204" pitchFamily="34" charset="0"/>
              <a:buChar char="•"/>
            </a:pPr>
            <a:r>
              <a:rPr lang="uk-UA" dirty="0" smtClean="0"/>
              <a:t>вчитель сприяє організації уваги учнів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990112" y="2734156"/>
            <a:ext cx="3876991" cy="1306286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180975" indent="-180975" algn="just">
              <a:buFont typeface="Arial" panose="020B0604020202020204" pitchFamily="34" charset="0"/>
              <a:buChar char="•"/>
            </a:pPr>
            <a:r>
              <a:rPr lang="uk-UA" dirty="0" smtClean="0"/>
              <a:t>привітання, побажання хорошого настрою </a:t>
            </a:r>
            <a:endParaRPr lang="ru-RU" dirty="0"/>
          </a:p>
        </p:txBody>
      </p:sp>
      <p:cxnSp>
        <p:nvCxnSpPr>
          <p:cNvPr id="11" name="Прямая со стрелкой 10"/>
          <p:cNvCxnSpPr>
            <a:stCxn id="7" idx="3"/>
            <a:endCxn id="8" idx="1"/>
          </p:cNvCxnSpPr>
          <p:nvPr/>
        </p:nvCxnSpPr>
        <p:spPr>
          <a:xfrm>
            <a:off x="2723103" y="3387299"/>
            <a:ext cx="654815" cy="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9" idx="1"/>
            <a:endCxn id="8" idx="3"/>
          </p:cNvCxnSpPr>
          <p:nvPr/>
        </p:nvCxnSpPr>
        <p:spPr>
          <a:xfrm flipH="1">
            <a:off x="7335297" y="3387299"/>
            <a:ext cx="654815" cy="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Скругленный прямоугольник 17"/>
          <p:cNvSpPr/>
          <p:nvPr/>
        </p:nvSpPr>
        <p:spPr>
          <a:xfrm>
            <a:off x="954592" y="4766936"/>
            <a:ext cx="1768510" cy="723481"/>
          </a:xfrm>
          <a:prstGeom prst="round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Актуалізація опорних знань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3377917" y="4381081"/>
            <a:ext cx="3957379" cy="1497205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180975" indent="-180975" algn="just">
              <a:buFont typeface="Arial" panose="020B0604020202020204" pitchFamily="34" charset="0"/>
              <a:buChar char="•"/>
            </a:pPr>
            <a:r>
              <a:rPr lang="uk-UA" dirty="0" smtClean="0"/>
              <a:t>вчитель сприяє відтворенню знань, умінь, життєвого досвіду учнів</a:t>
            </a:r>
          </a:p>
          <a:p>
            <a:pPr marL="180975" indent="-180975" algn="just">
              <a:buFont typeface="Arial" panose="020B0604020202020204" pitchFamily="34" charset="0"/>
              <a:buChar char="•"/>
            </a:pPr>
            <a:r>
              <a:rPr lang="uk-UA" dirty="0" smtClean="0"/>
              <a:t>вчитель перевіряє готовність учнів до сприйняття нового матеріалу 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7990111" y="4381081"/>
            <a:ext cx="3876991" cy="1497205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180975" indent="-180975" algn="just">
              <a:buFont typeface="Arial" panose="020B0604020202020204" pitchFamily="34" charset="0"/>
              <a:buChar char="•"/>
            </a:pPr>
            <a:r>
              <a:rPr lang="uk-UA" dirty="0" smtClean="0"/>
              <a:t>робота з підручником</a:t>
            </a:r>
          </a:p>
          <a:p>
            <a:pPr marL="180975" indent="-180975" algn="just">
              <a:buFont typeface="Arial" panose="020B0604020202020204" pitchFamily="34" charset="0"/>
              <a:buChar char="•"/>
            </a:pPr>
            <a:r>
              <a:rPr lang="uk-UA" dirty="0" smtClean="0"/>
              <a:t>«мозковий штурм»</a:t>
            </a:r>
          </a:p>
          <a:p>
            <a:pPr marL="180975" indent="-180975" algn="just">
              <a:buFont typeface="Arial" panose="020B0604020202020204" pitchFamily="34" charset="0"/>
              <a:buChar char="•"/>
            </a:pPr>
            <a:r>
              <a:rPr lang="uk-UA" dirty="0" smtClean="0"/>
              <a:t>диктант</a:t>
            </a:r>
          </a:p>
          <a:p>
            <a:pPr marL="180975" indent="-180975" algn="just">
              <a:buFont typeface="Arial" panose="020B0604020202020204" pitchFamily="34" charset="0"/>
              <a:buChar char="•"/>
            </a:pPr>
            <a:r>
              <a:rPr lang="uk-UA" dirty="0" smtClean="0"/>
              <a:t>короткі перевірочні роботи</a:t>
            </a:r>
          </a:p>
          <a:p>
            <a:pPr marL="180975" indent="-180975" algn="just">
              <a:buFont typeface="Arial" panose="020B0604020202020204" pitchFamily="34" charset="0"/>
              <a:buChar char="•"/>
            </a:pPr>
            <a:r>
              <a:rPr lang="uk-UA" dirty="0" smtClean="0"/>
              <a:t>фронтальна бесіда  </a:t>
            </a:r>
            <a:endParaRPr lang="ru-RU" dirty="0"/>
          </a:p>
        </p:txBody>
      </p:sp>
      <p:cxnSp>
        <p:nvCxnSpPr>
          <p:cNvPr id="21" name="Прямая со стрелкой 20"/>
          <p:cNvCxnSpPr>
            <a:stCxn id="18" idx="3"/>
            <a:endCxn id="19" idx="1"/>
          </p:cNvCxnSpPr>
          <p:nvPr/>
        </p:nvCxnSpPr>
        <p:spPr>
          <a:xfrm>
            <a:off x="2723102" y="5128677"/>
            <a:ext cx="654815" cy="1007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20" idx="1"/>
            <a:endCxn id="19" idx="3"/>
          </p:cNvCxnSpPr>
          <p:nvPr/>
        </p:nvCxnSpPr>
        <p:spPr>
          <a:xfrm flipH="1">
            <a:off x="7335296" y="5129684"/>
            <a:ext cx="654815" cy="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Стрелка вниз 22"/>
          <p:cNvSpPr/>
          <p:nvPr/>
        </p:nvSpPr>
        <p:spPr>
          <a:xfrm>
            <a:off x="1462035" y="5575073"/>
            <a:ext cx="753626" cy="737048"/>
          </a:xfrm>
          <a:prstGeom prst="downArrow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низ 23"/>
          <p:cNvSpPr/>
          <p:nvPr/>
        </p:nvSpPr>
        <p:spPr>
          <a:xfrm>
            <a:off x="1462035" y="3933676"/>
            <a:ext cx="753626" cy="737048"/>
          </a:xfrm>
          <a:prstGeom prst="downArrow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Номер слайда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15A-E0EE-4DD3-BF4B-ADB6C233D081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4631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8" grpId="0" animBg="1"/>
      <p:bldP spid="19" grpId="0" animBg="1"/>
      <p:bldP spid="20" grpId="0" animBg="1"/>
      <p:bldP spid="23" grpId="0" animBg="1"/>
      <p:bldP spid="2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Урок у технології проблемного навчання</a:t>
            </a:r>
            <a:endParaRPr lang="ru-RU" b="1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54593" y="1899138"/>
            <a:ext cx="1768510" cy="6732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Етапи</a:t>
            </a:r>
            <a:endParaRPr lang="ru-RU" sz="24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377918" y="1899138"/>
            <a:ext cx="3806653" cy="6732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Дії вчителя та учнів</a:t>
            </a:r>
            <a:endParaRPr lang="ru-RU" sz="24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981739" y="1899138"/>
            <a:ext cx="3885364" cy="6732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Методи та засоби реалізації</a:t>
            </a:r>
            <a:endParaRPr lang="ru-RU" sz="24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54593" y="3025557"/>
            <a:ext cx="1768510" cy="1757457"/>
          </a:xfrm>
          <a:prstGeom prst="round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Зіткнення учнів з проблемою і висловлення первинних гіпотез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377918" y="2883878"/>
            <a:ext cx="3806653" cy="2260878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180975" indent="-180975" algn="just">
              <a:buFont typeface="Arial" panose="020B0604020202020204" pitchFamily="34" charset="0"/>
              <a:buChar char="•"/>
            </a:pPr>
            <a:r>
              <a:rPr lang="uk-UA" dirty="0" smtClean="0"/>
              <a:t>вчитель пропонує проблемну ситуацію</a:t>
            </a:r>
          </a:p>
          <a:p>
            <a:pPr marL="180975" indent="-180975" algn="just">
              <a:buFont typeface="Arial" panose="020B0604020202020204" pitchFamily="34" charset="0"/>
              <a:buChar char="•"/>
            </a:pPr>
            <a:r>
              <a:rPr lang="uk-UA" dirty="0" smtClean="0"/>
              <a:t>учням пропонуються суперечливі факти, теорії, точки зору</a:t>
            </a:r>
          </a:p>
          <a:p>
            <a:pPr marL="180975" indent="-180975" algn="just">
              <a:buFont typeface="Arial" panose="020B0604020202020204" pitchFamily="34" charset="0"/>
              <a:buChar char="•"/>
            </a:pPr>
            <a:r>
              <a:rPr lang="uk-UA" dirty="0" smtClean="0"/>
              <a:t>учні усвідомлюють сутність утруднення </a:t>
            </a:r>
            <a:r>
              <a:rPr lang="ru-RU" dirty="0" smtClean="0"/>
              <a:t>та </a:t>
            </a:r>
            <a:r>
              <a:rPr lang="ru-RU" dirty="0" err="1" smtClean="0"/>
              <a:t>шукають</a:t>
            </a:r>
            <a:r>
              <a:rPr lang="ru-RU" dirty="0" smtClean="0"/>
              <a:t> </a:t>
            </a:r>
            <a:r>
              <a:rPr lang="ru-RU" dirty="0" err="1" smtClean="0"/>
              <a:t>способи</a:t>
            </a:r>
            <a:r>
              <a:rPr lang="ru-RU" dirty="0" smtClean="0"/>
              <a:t>  </a:t>
            </a:r>
            <a:r>
              <a:rPr lang="ru-RU" dirty="0" err="1" smtClean="0"/>
              <a:t>розв</a:t>
            </a:r>
            <a:r>
              <a:rPr lang="en-US" dirty="0" smtClean="0"/>
              <a:t>’</a:t>
            </a:r>
            <a:r>
              <a:rPr lang="ru-RU" dirty="0" err="1" smtClean="0"/>
              <a:t>язання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 шляхом </a:t>
            </a:r>
            <a:r>
              <a:rPr lang="ru-RU" dirty="0" err="1" smtClean="0"/>
              <a:t>задогадки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висунення</a:t>
            </a:r>
            <a:r>
              <a:rPr lang="ru-RU" dirty="0" smtClean="0"/>
              <a:t> </a:t>
            </a:r>
            <a:r>
              <a:rPr lang="ru-RU" dirty="0" err="1" smtClean="0"/>
              <a:t>гіпотези</a:t>
            </a:r>
            <a:endParaRPr lang="uk-UA" dirty="0" smtClean="0"/>
          </a:p>
        </p:txBody>
      </p:sp>
      <p:sp>
        <p:nvSpPr>
          <p:cNvPr id="9" name="Прямоугольник 8"/>
          <p:cNvSpPr/>
          <p:nvPr/>
        </p:nvSpPr>
        <p:spPr>
          <a:xfrm>
            <a:off x="7981739" y="2883878"/>
            <a:ext cx="3876991" cy="2260877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180975" indent="-180975" algn="just">
              <a:buFont typeface="Arial" panose="020B0604020202020204" pitchFamily="34" charset="0"/>
              <a:buChar char="•"/>
            </a:pPr>
            <a:r>
              <a:rPr lang="uk-UA" dirty="0" err="1" smtClean="0"/>
              <a:t>спостережння</a:t>
            </a:r>
            <a:endParaRPr lang="uk-UA" dirty="0" smtClean="0"/>
          </a:p>
          <a:p>
            <a:pPr marL="180975" indent="-180975" algn="just">
              <a:buFont typeface="Arial" panose="020B0604020202020204" pitchFamily="34" charset="0"/>
              <a:buChar char="•"/>
            </a:pPr>
            <a:r>
              <a:rPr lang="ru-RU" dirty="0" err="1" smtClean="0"/>
              <a:t>досл</a:t>
            </a:r>
            <a:r>
              <a:rPr lang="uk-UA" dirty="0" smtClean="0"/>
              <a:t>іди</a:t>
            </a:r>
          </a:p>
          <a:p>
            <a:pPr marL="180975" indent="-180975" algn="just">
              <a:buFont typeface="Arial" panose="020B0604020202020204" pitchFamily="34" charset="0"/>
              <a:buChar char="•"/>
            </a:pPr>
            <a:r>
              <a:rPr lang="uk-UA" dirty="0" smtClean="0"/>
              <a:t>пошук фактів</a:t>
            </a:r>
          </a:p>
          <a:p>
            <a:pPr marL="180975" indent="-180975" algn="just">
              <a:buFont typeface="Arial" panose="020B0604020202020204" pitchFamily="34" charset="0"/>
              <a:buChar char="•"/>
            </a:pPr>
            <a:r>
              <a:rPr lang="uk-UA" dirty="0" smtClean="0"/>
              <a:t>аналіз даних</a:t>
            </a:r>
          </a:p>
          <a:p>
            <a:pPr marL="180975" indent="-180975" algn="just">
              <a:buFont typeface="Arial" panose="020B0604020202020204" pitchFamily="34" charset="0"/>
              <a:buChar char="•"/>
            </a:pPr>
            <a:r>
              <a:rPr lang="uk-UA" dirty="0" smtClean="0"/>
              <a:t>асоціативний ряд </a:t>
            </a: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2723103" y="3929910"/>
            <a:ext cx="654815" cy="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9" idx="1"/>
            <a:endCxn id="8" idx="3"/>
          </p:cNvCxnSpPr>
          <p:nvPr/>
        </p:nvCxnSpPr>
        <p:spPr>
          <a:xfrm flipH="1">
            <a:off x="7184571" y="4014317"/>
            <a:ext cx="797168" cy="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Стрелка вниз 23"/>
          <p:cNvSpPr/>
          <p:nvPr/>
        </p:nvSpPr>
        <p:spPr>
          <a:xfrm>
            <a:off x="1462035" y="5018898"/>
            <a:ext cx="753626" cy="737048"/>
          </a:xfrm>
          <a:prstGeom prst="downArrow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15A-E0EE-4DD3-BF4B-ADB6C233D081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893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2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Урок у технології проблемного навчання</a:t>
            </a:r>
            <a:endParaRPr lang="ru-RU" b="1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54593" y="1899138"/>
            <a:ext cx="1768510" cy="6732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Етапи</a:t>
            </a:r>
            <a:endParaRPr lang="ru-RU" sz="24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377918" y="1899138"/>
            <a:ext cx="3806653" cy="6732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Дії вчителя та учнів</a:t>
            </a:r>
            <a:endParaRPr lang="ru-RU" sz="24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981739" y="1899138"/>
            <a:ext cx="3885364" cy="6732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Методи та засоби реалізації</a:t>
            </a:r>
            <a:endParaRPr lang="ru-RU" sz="24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54593" y="2734156"/>
            <a:ext cx="1768510" cy="963637"/>
          </a:xfrm>
          <a:prstGeom prst="round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Визначення теми й мети уроку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377918" y="2734156"/>
            <a:ext cx="3806653" cy="963637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180975" indent="-180975" algn="just">
              <a:buFont typeface="Arial" panose="020B0604020202020204" pitchFamily="34" charset="0"/>
              <a:buChar char="•"/>
            </a:pPr>
            <a:r>
              <a:rPr lang="uk-UA" dirty="0" smtClean="0"/>
              <a:t>учні за допомогою вчителя формулюють навчальну проблему та через неї тему й мету уроку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981740" y="2729635"/>
            <a:ext cx="3885364" cy="963637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180975" indent="-180975" algn="just">
              <a:buFont typeface="Arial" panose="020B0604020202020204" pitchFamily="34" charset="0"/>
              <a:buChar char="•"/>
            </a:pPr>
            <a:r>
              <a:rPr lang="uk-UA" dirty="0" smtClean="0"/>
              <a:t>фронтальна бесіда </a:t>
            </a: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2723103" y="3236574"/>
            <a:ext cx="654815" cy="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>
            <a:off x="7184571" y="3211454"/>
            <a:ext cx="797168" cy="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Стрелка вниз 23"/>
          <p:cNvSpPr/>
          <p:nvPr/>
        </p:nvSpPr>
        <p:spPr>
          <a:xfrm>
            <a:off x="1462035" y="3779184"/>
            <a:ext cx="753626" cy="645608"/>
          </a:xfrm>
          <a:prstGeom prst="downArrow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954593" y="4523519"/>
            <a:ext cx="1768510" cy="1117126"/>
          </a:xfrm>
          <a:prstGeom prst="round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Робота над гіпотезами, висловленими учнями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377918" y="4046472"/>
            <a:ext cx="3806653" cy="2123216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180975" indent="-180975" algn="just">
              <a:buFont typeface="Arial" panose="020B0604020202020204" pitchFamily="34" charset="0"/>
              <a:buChar char="•"/>
            </a:pPr>
            <a:r>
              <a:rPr lang="uk-UA" dirty="0" smtClean="0"/>
              <a:t>учні збирають та аналізують дані, необхідні для розв'язання проблеми</a:t>
            </a:r>
          </a:p>
          <a:p>
            <a:pPr marL="180975" indent="-180975" algn="just">
              <a:buFont typeface="Arial" panose="020B0604020202020204" pitchFamily="34" charset="0"/>
              <a:buChar char="•"/>
            </a:pPr>
            <a:r>
              <a:rPr lang="uk-UA" dirty="0" smtClean="0"/>
              <a:t>учитель сприяє актуалізації життєвого досвіду учнів</a:t>
            </a:r>
          </a:p>
          <a:p>
            <a:pPr marL="180975" indent="-180975" algn="just">
              <a:buFont typeface="Arial" panose="020B0604020202020204" pitchFamily="34" charset="0"/>
              <a:buChar char="•"/>
            </a:pPr>
            <a:r>
              <a:rPr lang="uk-UA" dirty="0" smtClean="0"/>
              <a:t>Вчитель спонукає учнів до висунення ідей, надає допомогу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7981739" y="4595869"/>
            <a:ext cx="3885364" cy="963637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180975" indent="-180975" algn="just">
              <a:buFont typeface="Arial" panose="020B0604020202020204" pitchFamily="34" charset="0"/>
              <a:buChar char="•"/>
            </a:pPr>
            <a:r>
              <a:rPr lang="uk-UA" dirty="0" smtClean="0"/>
              <a:t>фронтальна бесіда </a:t>
            </a: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2723103" y="5077687"/>
            <a:ext cx="654815" cy="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H="1">
            <a:off x="7184571" y="5077687"/>
            <a:ext cx="797168" cy="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Стрелка вниз 17"/>
          <p:cNvSpPr/>
          <p:nvPr/>
        </p:nvSpPr>
        <p:spPr>
          <a:xfrm>
            <a:off x="1391697" y="5739372"/>
            <a:ext cx="753626" cy="581042"/>
          </a:xfrm>
          <a:prstGeom prst="downArrow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15A-E0EE-4DD3-BF4B-ADB6C233D081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343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24" grpId="0" animBg="1"/>
      <p:bldP spid="12" grpId="0" animBg="1"/>
      <p:bldP spid="13" grpId="0" animBg="1"/>
      <p:bldP spid="15" grpId="0" animBg="1"/>
      <p:bldP spid="1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Урок у технології проблемного навчання</a:t>
            </a:r>
            <a:endParaRPr lang="ru-RU" b="1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54593" y="1899138"/>
            <a:ext cx="1768510" cy="6732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Етапи</a:t>
            </a:r>
            <a:endParaRPr lang="ru-RU" sz="24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377918" y="1899138"/>
            <a:ext cx="3806653" cy="6732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Дії вчителя та учнів</a:t>
            </a:r>
            <a:endParaRPr lang="ru-RU" sz="24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981739" y="1899138"/>
            <a:ext cx="3885364" cy="6732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Методи та засоби реалізації</a:t>
            </a:r>
            <a:endParaRPr lang="ru-RU" sz="24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54593" y="3025557"/>
            <a:ext cx="1768510" cy="1757457"/>
          </a:xfrm>
          <a:prstGeom prst="round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Обговорення гіпотез, загальний висновок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377918" y="2883878"/>
            <a:ext cx="3806653" cy="2260878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180975" indent="-180975" algn="just">
              <a:buFont typeface="Arial" panose="020B0604020202020204" pitchFamily="34" charset="0"/>
              <a:buChar char="•"/>
            </a:pPr>
            <a:r>
              <a:rPr lang="uk-UA" dirty="0" smtClean="0"/>
              <a:t>учні визначають причинно-наслідкові зв'язки, формулюють гіпотезу</a:t>
            </a:r>
          </a:p>
          <a:p>
            <a:pPr marL="180975" indent="-180975" algn="just">
              <a:buFont typeface="Arial" panose="020B0604020202020204" pitchFamily="34" charset="0"/>
              <a:buChar char="•"/>
            </a:pPr>
            <a:r>
              <a:rPr lang="uk-UA" dirty="0" smtClean="0"/>
              <a:t>учні за допомогою вчителя або самостійно формулюють висновок щодо проблемного питання, запропонованого на початку уроку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981739" y="2883878"/>
            <a:ext cx="3876991" cy="2260877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180975" indent="-180975" algn="just">
              <a:buFont typeface="Arial" panose="020B0604020202020204" pitchFamily="34" charset="0"/>
              <a:buChar char="•"/>
            </a:pPr>
            <a:r>
              <a:rPr lang="uk-UA" dirty="0" smtClean="0"/>
              <a:t>мозковий штурм</a:t>
            </a:r>
          </a:p>
          <a:p>
            <a:pPr marL="180975" indent="-180975" algn="just">
              <a:buFont typeface="Arial" panose="020B0604020202020204" pitchFamily="34" charset="0"/>
              <a:buChar char="•"/>
            </a:pPr>
            <a:r>
              <a:rPr lang="uk-UA" dirty="0" smtClean="0"/>
              <a:t>побудова структурно-логічних схем</a:t>
            </a:r>
          </a:p>
          <a:p>
            <a:pPr marL="180975" indent="-180975" algn="just">
              <a:buFont typeface="Arial" panose="020B0604020202020204" pitchFamily="34" charset="0"/>
              <a:buChar char="•"/>
            </a:pPr>
            <a:r>
              <a:rPr lang="uk-UA" dirty="0" smtClean="0"/>
              <a:t>спілкування «питання-відповіді»</a:t>
            </a: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2723103" y="3929910"/>
            <a:ext cx="654815" cy="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9" idx="1"/>
            <a:endCxn id="8" idx="3"/>
          </p:cNvCxnSpPr>
          <p:nvPr/>
        </p:nvCxnSpPr>
        <p:spPr>
          <a:xfrm flipH="1">
            <a:off x="7184571" y="4014317"/>
            <a:ext cx="797168" cy="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Стрелка вниз 23"/>
          <p:cNvSpPr/>
          <p:nvPr/>
        </p:nvSpPr>
        <p:spPr>
          <a:xfrm>
            <a:off x="1462035" y="5018898"/>
            <a:ext cx="753626" cy="737048"/>
          </a:xfrm>
          <a:prstGeom prst="downArrow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15A-E0EE-4DD3-BF4B-ADB6C233D081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5693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2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Урок у технології проблемного навчання</a:t>
            </a:r>
            <a:endParaRPr lang="ru-RU" b="1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54593" y="1899138"/>
            <a:ext cx="1768510" cy="6732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Етапи</a:t>
            </a:r>
            <a:endParaRPr lang="ru-RU" sz="24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377918" y="1899138"/>
            <a:ext cx="3957379" cy="6732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Дії вчителя та учнів</a:t>
            </a:r>
            <a:endParaRPr lang="ru-RU" sz="24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981739" y="1899138"/>
            <a:ext cx="3885364" cy="6732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Методи та засоби реалізації</a:t>
            </a:r>
            <a:endParaRPr lang="ru-RU" sz="24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54593" y="2734156"/>
            <a:ext cx="1768510" cy="1527347"/>
          </a:xfrm>
          <a:prstGeom prst="round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Підсумок уроку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377918" y="2734156"/>
            <a:ext cx="3957379" cy="2032780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180975" indent="-180975" algn="just">
              <a:buFont typeface="Arial" panose="020B0604020202020204" pitchFamily="34" charset="0"/>
              <a:buChar char="•"/>
            </a:pPr>
            <a:r>
              <a:rPr lang="uk-UA" dirty="0" smtClean="0"/>
              <a:t>вчитель проводить бесіду, підбиває підсумок уроку, коментує відповіді та роботу учнів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990112" y="2734156"/>
            <a:ext cx="3876991" cy="2032780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180975" indent="-180975" algn="just">
              <a:buFont typeface="Arial" panose="020B0604020202020204" pitchFamily="34" charset="0"/>
              <a:buChar char="•"/>
            </a:pPr>
            <a:r>
              <a:rPr lang="uk-UA" dirty="0" smtClean="0"/>
              <a:t>відповідь на такі запитання:</a:t>
            </a:r>
          </a:p>
          <a:p>
            <a:pPr algn="just"/>
            <a:r>
              <a:rPr lang="uk-UA" dirty="0" smtClean="0"/>
              <a:t>Які нові знання ви отримали?</a:t>
            </a:r>
          </a:p>
          <a:p>
            <a:pPr algn="just"/>
            <a:r>
              <a:rPr lang="uk-UA" dirty="0" smtClean="0"/>
              <a:t>Що нового ви дізнались про досліджуване явище?</a:t>
            </a:r>
          </a:p>
          <a:p>
            <a:pPr algn="just"/>
            <a:r>
              <a:rPr lang="uk-UA" dirty="0" smtClean="0"/>
              <a:t>Яке значення мають отримані знання? Де вони можуть бути використані</a:t>
            </a:r>
            <a:endParaRPr lang="ru-RU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2723102" y="3658605"/>
            <a:ext cx="654815" cy="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>
            <a:off x="7335297" y="3658605"/>
            <a:ext cx="654815" cy="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Скругленный прямоугольник 17"/>
          <p:cNvSpPr/>
          <p:nvPr/>
        </p:nvSpPr>
        <p:spPr>
          <a:xfrm>
            <a:off x="954592" y="5272369"/>
            <a:ext cx="1768510" cy="723481"/>
          </a:xfrm>
          <a:prstGeom prst="round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Домашнє завдання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3377918" y="5010108"/>
            <a:ext cx="3957379" cy="1185706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180975" indent="-180975" algn="just">
              <a:buFont typeface="Arial" panose="020B0604020202020204" pitchFamily="34" charset="0"/>
              <a:buChar char="•"/>
            </a:pPr>
            <a:r>
              <a:rPr lang="uk-UA" dirty="0" smtClean="0"/>
              <a:t>вчитель сприяє відтворенню знань, умінь, життєвого досвіду учнів</a:t>
            </a:r>
          </a:p>
          <a:p>
            <a:pPr marL="180975" indent="-180975" algn="just">
              <a:buFont typeface="Arial" panose="020B0604020202020204" pitchFamily="34" charset="0"/>
              <a:buChar char="•"/>
            </a:pPr>
            <a:r>
              <a:rPr lang="uk-UA" dirty="0" smtClean="0"/>
              <a:t>вчитель перевіряє готовність учнів до сприйняття нового матеріалу </a:t>
            </a:r>
            <a:endParaRPr lang="ru-RU" dirty="0"/>
          </a:p>
        </p:txBody>
      </p:sp>
      <p:cxnSp>
        <p:nvCxnSpPr>
          <p:cNvPr id="21" name="Прямая со стрелкой 20"/>
          <p:cNvCxnSpPr>
            <a:stCxn id="18" idx="3"/>
            <a:endCxn id="19" idx="1"/>
          </p:cNvCxnSpPr>
          <p:nvPr/>
        </p:nvCxnSpPr>
        <p:spPr>
          <a:xfrm>
            <a:off x="2723102" y="5634110"/>
            <a:ext cx="654815" cy="1007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Стрелка вниз 23"/>
          <p:cNvSpPr/>
          <p:nvPr/>
        </p:nvSpPr>
        <p:spPr>
          <a:xfrm>
            <a:off x="1462034" y="4398412"/>
            <a:ext cx="753626" cy="737048"/>
          </a:xfrm>
          <a:prstGeom prst="downArrow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15A-E0EE-4DD3-BF4B-ADB6C233D081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4831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8" grpId="0" animBg="1"/>
      <p:bldP spid="19" grpId="0" animBg="1"/>
      <p:bldP spid="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3089353" y="767863"/>
            <a:ext cx="5909458" cy="185057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i="1" dirty="0" smtClean="0"/>
              <a:t>Педагогічна технологія </a:t>
            </a:r>
            <a:r>
              <a:rPr lang="uk-UA" sz="2400" dirty="0" smtClean="0"/>
              <a:t>в </a:t>
            </a:r>
            <a:r>
              <a:rPr lang="uk-UA" sz="2400" dirty="0" err="1" smtClean="0"/>
              <a:t>загальнопедагогічному</a:t>
            </a:r>
            <a:r>
              <a:rPr lang="uk-UA" sz="2400" dirty="0" smtClean="0"/>
              <a:t> розумінні характеризує цілісний освітній процес з його метою, змістом і методами навчання</a:t>
            </a:r>
            <a:endParaRPr lang="ru-RU" sz="24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24481" y="4022691"/>
            <a:ext cx="4929745" cy="19485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i="1" dirty="0" smtClean="0"/>
              <a:t>Освітня технологія – </a:t>
            </a:r>
            <a:r>
              <a:rPr lang="uk-UA" sz="2400" dirty="0" smtClean="0"/>
              <a:t>це стратегія розвитку національного, державного, </a:t>
            </a:r>
            <a:r>
              <a:rPr lang="uk-UA" sz="2400" dirty="0" err="1" smtClean="0"/>
              <a:t>моніціпального</a:t>
            </a:r>
            <a:r>
              <a:rPr lang="uk-UA" sz="2400" dirty="0" smtClean="0"/>
              <a:t> освітнього простору</a:t>
            </a:r>
            <a:endParaRPr lang="ru-RU" sz="24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588370" y="4022690"/>
            <a:ext cx="5113855" cy="197031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i="1" dirty="0" smtClean="0"/>
              <a:t>Технологія навчання </a:t>
            </a:r>
            <a:r>
              <a:rPr lang="uk-UA" sz="2400" dirty="0" smtClean="0"/>
              <a:t>відображає шлях освоєння конкретного навчального матеріалу в межах предмету, теми, питання (дидактична технологія) </a:t>
            </a:r>
            <a:endParaRPr lang="ru-RU" sz="2400" dirty="0"/>
          </a:p>
        </p:txBody>
      </p:sp>
      <p:sp>
        <p:nvSpPr>
          <p:cNvPr id="11" name="Стрелка вправо 10"/>
          <p:cNvSpPr/>
          <p:nvPr/>
        </p:nvSpPr>
        <p:spPr>
          <a:xfrm rot="8682169">
            <a:off x="3712411" y="3034208"/>
            <a:ext cx="1197429" cy="707571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 rot="1609742">
            <a:off x="7399056" y="2985434"/>
            <a:ext cx="1197429" cy="707571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15A-E0EE-4DD3-BF4B-ADB6C233D08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9714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408714" y="1436914"/>
            <a:ext cx="7391399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3200" b="1" dirty="0"/>
              <a:t>Педагогічна технологія </a:t>
            </a:r>
            <a:r>
              <a:rPr lang="uk-UA" sz="3200" dirty="0"/>
              <a:t>- </a:t>
            </a:r>
            <a:r>
              <a:rPr lang="ru-RU" sz="3200" dirty="0" err="1"/>
              <a:t>системний</a:t>
            </a:r>
            <a:r>
              <a:rPr lang="ru-RU" sz="3200" dirty="0"/>
              <a:t> метод </a:t>
            </a:r>
            <a:r>
              <a:rPr lang="ru-RU" sz="3200" dirty="0" err="1"/>
              <a:t>створення</a:t>
            </a:r>
            <a:r>
              <a:rPr lang="ru-RU" sz="3200" dirty="0"/>
              <a:t>, </a:t>
            </a:r>
            <a:r>
              <a:rPr lang="ru-RU" sz="3200" dirty="0" err="1"/>
              <a:t>застосування</a:t>
            </a:r>
            <a:r>
              <a:rPr lang="ru-RU" sz="3200" dirty="0"/>
              <a:t> й </a:t>
            </a:r>
            <a:r>
              <a:rPr lang="ru-RU" sz="3200" dirty="0" err="1"/>
              <a:t>визначення</a:t>
            </a:r>
            <a:r>
              <a:rPr lang="ru-RU" sz="3200" dirty="0"/>
              <a:t> </a:t>
            </a:r>
            <a:r>
              <a:rPr lang="ru-RU" sz="3200" dirty="0" err="1"/>
              <a:t>всього</a:t>
            </a:r>
            <a:r>
              <a:rPr lang="ru-RU" sz="3200" dirty="0"/>
              <a:t> </a:t>
            </a:r>
            <a:r>
              <a:rPr lang="ru-RU" sz="3200" dirty="0" err="1"/>
              <a:t>процесу</a:t>
            </a:r>
            <a:r>
              <a:rPr lang="ru-RU" sz="3200" dirty="0"/>
              <a:t> </a:t>
            </a:r>
            <a:r>
              <a:rPr lang="ru-RU" sz="3200" dirty="0" err="1"/>
              <a:t>викладання</a:t>
            </a:r>
            <a:r>
              <a:rPr lang="ru-RU" sz="3200" dirty="0"/>
              <a:t> і </a:t>
            </a:r>
            <a:r>
              <a:rPr lang="ru-RU" sz="3200" dirty="0" err="1"/>
              <a:t>засвоєння</a:t>
            </a:r>
            <a:r>
              <a:rPr lang="ru-RU" sz="3200" dirty="0"/>
              <a:t> </a:t>
            </a:r>
            <a:r>
              <a:rPr lang="ru-RU" sz="3200" dirty="0" err="1"/>
              <a:t>знань</a:t>
            </a:r>
            <a:r>
              <a:rPr lang="ru-RU" sz="3200" dirty="0"/>
              <a:t> з </a:t>
            </a:r>
            <a:r>
              <a:rPr lang="ru-RU" sz="3200" dirty="0" err="1"/>
              <a:t>урахуванням</a:t>
            </a:r>
            <a:r>
              <a:rPr lang="ru-RU" sz="3200" dirty="0"/>
              <a:t> </a:t>
            </a:r>
            <a:r>
              <a:rPr lang="ru-RU" sz="3200" dirty="0" err="1"/>
              <a:t>технічних</a:t>
            </a:r>
            <a:r>
              <a:rPr lang="ru-RU" sz="3200" dirty="0"/>
              <a:t> і </a:t>
            </a:r>
            <a:r>
              <a:rPr lang="ru-RU" sz="3200" dirty="0" err="1"/>
              <a:t>людських</a:t>
            </a:r>
            <a:r>
              <a:rPr lang="ru-RU" sz="3200" dirty="0"/>
              <a:t> </a:t>
            </a:r>
            <a:r>
              <a:rPr lang="ru-RU" sz="3200" dirty="0" err="1"/>
              <a:t>ресурсів</a:t>
            </a:r>
            <a:r>
              <a:rPr lang="ru-RU" sz="3200" dirty="0"/>
              <a:t> і </a:t>
            </a:r>
            <a:r>
              <a:rPr lang="ru-RU" sz="3200" dirty="0" err="1"/>
              <a:t>їхньої</a:t>
            </a:r>
            <a:r>
              <a:rPr lang="ru-RU" sz="3200" dirty="0"/>
              <a:t> </a:t>
            </a:r>
            <a:r>
              <a:rPr lang="ru-RU" sz="3200" dirty="0" err="1"/>
              <a:t>взаємодії</a:t>
            </a:r>
            <a:r>
              <a:rPr lang="ru-RU" sz="3200" dirty="0"/>
              <a:t>, </a:t>
            </a:r>
            <a:r>
              <a:rPr lang="ru-RU" sz="3200" dirty="0" err="1"/>
              <a:t>що</a:t>
            </a:r>
            <a:r>
              <a:rPr lang="ru-RU" sz="3200" dirty="0"/>
              <a:t> </a:t>
            </a:r>
            <a:r>
              <a:rPr lang="ru-RU" sz="3200" dirty="0" err="1"/>
              <a:t>своїм</a:t>
            </a:r>
            <a:r>
              <a:rPr lang="ru-RU" sz="3200" dirty="0"/>
              <a:t> </a:t>
            </a:r>
            <a:r>
              <a:rPr lang="ru-RU" sz="3200" dirty="0" err="1"/>
              <a:t>завданням</a:t>
            </a:r>
            <a:r>
              <a:rPr lang="ru-RU" sz="3200" dirty="0"/>
              <a:t> </a:t>
            </a:r>
            <a:r>
              <a:rPr lang="ru-RU" sz="3200" dirty="0" err="1"/>
              <a:t>вважає</a:t>
            </a:r>
            <a:r>
              <a:rPr lang="ru-RU" sz="3200" dirty="0"/>
              <a:t> </a:t>
            </a:r>
            <a:r>
              <a:rPr lang="ru-RU" sz="3200" dirty="0" err="1"/>
              <a:t>оптимізацію</a:t>
            </a:r>
            <a:r>
              <a:rPr lang="ru-RU" sz="3200" dirty="0"/>
              <a:t> форм </a:t>
            </a:r>
            <a:r>
              <a:rPr lang="ru-RU" sz="3200" dirty="0" err="1"/>
              <a:t>освіти</a:t>
            </a:r>
            <a:r>
              <a:rPr lang="ru-RU" sz="3200" dirty="0"/>
              <a:t>. </a:t>
            </a:r>
          </a:p>
        </p:txBody>
      </p:sp>
      <p:pic>
        <p:nvPicPr>
          <p:cNvPr id="3074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555" y="1570814"/>
            <a:ext cx="3881245" cy="3134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15A-E0EE-4DD3-BF4B-ADB6C233D08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950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1999" y="3983447"/>
            <a:ext cx="3008249" cy="225328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Структура педагогічної технології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7421" y="2097800"/>
            <a:ext cx="5368836" cy="3771295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uk-UA" sz="3600" dirty="0" smtClean="0">
                <a:solidFill>
                  <a:schemeClr val="accent1"/>
                </a:solidFill>
              </a:rPr>
              <a:t>І. Концептуальна </a:t>
            </a:r>
            <a:r>
              <a:rPr lang="uk-UA" sz="3600" dirty="0">
                <a:solidFill>
                  <a:schemeClr val="accent1"/>
                </a:solidFill>
              </a:rPr>
              <a:t>основа </a:t>
            </a:r>
            <a:endParaRPr lang="ru-RU" sz="3600" dirty="0">
              <a:solidFill>
                <a:schemeClr val="accent1"/>
              </a:solidFill>
            </a:endParaRPr>
          </a:p>
          <a:p>
            <a:pPr lvl="0"/>
            <a:r>
              <a:rPr lang="uk-UA" sz="3600" dirty="0" smtClean="0">
                <a:solidFill>
                  <a:schemeClr val="accent1"/>
                </a:solidFill>
              </a:rPr>
              <a:t>ІІ. Змістова </a:t>
            </a:r>
            <a:r>
              <a:rPr lang="uk-UA" sz="3600" dirty="0">
                <a:solidFill>
                  <a:schemeClr val="accent1"/>
                </a:solidFill>
              </a:rPr>
              <a:t>частина навчання</a:t>
            </a:r>
            <a:endParaRPr lang="ru-RU" sz="3600" dirty="0">
              <a:solidFill>
                <a:schemeClr val="accent1"/>
              </a:solidFill>
            </a:endParaRPr>
          </a:p>
          <a:p>
            <a:pPr lvl="1"/>
            <a:r>
              <a:rPr lang="uk-UA" sz="3200" dirty="0"/>
              <a:t>мета навчання</a:t>
            </a:r>
            <a:endParaRPr lang="ru-RU" sz="3200" dirty="0"/>
          </a:p>
          <a:p>
            <a:pPr lvl="1"/>
            <a:r>
              <a:rPr lang="uk-UA" sz="3200" dirty="0"/>
              <a:t>зміст навчального матеріалу</a:t>
            </a:r>
            <a:endParaRPr lang="ru-RU" dirty="0"/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35189" y="2097800"/>
            <a:ext cx="5806440" cy="402336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uk-UA" sz="3600" dirty="0" smtClean="0">
                <a:solidFill>
                  <a:schemeClr val="accent1"/>
                </a:solidFill>
              </a:rPr>
              <a:t>ІІІ. Процесуальна </a:t>
            </a:r>
            <a:r>
              <a:rPr lang="uk-UA" sz="3600" dirty="0">
                <a:solidFill>
                  <a:schemeClr val="accent1"/>
                </a:solidFill>
              </a:rPr>
              <a:t>частина </a:t>
            </a:r>
            <a:endParaRPr lang="ru-RU" sz="3600" dirty="0"/>
          </a:p>
          <a:p>
            <a:pPr lvl="1"/>
            <a:r>
              <a:rPr lang="uk-UA" sz="3200" dirty="0"/>
              <a:t>організація навчального процесу</a:t>
            </a:r>
            <a:endParaRPr lang="ru-RU" sz="3200" dirty="0"/>
          </a:p>
          <a:p>
            <a:pPr lvl="1"/>
            <a:r>
              <a:rPr lang="uk-UA" sz="3200" dirty="0"/>
              <a:t>методи і форми навчальної діяльності учнів</a:t>
            </a:r>
            <a:endParaRPr lang="ru-RU" sz="3200" dirty="0"/>
          </a:p>
          <a:p>
            <a:pPr lvl="1"/>
            <a:r>
              <a:rPr lang="uk-UA" sz="3200" dirty="0"/>
              <a:t>методи і форми роботи вчителя</a:t>
            </a:r>
            <a:endParaRPr lang="ru-RU" sz="3200" dirty="0"/>
          </a:p>
          <a:p>
            <a:pPr lvl="1"/>
            <a:r>
              <a:rPr lang="uk-UA" sz="3200" dirty="0"/>
              <a:t>діяльність вчителя з керування процесом засвоєння навчального матеріалу</a:t>
            </a:r>
            <a:endParaRPr lang="ru-RU" sz="3200" dirty="0"/>
          </a:p>
          <a:p>
            <a:pPr lvl="1"/>
            <a:r>
              <a:rPr lang="uk-UA" sz="3200" dirty="0"/>
              <a:t>діагностика результатів навчання  </a:t>
            </a:r>
            <a:endParaRPr lang="ru-RU" sz="32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15A-E0EE-4DD3-BF4B-ADB6C233D081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5549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Критерії технологічності </a:t>
            </a:r>
            <a:br>
              <a:rPr lang="uk-UA" b="1" dirty="0" smtClean="0"/>
            </a:br>
            <a:r>
              <a:rPr lang="uk-UA" b="1" dirty="0" smtClean="0"/>
              <a:t>педагогічної технології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2219872"/>
              </p:ext>
            </p:extLst>
          </p:nvPr>
        </p:nvGraphicFramePr>
        <p:xfrm>
          <a:off x="269649" y="1944234"/>
          <a:ext cx="7089094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15A-E0EE-4DD3-BF4B-ADB6C233D081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993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653143"/>
            <a:ext cx="10058400" cy="812074"/>
          </a:xfrm>
        </p:spPr>
        <p:txBody>
          <a:bodyPr/>
          <a:lstStyle/>
          <a:p>
            <a:pPr algn="ctr"/>
            <a:r>
              <a:rPr lang="uk-UA" b="1" dirty="0" smtClean="0"/>
              <a:t>Класифікація педагогічних технологій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4686723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15A-E0EE-4DD3-BF4B-ADB6C233D081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19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653143"/>
            <a:ext cx="10058400" cy="812074"/>
          </a:xfrm>
        </p:spPr>
        <p:txBody>
          <a:bodyPr/>
          <a:lstStyle/>
          <a:p>
            <a:pPr algn="ctr"/>
            <a:r>
              <a:rPr lang="uk-UA" b="1" dirty="0" smtClean="0"/>
              <a:t>Класифікація педагогічних технологій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061451"/>
              </p:ext>
            </p:extLst>
          </p:nvPr>
        </p:nvGraphicFramePr>
        <p:xfrm>
          <a:off x="1096963" y="1846263"/>
          <a:ext cx="10058400" cy="4293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15A-E0EE-4DD3-BF4B-ADB6C233D081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354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653143"/>
            <a:ext cx="10058400" cy="812074"/>
          </a:xfrm>
        </p:spPr>
        <p:txBody>
          <a:bodyPr/>
          <a:lstStyle/>
          <a:p>
            <a:pPr algn="ctr"/>
            <a:r>
              <a:rPr lang="uk-UA" b="1" dirty="0" smtClean="0"/>
              <a:t>Класифікація педагогічних технологій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509794"/>
              </p:ext>
            </p:extLst>
          </p:nvPr>
        </p:nvGraphicFramePr>
        <p:xfrm>
          <a:off x="1097280" y="1796144"/>
          <a:ext cx="10058083" cy="44865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15A-E0EE-4DD3-BF4B-ADB6C233D081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33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653143"/>
            <a:ext cx="10058400" cy="812074"/>
          </a:xfrm>
        </p:spPr>
        <p:txBody>
          <a:bodyPr/>
          <a:lstStyle/>
          <a:p>
            <a:pPr algn="ctr"/>
            <a:r>
              <a:rPr lang="uk-UA" b="1" dirty="0" smtClean="0"/>
              <a:t>Класифікація педагогічних технологій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2253566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15A-E0EE-4DD3-BF4B-ADB6C233D081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54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</TotalTime>
  <Words>732</Words>
  <Application>Microsoft Office PowerPoint</Application>
  <PresentationFormat>Широкоэкранный</PresentationFormat>
  <Paragraphs>161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19</vt:i4>
      </vt:variant>
    </vt:vector>
  </HeadingPairs>
  <TitlesOfParts>
    <vt:vector size="28" baseType="lpstr">
      <vt:lpstr>Arial</vt:lpstr>
      <vt:lpstr>Calibri</vt:lpstr>
      <vt:lpstr>Calibri Light</vt:lpstr>
      <vt:lpstr>Courier New</vt:lpstr>
      <vt:lpstr>Wingdings</vt:lpstr>
      <vt:lpstr>Wingdings 2</vt:lpstr>
      <vt:lpstr>HDOfficeLightV0</vt:lpstr>
      <vt:lpstr>1_HDOfficeLightV0</vt:lpstr>
      <vt:lpstr>Ретро</vt:lpstr>
      <vt:lpstr>Сучасні технології навчання</vt:lpstr>
      <vt:lpstr>Презентация PowerPoint</vt:lpstr>
      <vt:lpstr>Презентация PowerPoint</vt:lpstr>
      <vt:lpstr>Структура педагогічної технології</vt:lpstr>
      <vt:lpstr>Критерії технологічності  педагогічної технології</vt:lpstr>
      <vt:lpstr>Класифікація педагогічних технологій</vt:lpstr>
      <vt:lpstr>Класифікація педагогічних технологій</vt:lpstr>
      <vt:lpstr>Класифікація педагогічних технологій</vt:lpstr>
      <vt:lpstr>Класифікація педагогічних технологій</vt:lpstr>
      <vt:lpstr>Класифікація педагогічних технологій</vt:lpstr>
      <vt:lpstr>Педагогічні технології </vt:lpstr>
      <vt:lpstr>Проблемне навчання - дидактична система, яка грунтується на закономірностях творчого засвоєння знань і способів діяльності, на прийомах і методах викладання та учіння з елементами наукового пошуку</vt:lpstr>
      <vt:lpstr>Функції проблемного навчання</vt:lpstr>
      <vt:lpstr>Способи створення  проблемних ситуацій </vt:lpstr>
      <vt:lpstr>Урок у технології проблемного навчання</vt:lpstr>
      <vt:lpstr>Урок у технології проблемного навчання</vt:lpstr>
      <vt:lpstr>Урок у технології проблемного навчання</vt:lpstr>
      <vt:lpstr>Урок у технології проблемного навчання</vt:lpstr>
      <vt:lpstr>Урок у технології проблемного навчання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27</cp:revision>
  <cp:lastPrinted>2019-04-03T11:23:24Z</cp:lastPrinted>
  <dcterms:created xsi:type="dcterms:W3CDTF">2019-03-29T11:59:54Z</dcterms:created>
  <dcterms:modified xsi:type="dcterms:W3CDTF">2019-04-04T06:28:22Z</dcterms:modified>
</cp:coreProperties>
</file>