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531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4228-B92B-48CC-8449-47047A0D44E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160290-FAC7-4B8F-B0AA-07F7DDB2EDB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C05F9-CBEE-46B9-B489-CB2D0E9A7ADA}" type="parTrans" cxnId="{D255364D-3C76-4107-8275-1D175033BEFE}">
      <dgm:prSet/>
      <dgm:spPr/>
      <dgm:t>
        <a:bodyPr/>
        <a:lstStyle/>
        <a:p>
          <a:endParaRPr lang="ru-RU"/>
        </a:p>
      </dgm:t>
    </dgm:pt>
    <dgm:pt modelId="{29E9D483-8DEC-4224-B657-5AF493E680D3}" type="sibTrans" cxnId="{D255364D-3C76-4107-8275-1D175033BEFE}">
      <dgm:prSet/>
      <dgm:spPr/>
      <dgm:t>
        <a:bodyPr/>
        <a:lstStyle/>
        <a:p>
          <a:endParaRPr lang="ru-RU"/>
        </a:p>
      </dgm:t>
    </dgm:pt>
    <dgm:pt modelId="{7211E7D9-485F-4E96-B907-A9A1BCC9BCC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F0885-1584-4F66-A71E-CCE4DBB7A662}" type="parTrans" cxnId="{BA3F872E-9DF3-4598-9BF9-B5C3200867F4}">
      <dgm:prSet/>
      <dgm:spPr/>
      <dgm:t>
        <a:bodyPr/>
        <a:lstStyle/>
        <a:p>
          <a:endParaRPr lang="ru-RU"/>
        </a:p>
      </dgm:t>
    </dgm:pt>
    <dgm:pt modelId="{2F2FAB02-086E-459E-8407-E779AEB0BD93}" type="sibTrans" cxnId="{BA3F872E-9DF3-4598-9BF9-B5C3200867F4}">
      <dgm:prSet/>
      <dgm:spPr/>
      <dgm:t>
        <a:bodyPr/>
        <a:lstStyle/>
        <a:p>
          <a:endParaRPr lang="ru-RU"/>
        </a:p>
      </dgm:t>
    </dgm:pt>
    <dgm:pt modelId="{BE337B39-29EA-4F65-8FDE-0A69CA88E9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семестру, в групі – до 3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B148-14EC-4C9C-BF3F-2723065CD26A}" type="parTrans" cxnId="{E261091B-2A5C-4E8F-8BFB-97276B408E9F}">
      <dgm:prSet/>
      <dgm:spPr/>
      <dgm:t>
        <a:bodyPr/>
        <a:lstStyle/>
        <a:p>
          <a:endParaRPr lang="ru-RU"/>
        </a:p>
      </dgm:t>
    </dgm:pt>
    <dgm:pt modelId="{8DEAE032-052A-4691-85C8-F1535145F3EB}" type="sibTrans" cxnId="{E261091B-2A5C-4E8F-8BFB-97276B408E9F}">
      <dgm:prSet/>
      <dgm:spPr/>
      <dgm:t>
        <a:bodyPr/>
        <a:lstStyle/>
        <a:p>
          <a:endParaRPr lang="ru-RU"/>
        </a:p>
      </dgm:t>
    </dgm:pt>
    <dgm:pt modelId="{606A9AB2-F1B8-4122-B18F-CEACF52249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9EC4D-E700-4B2B-91D2-34044A7C1507}" type="parTrans" cxnId="{219968BD-3604-4AB6-8752-4C33F6A36B71}">
      <dgm:prSet/>
      <dgm:spPr/>
      <dgm:t>
        <a:bodyPr/>
        <a:lstStyle/>
        <a:p>
          <a:endParaRPr lang="ru-RU"/>
        </a:p>
      </dgm:t>
    </dgm:pt>
    <dgm:pt modelId="{72DD9613-4115-4DFD-9702-68D37E150DC1}" type="sibTrans" cxnId="{219968BD-3604-4AB6-8752-4C33F6A36B71}">
      <dgm:prSet/>
      <dgm:spPr/>
      <dgm:t>
        <a:bodyPr/>
        <a:lstStyle/>
        <a:p>
          <a:endParaRPr lang="ru-RU"/>
        </a:p>
      </dgm:t>
    </dgm:pt>
    <dgm:pt modelId="{6FF47911-76CB-46E3-9BEB-88BBD7C61A05}" type="pres">
      <dgm:prSet presAssocID="{97FE4228-B92B-48CC-8449-47047A0D4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A1E0E-1116-4ED2-895A-0E2D0C9CA18C}" type="pres">
      <dgm:prSet presAssocID="{D4160290-FAC7-4B8F-B0AA-07F7DDB2E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DE95-E769-446D-8D31-130D2AE540BF}" type="pres">
      <dgm:prSet presAssocID="{29E9D483-8DEC-4224-B657-5AF493E680D3}" presName="sibTrans" presStyleCnt="0"/>
      <dgm:spPr/>
    </dgm:pt>
    <dgm:pt modelId="{57EF1DEA-00CD-439B-BBB7-AE908C07F8E1}" type="pres">
      <dgm:prSet presAssocID="{7211E7D9-485F-4E96-B907-A9A1BCC9BC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1CDB-CC7E-44AD-8AEA-1711E96E9178}" type="pres">
      <dgm:prSet presAssocID="{2F2FAB02-086E-459E-8407-E779AEB0BD93}" presName="sibTrans" presStyleCnt="0"/>
      <dgm:spPr/>
    </dgm:pt>
    <dgm:pt modelId="{282B36D0-F63A-44B9-8DA0-76B54FD45840}" type="pres">
      <dgm:prSet presAssocID="{BE337B39-29EA-4F65-8FDE-0A69CA88E90F}" presName="node" presStyleLbl="node1" presStyleIdx="2" presStyleCnt="4" custLinFactNeighborX="505" custLinFactNeighborY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6B5EF-08FF-4A3F-AB75-685C46600435}" type="pres">
      <dgm:prSet presAssocID="{8DEAE032-052A-4691-85C8-F1535145F3EB}" presName="sibTrans" presStyleCnt="0"/>
      <dgm:spPr/>
    </dgm:pt>
    <dgm:pt modelId="{CB9D3CEC-D00D-4BE3-B8A9-87F948C66FAB}" type="pres">
      <dgm:prSet presAssocID="{606A9AB2-F1B8-4122-B18F-CEACF52249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F872E-9DF3-4598-9BF9-B5C3200867F4}" srcId="{97FE4228-B92B-48CC-8449-47047A0D44E3}" destId="{7211E7D9-485F-4E96-B907-A9A1BCC9BCC8}" srcOrd="1" destOrd="0" parTransId="{2EAF0885-1584-4F66-A71E-CCE4DBB7A662}" sibTransId="{2F2FAB02-086E-459E-8407-E779AEB0BD93}"/>
    <dgm:cxn modelId="{D255364D-3C76-4107-8275-1D175033BEFE}" srcId="{97FE4228-B92B-48CC-8449-47047A0D44E3}" destId="{D4160290-FAC7-4B8F-B0AA-07F7DDB2EDB6}" srcOrd="0" destOrd="0" parTransId="{608C05F9-CBEE-46B9-B489-CB2D0E9A7ADA}" sibTransId="{29E9D483-8DEC-4224-B657-5AF493E680D3}"/>
    <dgm:cxn modelId="{E261091B-2A5C-4E8F-8BFB-97276B408E9F}" srcId="{97FE4228-B92B-48CC-8449-47047A0D44E3}" destId="{BE337B39-29EA-4F65-8FDE-0A69CA88E90F}" srcOrd="2" destOrd="0" parTransId="{A609B148-14EC-4C9C-BF3F-2723065CD26A}" sibTransId="{8DEAE032-052A-4691-85C8-F1535145F3EB}"/>
    <dgm:cxn modelId="{2114CD64-9BEF-4A6C-85F6-871A66B93AE9}" type="presOf" srcId="{D4160290-FAC7-4B8F-B0AA-07F7DDB2EDB6}" destId="{4B7A1E0E-1116-4ED2-895A-0E2D0C9CA18C}" srcOrd="0" destOrd="0" presId="urn:microsoft.com/office/officeart/2005/8/layout/default"/>
    <dgm:cxn modelId="{115153B1-5B17-4570-BCA7-2B748756E7B2}" type="presOf" srcId="{97FE4228-B92B-48CC-8449-47047A0D44E3}" destId="{6FF47911-76CB-46E3-9BEB-88BBD7C61A05}" srcOrd="0" destOrd="0" presId="urn:microsoft.com/office/officeart/2005/8/layout/default"/>
    <dgm:cxn modelId="{219968BD-3604-4AB6-8752-4C33F6A36B71}" srcId="{97FE4228-B92B-48CC-8449-47047A0D44E3}" destId="{606A9AB2-F1B8-4122-B18F-CEACF5224918}" srcOrd="3" destOrd="0" parTransId="{2FA9EC4D-E700-4B2B-91D2-34044A7C1507}" sibTransId="{72DD9613-4115-4DFD-9702-68D37E150DC1}"/>
    <dgm:cxn modelId="{7CF9E7E5-4E90-4354-AE19-1A69D443F132}" type="presOf" srcId="{606A9AB2-F1B8-4122-B18F-CEACF5224918}" destId="{CB9D3CEC-D00D-4BE3-B8A9-87F948C66FAB}" srcOrd="0" destOrd="0" presId="urn:microsoft.com/office/officeart/2005/8/layout/default"/>
    <dgm:cxn modelId="{A5441202-1B74-4D64-8350-D9AF5325FD6B}" type="presOf" srcId="{7211E7D9-485F-4E96-B907-A9A1BCC9BCC8}" destId="{57EF1DEA-00CD-439B-BBB7-AE908C07F8E1}" srcOrd="0" destOrd="0" presId="urn:microsoft.com/office/officeart/2005/8/layout/default"/>
    <dgm:cxn modelId="{289B740D-C931-458A-B876-4C6C869032E3}" type="presOf" srcId="{BE337B39-29EA-4F65-8FDE-0A69CA88E90F}" destId="{282B36D0-F63A-44B9-8DA0-76B54FD45840}" srcOrd="0" destOrd="0" presId="urn:microsoft.com/office/officeart/2005/8/layout/default"/>
    <dgm:cxn modelId="{84573E9A-3F22-43F9-A514-906EFD89EAE9}" type="presParOf" srcId="{6FF47911-76CB-46E3-9BEB-88BBD7C61A05}" destId="{4B7A1E0E-1116-4ED2-895A-0E2D0C9CA18C}" srcOrd="0" destOrd="0" presId="urn:microsoft.com/office/officeart/2005/8/layout/default"/>
    <dgm:cxn modelId="{55D486D9-E43A-4DBC-948A-0779294E4F91}" type="presParOf" srcId="{6FF47911-76CB-46E3-9BEB-88BBD7C61A05}" destId="{F3ACDE95-E769-446D-8D31-130D2AE540BF}" srcOrd="1" destOrd="0" presId="urn:microsoft.com/office/officeart/2005/8/layout/default"/>
    <dgm:cxn modelId="{7F1519E3-67FC-4A5A-9883-FB56B9E5FAFE}" type="presParOf" srcId="{6FF47911-76CB-46E3-9BEB-88BBD7C61A05}" destId="{57EF1DEA-00CD-439B-BBB7-AE908C07F8E1}" srcOrd="2" destOrd="0" presId="urn:microsoft.com/office/officeart/2005/8/layout/default"/>
    <dgm:cxn modelId="{DBABAEB3-9C68-47D5-9CF4-C33E1B42683E}" type="presParOf" srcId="{6FF47911-76CB-46E3-9BEB-88BBD7C61A05}" destId="{F25E1CDB-CC7E-44AD-8AEA-1711E96E9178}" srcOrd="3" destOrd="0" presId="urn:microsoft.com/office/officeart/2005/8/layout/default"/>
    <dgm:cxn modelId="{04FE914F-0525-4147-AD9B-E69FE00B25C2}" type="presParOf" srcId="{6FF47911-76CB-46E3-9BEB-88BBD7C61A05}" destId="{282B36D0-F63A-44B9-8DA0-76B54FD45840}" srcOrd="4" destOrd="0" presId="urn:microsoft.com/office/officeart/2005/8/layout/default"/>
    <dgm:cxn modelId="{BE7A11E6-FB50-4593-8F3C-42C26152DB15}" type="presParOf" srcId="{6FF47911-76CB-46E3-9BEB-88BBD7C61A05}" destId="{1166B5EF-08FF-4A3F-AB75-685C46600435}" srcOrd="5" destOrd="0" presId="urn:microsoft.com/office/officeart/2005/8/layout/default"/>
    <dgm:cxn modelId="{E540076C-18BA-48C1-8816-E2E25BAEAECB}" type="presParOf" srcId="{6FF47911-76CB-46E3-9BEB-88BBD7C61A05}" destId="{CB9D3CEC-D00D-4BE3-B8A9-87F948C66F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A1E0E-1116-4ED2-895A-0E2D0C9CA18C}">
      <dsp:nvSpPr>
        <dsp:cNvPr id="0" name=""/>
        <dsp:cNvSpPr/>
      </dsp:nvSpPr>
      <dsp:spPr>
        <a:xfrm>
          <a:off x="957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" y="28648"/>
        <a:ext cx="3733898" cy="2240338"/>
      </dsp:txXfrm>
    </dsp:sp>
    <dsp:sp modelId="{57EF1DEA-00CD-439B-BBB7-AE908C07F8E1}">
      <dsp:nvSpPr>
        <dsp:cNvPr id="0" name=""/>
        <dsp:cNvSpPr/>
      </dsp:nvSpPr>
      <dsp:spPr>
        <a:xfrm>
          <a:off x="4108245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8648"/>
        <a:ext cx="3733898" cy="2240338"/>
      </dsp:txXfrm>
    </dsp:sp>
    <dsp:sp modelId="{282B36D0-F63A-44B9-8DA0-76B54FD45840}">
      <dsp:nvSpPr>
        <dsp:cNvPr id="0" name=""/>
        <dsp:cNvSpPr/>
      </dsp:nvSpPr>
      <dsp:spPr>
        <a:xfrm>
          <a:off x="19813" y="2614103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семестру, в групі – до 3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" y="2614103"/>
        <a:ext cx="3733898" cy="2240338"/>
      </dsp:txXfrm>
    </dsp:sp>
    <dsp:sp modelId="{CB9D3CEC-D00D-4BE3-B8A9-87F948C66FAB}">
      <dsp:nvSpPr>
        <dsp:cNvPr id="0" name=""/>
        <dsp:cNvSpPr/>
      </dsp:nvSpPr>
      <dsp:spPr>
        <a:xfrm>
          <a:off x="4108245" y="2642376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642376"/>
        <a:ext cx="3733898" cy="224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контролю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8014770"/>
              </p:ext>
            </p:extLst>
          </p:nvPr>
        </p:nvGraphicFramePr>
        <p:xfrm>
          <a:off x="820131" y="1781666"/>
          <a:ext cx="7843101" cy="491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343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73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Форми контролю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143</cp:revision>
  <dcterms:created xsi:type="dcterms:W3CDTF">2016-11-18T14:12:19Z</dcterms:created>
  <dcterms:modified xsi:type="dcterms:W3CDTF">2025-07-07T10:55:04Z</dcterms:modified>
</cp:coreProperties>
</file>