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9" r:id="rId11"/>
    <p:sldId id="268" r:id="rId12"/>
    <p:sldId id="266" r:id="rId13"/>
    <p:sldId id="271" r:id="rId14"/>
    <p:sldId id="272" r:id="rId15"/>
    <p:sldId id="276" r:id="rId16"/>
    <p:sldId id="275" r:id="rId17"/>
    <p:sldId id="277" r:id="rId18"/>
    <p:sldId id="278" r:id="rId19"/>
    <p:sldId id="281" r:id="rId20"/>
    <p:sldId id="279" r:id="rId21"/>
    <p:sldId id="283" r:id="rId22"/>
    <p:sldId id="280" r:id="rId23"/>
    <p:sldId id="282" r:id="rId24"/>
    <p:sldId id="274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6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CC5B-29E8-4186-9AC8-DA3F185EB7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746E-B9D0-454A-9144-A05A4623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8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CC5B-29E8-4186-9AC8-DA3F185EB7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746E-B9D0-454A-9144-A05A4623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1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CC5B-29E8-4186-9AC8-DA3F185EB7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746E-B9D0-454A-9144-A05A4623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3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CC5B-29E8-4186-9AC8-DA3F185EB7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746E-B9D0-454A-9144-A05A4623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7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CC5B-29E8-4186-9AC8-DA3F185EB7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746E-B9D0-454A-9144-A05A4623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2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CC5B-29E8-4186-9AC8-DA3F185EB7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746E-B9D0-454A-9144-A05A4623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CC5B-29E8-4186-9AC8-DA3F185EB7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746E-B9D0-454A-9144-A05A4623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7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CC5B-29E8-4186-9AC8-DA3F185EB7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746E-B9D0-454A-9144-A05A4623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0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CC5B-29E8-4186-9AC8-DA3F185EB7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746E-B9D0-454A-9144-A05A4623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3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CC5B-29E8-4186-9AC8-DA3F185EB7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746E-B9D0-454A-9144-A05A4623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0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CC5B-29E8-4186-9AC8-DA3F185EB7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746E-B9D0-454A-9144-A05A4623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8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CC5B-29E8-4186-9AC8-DA3F185EB7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1746E-B9D0-454A-9144-A05A4623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7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7829" y="1494064"/>
            <a:ext cx="6066064" cy="2930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№9 </a:t>
            </a:r>
          </a:p>
          <a:p>
            <a:pPr indent="450215" algn="ctr">
              <a:spcAft>
                <a:spcPts val="0"/>
              </a:spcAft>
            </a:pPr>
            <a:r>
              <a:rPr lang="ru-RU" sz="28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роботи з тканиною і волокнистими матеріалами на заняттях з художньої праці в ЗДО</a:t>
            </a:r>
            <a:endParaRPr lang="en-US" sz="2400" b="1" kern="1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ctr"/>
            <a:endParaRPr lang="uk-UA" dirty="0" smtClean="0"/>
          </a:p>
          <a:p>
            <a:pPr algn="ctr"/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5268" y="5045529"/>
            <a:ext cx="3981450" cy="2041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Вахняк Надія Вікторівна,</a:t>
            </a:r>
          </a:p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пед. н., доцент кафедри дошкільної та початкової освіти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0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643" y="0"/>
            <a:ext cx="10050235" cy="1175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kern="1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Інструменти та приладдя для роботи з тканинами і волокнистими матеріалами</a:t>
            </a:r>
            <a:endParaRPr lang="ru-RU" sz="2800" b="1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3" y="1175657"/>
            <a:ext cx="8360229" cy="56823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0222" y="1339172"/>
            <a:ext cx="767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699" y="1406833"/>
            <a:ext cx="6838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роботи з тканинами та волокнистими матеріалами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інструменти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приладдя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допомагають виконувати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акуратні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інструменти, що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шитті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роботі з тканинами: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99" y="2884161"/>
            <a:ext cx="57857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Ножиці</a:t>
            </a: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Ножиці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один із основних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роботи з тканиною. Вони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нарізання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тканин, ниток,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вишивок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матеріалів.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ножиць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ножиці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мають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тканини, що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зрізи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Кравецькі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ножиці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лезами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допомагають працювати з великими шматками тканини.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Ножиці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фігурного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зрізу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вигнутими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лезами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декоративного оформлення тканин.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51645">
            <a:off x="244929" y="3216729"/>
            <a:ext cx="2041070" cy="211727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6104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62" y="685800"/>
            <a:ext cx="6413548" cy="6082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443" y="2037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443" y="1859339"/>
            <a:ext cx="58084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Голка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інструмент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зшивання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стрижня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вушком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нитки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проколювання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Типи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голок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ручного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Вибір залежить від типу тканини (для тонких тканин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грубих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товстіші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В’язальна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голка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роботи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в’язкою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тканиною.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вушко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товстих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ниток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шнурків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6049" t="1283" r="8472" b="7496"/>
          <a:stretch/>
        </p:blipFill>
        <p:spPr>
          <a:xfrm>
            <a:off x="3926091" y="4669972"/>
            <a:ext cx="2406637" cy="19686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2192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62" y="710292"/>
            <a:ext cx="6413548" cy="6082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443" y="2037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443" y="1230396"/>
            <a:ext cx="55453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Наперсток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Наперсток – це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інструмент, що носиться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тому, який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прошивання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палець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 час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наперстків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міцні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Наперстки з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м’яким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покриттям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 при роботі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24" y="4423754"/>
            <a:ext cx="2315255" cy="224646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441" y="4423753"/>
            <a:ext cx="2314540" cy="21431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3702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1" y="718457"/>
            <a:ext cx="6413548" cy="6082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443" y="2037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443" y="1622868"/>
            <a:ext cx="5883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Олівці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Олівці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тканин)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її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вирізати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допомагають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олівців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Тканинні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олівці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їх можна легко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після роботи. Вони можуть бути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водорозчинними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такими, що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зникають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Трафаретні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Олівці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тканину.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461" y="4886107"/>
            <a:ext cx="2619375" cy="17430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8058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77" y="710293"/>
            <a:ext cx="6948738" cy="6082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443" y="2037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090" y="1289308"/>
            <a:ext cx="63146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використанні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Завжди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акуратно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ставте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контейнер, щоб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Користуйтеся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наперстком при ручному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Перевіряйте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зазубрин або інших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використанням.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залишайте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може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поранень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3.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використанні наперстка: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Наперсток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тільки на тому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плануєте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працювати з голкою.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Переконайтеся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наперсток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щільно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 може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дискомфорту під час роботи.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09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0" y="718457"/>
            <a:ext cx="7258981" cy="6082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443" y="2037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442" y="1184051"/>
            <a:ext cx="673281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роботі з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олівцями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маркерами: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Переконайтеся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олівець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маркер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роботи з тканиною і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після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стирання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Під час роботи з маркерами для тканин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уникайте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їх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 вони можуть бути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олівці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тканин,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зникати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5. Загальні поради: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Завжди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працюйте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добре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місці, щоб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розмітці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Під час роботи з різними інструментами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місці, щоб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травм від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предметів.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Регулярно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перевіряйте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інструменти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(наприклад,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ножиці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зламані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ремонтуйте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їх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замінюйте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9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22348"/>
            <a:ext cx="10050235" cy="783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kern="1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Виконання основних ручних швів </a:t>
            </a:r>
            <a:endParaRPr lang="ru-RU" sz="2800" b="1" kern="1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3" y="661308"/>
            <a:ext cx="7739743" cy="61966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0222" y="1339172"/>
            <a:ext cx="767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222" y="877507"/>
            <a:ext cx="7074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майстерності. Вони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зшивання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тканини, виготовлення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елементів та для виконання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дизайнерських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0222" y="1711180"/>
            <a:ext cx="72462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ручному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шитті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Шов «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уперед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голку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шов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часто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ручному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тканину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вверх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см від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стібка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виводиться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тканини,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рухаючись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стібки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між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стібками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бути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Цей шов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зшивання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навантаження.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 Шов «строчка».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шов, що часто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прикріплення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 або для обробки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тканину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стібок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відводиться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назад на ту ж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Шов здійснюється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стібки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5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3" y="770938"/>
            <a:ext cx="7422266" cy="6082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443" y="2037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694" y="1134479"/>
            <a:ext cx="670466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Шов «через край».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шов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обробки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тканини, щоб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їх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розпусканню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також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«обметочним» швом.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тканину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виводиться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край тканини.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стібків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обвивають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 тканини.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цьому шву тканина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сторони, щоб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утворювались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нитки.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4. Шов «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тамбурний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(або «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ланцюжок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шов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елементів і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спосіб.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виводиться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тканини, після чого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зигзагоподібний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круглий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стібків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Шов може бути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створення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прикрашання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02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1" y="718457"/>
            <a:ext cx="6736466" cy="6082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443" y="2037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634" y="1081997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5.З’єднувальні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З’єднувальні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шматків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 разом,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Тканина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скріплюється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стібків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з’єднувальних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(наприклад, шов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уперед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З’єднувальні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більш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міцні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важчих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матеріалів і більш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6.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надання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естетичного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візерунків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текстур.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різноманітні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стібків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хвилясті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зигзаги.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нитками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1643" y="-106136"/>
            <a:ext cx="10050235" cy="873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kern="1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Виготовлення м’якої іграшки</a:t>
            </a:r>
            <a:endParaRPr lang="ru-RU" sz="2800" b="1" kern="1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3" y="865414"/>
            <a:ext cx="7739743" cy="59925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0222" y="1339172"/>
            <a:ext cx="767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741" y="1256650"/>
            <a:ext cx="69287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Виготовлення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м’якої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дотримання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процесів, щоб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красивий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виріб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Основні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виготовлення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м’якої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Конструктивні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особливості та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пропорції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її форму,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(голова,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тулуб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руки, ноги тощо).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розробки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шаблон.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 типу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вони були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м’якої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особливості її майбутнього використання. Наприклад,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маленьких дітей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вони були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можна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проковтнути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77684"/>
            <a:ext cx="6310993" cy="57803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5F6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тканин,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їх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їх властивості.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 та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приладдя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роботи з тканинами і волокнистими матеріалами: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ножиці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наперсток,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олівці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роботи.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основних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швів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уперед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«строчка», «через край»,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тамбурний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(або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ланцюжок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з’єднувальні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uk-UA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</a:t>
            </a:r>
            <a: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 з тканиною і волокнистими матеріалами на заняттях з художньої праці в закладі дошкільної </a:t>
            </a:r>
            <a:r>
              <a:rPr lang="uk-UA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освіти.</a:t>
            </a:r>
            <a:endParaRPr lang="en-US" sz="1600" kern="100" dirty="0" smtClean="0"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97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735" y="171093"/>
            <a:ext cx="8805685" cy="67192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443" y="2037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643" y="171093"/>
            <a:ext cx="8499021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Підготовка матеріалів: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Підберіть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тканину для виготовлення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(наприклад, фліс,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бавовна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махровий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Виберіть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синтепон або холофайбер, які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м’якість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Підготуйте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нитки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ножиці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інструменти.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 виготовлення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м’якої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шаблонів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намалювати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уявлення про форму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 на тканину: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Вирізайте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переносіть їх на тканину.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олівці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тканини, щоб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Вирізання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Виріжте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забуваючи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припуски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Зшивання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Почніть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зшивати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використовуючи шов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уперед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або «через край»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міцності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повинні бути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акуратними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не було видно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після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набивання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Після того,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виготовлення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м’якої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можна використовувати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для ігор.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285" y="-53068"/>
            <a:ext cx="11291207" cy="979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kern="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Методика роботи з тканиною і волокнистими матеріалами на заняттях з художньої праці в закладі дошкільної освіти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644" y="873462"/>
            <a:ext cx="8797805" cy="59925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0222" y="1339172"/>
            <a:ext cx="767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285" y="979598"/>
            <a:ext cx="827006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Заняття з художньої праці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урахуванням вікових особливостей дітей. </a:t>
            </a:r>
          </a:p>
          <a:p>
            <a:pPr algn="just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 молодших групах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сенсорному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діти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торкаються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її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фактуру. </a:t>
            </a:r>
          </a:p>
          <a:p>
            <a:pPr algn="just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старшій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аплікації,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м’які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елементи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використовуючи різноманітні види тканини 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волокнисті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передбачає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художньої праці з іншими видами діяльності: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Вікові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особливості та принципи роботи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(3–4 роки).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цьому віці діти активно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 через сенсорне сприймання. Вони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мають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навичок, тому завдання мають бути максимально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Ознайомлення з фактурою,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формою тканин і волокон.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Формування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властивості матеріалів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м’який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пухнастий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гладкий,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тощо).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Навчання простим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м’яти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приклеювати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Розвиток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естетичних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1" y="718457"/>
            <a:ext cx="7647570" cy="6082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443" y="2037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498" y="1582340"/>
            <a:ext cx="67829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Методи та прийоми: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обмацують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відчуття.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Ігрові вправи: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пару»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 фактурою),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«Що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мішечку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впізнавання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дотик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Аплікація з готових елементів: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вирізає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тканини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фігури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дитина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наклеює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їх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Колективна праця: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«килима», «поля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дитина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елемент.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Матеріали, що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неткані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матеріали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серветки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фетр, вата)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пряжа,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нитки,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клей,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пензлики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губки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0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0" y="718457"/>
            <a:ext cx="7194565" cy="6082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443" y="2037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091" y="1166842"/>
            <a:ext cx="66763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(5–6 років).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 дітей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самостійність, розвиваються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дрібна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спостережливість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здатність діяти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можуть виконувати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завдання,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матеріалами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Основні завдання: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Удосконалення прийомів роботи з тканиною: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вирізання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намотування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згортання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наклеювання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аплікації, елементами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вихователя).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Формування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композиційного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мислення, початкових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дизайнерських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навичок.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Розвиток естетичного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творчої ініціативи.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та прийоми: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підхід: діти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скручуванні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84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24" y="642956"/>
            <a:ext cx="6413548" cy="6082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443" y="2037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637" y="1481835"/>
            <a:ext cx="57647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тематичних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аплікацій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Квітковий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луг»,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одяг»,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герой».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 з тканини: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елементів декору.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парах і групах: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панно,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свят.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Матеріали, що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клаптики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 різних текстур, пряжа, вата,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тасьма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мереживо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тупим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 використанням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пришивання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дорослого).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ножиці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клей,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пензлики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44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1" y="775607"/>
            <a:ext cx="6828673" cy="6082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443" y="2037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87" y="143117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Організаційні моменти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Підготовка до заняття: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Підбір відповідних за віком матеріалів.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темою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(через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бесіду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казку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поетапне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дій.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Під час заняття: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дітей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матеріалів.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самовираження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варіативність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кольорів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композицій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кінці заняття проводиться обговорення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робіт, похвала,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створення виставки робіт.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3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478" y="-146959"/>
            <a:ext cx="6515101" cy="7217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       </a:t>
            </a:r>
            <a:r>
              <a:rPr lang="ru-RU" sz="1600" b="1" i="1" kern="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Художня праця 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 закладі дошкільної освіти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виконує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важливу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роль у розвитку творчих здібностей, естетичного смаку,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дрібної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моторики й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загального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психофізичного розвитку дитини.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Особливе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місце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в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цій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діяльності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посідає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робота з тканиною і волокнистими матеріалами, яка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поєднує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пізнавальні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практичні та творчі компоненти навчання.</a:t>
            </a:r>
            <a:endParaRPr lang="ru-RU" sz="1600" kern="100" dirty="0" smtClean="0">
              <a:solidFill>
                <a:schemeClr val="tx1"/>
              </a:solidFill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endParaRPr lang="ru-RU" sz="1600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r>
              <a:rPr lang="ru-RU" sz="1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     Діти через </a:t>
            </a:r>
            <a:r>
              <a:rPr lang="ru-RU" sz="1600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дотик</a:t>
            </a:r>
            <a:r>
              <a:rPr lang="ru-RU" sz="1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</a:t>
            </a:r>
            <a:r>
              <a:rPr lang="ru-RU" sz="1600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дію</a:t>
            </a:r>
            <a:r>
              <a:rPr lang="ru-RU" sz="1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експериментування з матеріалами вчаться </a:t>
            </a:r>
            <a:r>
              <a:rPr lang="ru-RU" sz="1600" b="1" i="1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сприймати</a:t>
            </a:r>
            <a:r>
              <a:rPr lang="ru-RU" sz="1600" b="1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b="1" i="1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різноманітність</a:t>
            </a:r>
            <a:r>
              <a:rPr lang="ru-RU" sz="1600" b="1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b="1" i="1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навколишнього</a:t>
            </a:r>
            <a:r>
              <a:rPr lang="ru-RU" sz="1600" b="1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світу, </a:t>
            </a:r>
            <a:r>
              <a:rPr lang="ru-RU" sz="1600" b="1" i="1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проявляти</a:t>
            </a:r>
            <a:r>
              <a:rPr lang="ru-RU" sz="1600" b="1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фантазію, </a:t>
            </a:r>
            <a:r>
              <a:rPr lang="ru-RU" sz="1600" b="1" i="1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винахідливість</a:t>
            </a:r>
            <a:r>
              <a:rPr lang="ru-RU" sz="1600" b="1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</a:t>
            </a:r>
            <a:r>
              <a:rPr lang="ru-RU" sz="1600" b="1" i="1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уважність</a:t>
            </a:r>
            <a:r>
              <a:rPr lang="ru-RU" sz="1600" b="1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</a:t>
            </a:r>
            <a:r>
              <a:rPr lang="ru-RU" sz="1600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Проте</a:t>
            </a:r>
            <a:r>
              <a:rPr lang="ru-RU" sz="1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методика організації </a:t>
            </a:r>
            <a:r>
              <a:rPr lang="ru-RU" sz="1600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такої</a:t>
            </a:r>
            <a:r>
              <a:rPr lang="ru-RU" sz="1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праці значно залежить від вікових особливостей дитини. Тому педагог </a:t>
            </a:r>
            <a:r>
              <a:rPr lang="ru-RU" sz="1600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має</a:t>
            </a:r>
            <a:r>
              <a:rPr lang="ru-RU" sz="1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враховувати </a:t>
            </a:r>
            <a:r>
              <a:rPr lang="ru-RU" sz="1600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фізіологічні</a:t>
            </a:r>
            <a:r>
              <a:rPr lang="ru-RU" sz="1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</a:t>
            </a:r>
            <a:r>
              <a:rPr lang="ru-RU" sz="1600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психологічні</a:t>
            </a:r>
            <a:r>
              <a:rPr lang="ru-RU" sz="1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та </a:t>
            </a:r>
            <a:r>
              <a:rPr lang="ru-RU" sz="1600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пізнавальні</a:t>
            </a:r>
            <a:r>
              <a:rPr lang="ru-RU" sz="1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характеристики дітей </a:t>
            </a:r>
            <a:r>
              <a:rPr lang="ru-RU" sz="1600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різного</a:t>
            </a:r>
            <a:r>
              <a:rPr lang="ru-RU" sz="1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віку.</a:t>
            </a:r>
          </a:p>
          <a:p>
            <a:pPr algn="just"/>
            <a:endParaRPr lang="ru-RU" sz="1600" kern="100" dirty="0">
              <a:solidFill>
                <a:schemeClr val="tx1"/>
              </a:solidFill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endParaRPr lang="ru-RU" sz="1600" kern="100" dirty="0">
              <a:solidFill>
                <a:schemeClr val="tx1"/>
              </a:solidFill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r>
              <a:rPr lang="ru-RU" sz="1600" kern="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     </a:t>
            </a:r>
            <a:r>
              <a:rPr lang="ru-RU" sz="1600" b="1" i="1" kern="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Методика роботи 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з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цими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матеріалами передбачає ознайомлення дітей з різними видами тканини </a:t>
            </a:r>
            <a:r>
              <a:rPr lang="ru-RU" sz="1600" b="1" i="1" kern="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(</a:t>
            </a:r>
            <a:r>
              <a:rPr lang="ru-RU" sz="1600" b="1" i="1" kern="1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бавовняна</a:t>
            </a:r>
            <a:r>
              <a:rPr lang="ru-RU" sz="1600" b="1" i="1" kern="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</a:t>
            </a:r>
            <a:r>
              <a:rPr lang="ru-RU" sz="1600" b="1" i="1" kern="1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вовняна</a:t>
            </a:r>
            <a:r>
              <a:rPr lang="ru-RU" sz="1600" b="1" i="1" kern="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</a:t>
            </a:r>
            <a:r>
              <a:rPr lang="ru-RU" sz="1600" b="1" i="1" kern="1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шовкова</a:t>
            </a:r>
            <a:r>
              <a:rPr lang="ru-RU" sz="1600" b="1" i="1" kern="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синтетична)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та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волокнистих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матеріалів </a:t>
            </a:r>
            <a:r>
              <a:rPr lang="ru-RU" sz="1600" b="1" i="1" kern="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(нитки, пряжа, вата, фетр, </a:t>
            </a:r>
            <a:r>
              <a:rPr lang="ru-RU" sz="1600" b="1" i="1" kern="1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мішковина</a:t>
            </a:r>
            <a:r>
              <a:rPr lang="ru-RU" sz="1600" b="1" i="1" kern="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).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Важливо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також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навчити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малюків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основним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прийомам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роботи з ними: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рванню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скручуванню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намотуванню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приклеюванню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накладанню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однієї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фактури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на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іншу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Усе це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розвиває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дрібну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моторику рук,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координацію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рухів,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терпіння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а також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просторове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мислення.</a:t>
            </a:r>
            <a:endParaRPr lang="en-US" sz="1600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0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643" y="0"/>
            <a:ext cx="10050235" cy="1175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Види тканин, </a:t>
            </a:r>
            <a:r>
              <a:rPr lang="ru-RU" sz="2800" b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короткі</a:t>
            </a:r>
            <a:r>
              <a:rPr lang="ru-RU" sz="2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2800" b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відомості</a:t>
            </a:r>
            <a:r>
              <a:rPr lang="ru-RU" sz="2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про їх </a:t>
            </a:r>
            <a:r>
              <a:rPr lang="ru-RU" sz="2800" b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виробництво</a:t>
            </a:r>
            <a:r>
              <a:rPr lang="ru-RU" sz="2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та </a:t>
            </a:r>
            <a:r>
              <a:rPr lang="ru-RU" sz="2800" b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застосування</a:t>
            </a:r>
            <a:endParaRPr lang="ru-RU" sz="2800" b="1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1" y="1341820"/>
            <a:ext cx="7479416" cy="54590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869" y="1514679"/>
            <a:ext cx="71119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Тканини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матеріали,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переплетення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зшивання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ниток. Вони можуть бути різними за складом, текстурою,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Тканини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основних видів,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 способу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матеріалів.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Бавовняні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Бавовняні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 – це матеріали,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бавовняних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волокон. Вони є одними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широко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білизни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рушників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виробів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використання.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Бавовняні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волокон, що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бавовняного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волокна. Технологія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прядіння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ткацтво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фарбування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білизни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штор,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рушників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виробів.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7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1" y="424541"/>
            <a:ext cx="6400800" cy="643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endParaRPr lang="ru-RU" sz="1600" kern="100" dirty="0">
              <a:solidFill>
                <a:schemeClr val="tx1"/>
              </a:solidFill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endParaRPr lang="ru-RU" sz="1600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endParaRPr lang="ru-RU" sz="1600" kern="100" dirty="0">
              <a:solidFill>
                <a:schemeClr val="tx1"/>
              </a:solidFill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endParaRPr lang="ru-RU" sz="1600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endParaRPr lang="ru-RU" sz="1600" kern="100" dirty="0">
              <a:solidFill>
                <a:schemeClr val="tx1"/>
              </a:solidFill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endParaRPr lang="ru-RU" sz="1600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     </a:t>
            </a:r>
            <a:r>
              <a:rPr lang="ru-RU" sz="1600" b="1" kern="1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Лляні</a:t>
            </a:r>
            <a:r>
              <a:rPr lang="ru-RU" sz="1600" b="1" kern="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тканини</a:t>
            </a:r>
          </a:p>
          <a:p>
            <a:pPr algn="just"/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    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Льон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– це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природне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волокно, що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отримується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з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рослини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льону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Лляні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тканини мають багато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корисних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властивостей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і широко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використовуються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в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одязі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та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побуті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     </a:t>
            </a:r>
            <a:r>
              <a:rPr lang="ru-RU" sz="1600" b="1" i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Виробництво</a:t>
            </a:r>
            <a:r>
              <a:rPr lang="ru-RU" sz="1600" b="1" i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: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Лляні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тканини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виготовляються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з волокон, що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одержуються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з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стебел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льону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Це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дуже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трудомісткий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процес, що включає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видобування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волокна, його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очищення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прядіння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і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ткацтво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i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     </a:t>
            </a:r>
            <a:r>
              <a:rPr lang="ru-RU" sz="1600" b="1" i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Застосування</a:t>
            </a:r>
            <a:r>
              <a:rPr lang="ru-RU" sz="1600" b="1" i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: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Льняні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тканини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використовуються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для виготовлення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літнього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одягу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серветок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постільної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білизни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штор, а також для виготовлення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декоративних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виробів.</a:t>
            </a:r>
          </a:p>
          <a:p>
            <a:pPr algn="just"/>
            <a:endParaRPr lang="ru-RU" sz="1600" kern="100" dirty="0">
              <a:solidFill>
                <a:schemeClr val="tx1"/>
              </a:solidFill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endParaRPr lang="ru-RU" sz="1600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r>
              <a:rPr lang="ru-RU" sz="1600" b="1" kern="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    </a:t>
            </a:r>
            <a:r>
              <a:rPr lang="ru-RU" sz="1600" b="1" kern="1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Шовкові</a:t>
            </a:r>
            <a:r>
              <a:rPr lang="ru-RU" sz="1600" b="1" kern="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тканини</a:t>
            </a:r>
          </a:p>
          <a:p>
            <a:pPr algn="just"/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   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Шовк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– це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натуральне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волокно, що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отримується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з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коконів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шовкопряда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Шовкові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тканини мають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неперевершену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легкість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блиск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і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елегантність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    </a:t>
            </a:r>
            <a:r>
              <a:rPr lang="ru-RU" sz="1600" b="1" i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Виробництво</a:t>
            </a:r>
            <a:r>
              <a:rPr lang="ru-RU" sz="1600" b="1" i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: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Шовкові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тканини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виготовляються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з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шовкових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волокон, що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одержуються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з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коконів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шовкопряда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шляхом їх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розмотування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і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подальшого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прядіння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   </a:t>
            </a:r>
            <a:r>
              <a:rPr lang="ru-RU" sz="1600" b="1" i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Застосування</a:t>
            </a:r>
            <a:r>
              <a:rPr lang="ru-RU" sz="1600" b="1" i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: 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Вони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застосовуються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для виготовлення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вечірнього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та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святкового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одягу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білизни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штор,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покривал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а також у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виробництві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дорогих тканин для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оббивки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sz="1600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меблів</a:t>
            </a:r>
            <a:r>
              <a:rPr lang="ru-RU" sz="1600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endParaRPr lang="ru-RU" sz="1600" kern="100" dirty="0">
              <a:solidFill>
                <a:schemeClr val="tx1"/>
              </a:solidFill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endParaRPr lang="ru-RU" sz="1600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endParaRPr lang="ru-RU" sz="1600" kern="100" dirty="0">
              <a:solidFill>
                <a:schemeClr val="tx1"/>
              </a:solidFill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endParaRPr lang="ru-RU" sz="1600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/>
            <a:endParaRPr lang="ru-RU" sz="1600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3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2" y="840921"/>
            <a:ext cx="7879466" cy="6082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443" y="2037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869" y="916097"/>
            <a:ext cx="7577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Вовняні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волокно, що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 (в основному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овець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Вовняні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теплоізоляцією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комфортом.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Вовняні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прядіння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її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валяння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Вовняні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 можуть бути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м'якими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більш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щільними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виготовлення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шуб,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оббивці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волокон, таких як нейлон,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поліестер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акрил тощо. Вони часто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імітують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властивості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міцність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зносостійкість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волокон, які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нафти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природного газу. Це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процес, що включає синтез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 і подальше їх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переплетення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легких курток,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штор.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0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643" y="0"/>
            <a:ext cx="10050235" cy="1175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kern="1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Текстильні матеріали рослинного походження та їх властивості</a:t>
            </a:r>
            <a:endParaRPr lang="ru-RU" sz="2800" b="1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3" y="1175657"/>
            <a:ext cx="8360229" cy="56823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0222" y="1339172"/>
            <a:ext cx="767894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матеріали, що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мають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корисні властивості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різних сферах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Бавовна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Бавовна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м’яка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дихаюча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гігроскопічна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тканина. Вона добре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вбирає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приємну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текстуру і відрізняється великою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міцністю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довговічністю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виготовлення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(футболок,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спідниць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суконь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білизни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рушників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штор і багато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Льон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міцний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довговічний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матеріал, який добре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Льняні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 мають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прохолоду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вони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також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антибактеріальні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властивості.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виготовлення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білизни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скатертин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оббивки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3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1" y="718457"/>
            <a:ext cx="6413548" cy="6082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443" y="2037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570" y="1386985"/>
            <a:ext cx="57167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Конопля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Властивості: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Конопляні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міцні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зносостійкі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мають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антибактеріальний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добре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Такі тканини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виготовлення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тканин для сумок, а також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Бамбук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Властивості: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 з бамбука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м'якими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легкими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гігроскопічними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мають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антибактеріальні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властивості, добре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висихають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бамбукових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постільна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білизна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рушники, одяг, а також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меблевій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5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1" y="718458"/>
            <a:ext cx="6413548" cy="39351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443" y="2037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091" y="1843776"/>
            <a:ext cx="56451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1600" b="1" kern="100" dirty="0" smtClean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  </a:t>
            </a:r>
            <a:r>
              <a:rPr lang="uk-UA" sz="1600" b="1" kern="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5. </a:t>
            </a:r>
            <a:r>
              <a:rPr lang="uk-UA" sz="1600" b="1" kern="1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Рамія</a:t>
            </a:r>
            <a:r>
              <a:rPr lang="uk-UA" sz="1600" b="1" kern="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(</a:t>
            </a:r>
            <a:r>
              <a:rPr lang="uk-UA" sz="1600" b="1" kern="1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Рамієва</a:t>
            </a:r>
            <a:r>
              <a:rPr lang="uk-UA" sz="1600" b="1" kern="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тканина)</a:t>
            </a:r>
            <a:endParaRPr lang="en-US" sz="1600" b="1" kern="1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kern="100" dirty="0" smtClean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  </a:t>
            </a:r>
            <a:r>
              <a:rPr lang="uk-UA" sz="1600" b="1" i="1" kern="100" dirty="0" smtClean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Властивості:</a:t>
            </a:r>
            <a:r>
              <a:rPr lang="uk-UA" sz="1600" kern="100" dirty="0" smtClean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uk-UA" sz="1600" kern="100" dirty="0" err="1" smtClean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Рамієві</a:t>
            </a:r>
            <a:r>
              <a:rPr lang="uk-UA" sz="1600" kern="100" dirty="0" smtClean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тканини дуже міцні, стійкі до зношування, зберігають форму, мають натуральний блиск. Вони стійкі до впливу мікроорганізмів і поглинають вологу.</a:t>
            </a:r>
            <a:endParaRPr lang="en-US" sz="1600" kern="100" dirty="0" smtClean="0"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kern="100" dirty="0" smtClean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  </a:t>
            </a:r>
            <a:r>
              <a:rPr lang="uk-UA" sz="1600" b="1" i="1" kern="100" dirty="0" smtClean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Застосування: </a:t>
            </a:r>
            <a:r>
              <a:rPr lang="uk-UA" sz="1600" kern="100" dirty="0" err="1" smtClean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Рамієві</a:t>
            </a:r>
            <a:r>
              <a:rPr lang="uk-UA" sz="1600" kern="100" dirty="0" smtClean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тканини використовуються для виготовлення одягу, постільної білизни, а також в текстильному декорі.</a:t>
            </a:r>
            <a:endParaRPr lang="en-US" sz="1600" kern="100" dirty="0"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39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3120</Words>
  <Application>Microsoft Office PowerPoint</Application>
  <PresentationFormat>Широкоэкранный</PresentationFormat>
  <Paragraphs>248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Droid Sans Fallback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24</cp:revision>
  <dcterms:created xsi:type="dcterms:W3CDTF">2025-05-08T08:31:50Z</dcterms:created>
  <dcterms:modified xsi:type="dcterms:W3CDTF">2025-05-08T17:18:55Z</dcterms:modified>
</cp:coreProperties>
</file>