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C188691-F7A9-4D43-A5BE-35BCC94173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AD5949B-4520-4852-8B23-EDFC1F7FC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691-F7A9-4D43-A5BE-35BCC94173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49B-4520-4852-8B23-EDFC1F7FC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691-F7A9-4D43-A5BE-35BCC94173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49B-4520-4852-8B23-EDFC1F7FC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691-F7A9-4D43-A5BE-35BCC94173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49B-4520-4852-8B23-EDFC1F7FC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691-F7A9-4D43-A5BE-35BCC94173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49B-4520-4852-8B23-EDFC1F7FC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691-F7A9-4D43-A5BE-35BCC94173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49B-4520-4852-8B23-EDFC1F7FCB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691-F7A9-4D43-A5BE-35BCC94173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49B-4520-4852-8B23-EDFC1F7FCBB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691-F7A9-4D43-A5BE-35BCC94173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49B-4520-4852-8B23-EDFC1F7FC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691-F7A9-4D43-A5BE-35BCC94173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49B-4520-4852-8B23-EDFC1F7FC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C188691-F7A9-4D43-A5BE-35BCC94173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AD5949B-4520-4852-8B23-EDFC1F7FC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C188691-F7A9-4D43-A5BE-35BCC94173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AD5949B-4520-4852-8B23-EDFC1F7FC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C188691-F7A9-4D43-A5BE-35BCC94173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D5949B-4520-4852-8B23-EDFC1F7FCB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274025"/>
          </a:xfrm>
        </p:spPr>
        <p:txBody>
          <a:bodyPr>
            <a:normAutofit/>
          </a:bodyPr>
          <a:lstStyle/>
          <a:p>
            <a:r>
              <a:rPr lang="uk-UA" dirty="0" smtClean="0"/>
              <a:t>Презентація курсу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Міжнародне гуманітарне право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4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52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6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314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5091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3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5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0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44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</TotalTime>
  <Words>5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Презентація курсу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курсу</dc:title>
  <dc:creator>Автор</dc:creator>
  <cp:lastModifiedBy>Автор</cp:lastModifiedBy>
  <cp:revision>1</cp:revision>
  <dcterms:created xsi:type="dcterms:W3CDTF">2024-02-11T20:54:03Z</dcterms:created>
  <dcterms:modified xsi:type="dcterms:W3CDTF">2024-02-11T21:01:03Z</dcterms:modified>
</cp:coreProperties>
</file>