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E16DB-8EF0-42AD-927C-DD92239DA28C}" v="23" dt="2024-04-12T09:44:12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FDDE16DB-8EF0-42AD-927C-DD92239DA28C}"/>
    <pc:docChg chg="undo custSel addSld modSld">
      <pc:chgData name="Ія Пелех" userId="235b8121fc54d418" providerId="LiveId" clId="{FDDE16DB-8EF0-42AD-927C-DD92239DA28C}" dt="2024-04-12T11:15:02.528" v="510" actId="1076"/>
      <pc:docMkLst>
        <pc:docMk/>
      </pc:docMkLst>
      <pc:sldChg chg="addSp delSp modSp new mod setBg delDesignElem">
        <pc:chgData name="Ія Пелех" userId="235b8121fc54d418" providerId="LiveId" clId="{FDDE16DB-8EF0-42AD-927C-DD92239DA28C}" dt="2024-04-12T08:59:30.213" v="94" actId="403"/>
        <pc:sldMkLst>
          <pc:docMk/>
          <pc:sldMk cId="3246282665" sldId="256"/>
        </pc:sldMkLst>
        <pc:spChg chg="mod">
          <ac:chgData name="Ія Пелех" userId="235b8121fc54d418" providerId="LiveId" clId="{FDDE16DB-8EF0-42AD-927C-DD92239DA28C}" dt="2024-04-12T08:59:30.213" v="94" actId="403"/>
          <ac:spMkLst>
            <pc:docMk/>
            <pc:sldMk cId="3246282665" sldId="256"/>
            <ac:spMk id="2" creationId="{700E31AB-F12E-CD92-2474-78545E633CC4}"/>
          </ac:spMkLst>
        </pc:spChg>
        <pc:spChg chg="del mod">
          <ac:chgData name="Ія Пелех" userId="235b8121fc54d418" providerId="LiveId" clId="{FDDE16DB-8EF0-42AD-927C-DD92239DA28C}" dt="2024-04-12T08:58:41.812" v="80" actId="478"/>
          <ac:spMkLst>
            <pc:docMk/>
            <pc:sldMk cId="3246282665" sldId="256"/>
            <ac:spMk id="3" creationId="{6E71624E-B335-995E-BF88-7B5B3E2298DB}"/>
          </ac:spMkLst>
        </pc:spChg>
        <pc:spChg chg="add del">
          <ac:chgData name="Ія Пелех" userId="235b8121fc54d418" providerId="LiveId" clId="{FDDE16DB-8EF0-42AD-927C-DD92239DA28C}" dt="2024-04-12T08:57:21.480" v="26"/>
          <ac:spMkLst>
            <pc:docMk/>
            <pc:sldMk cId="3246282665" sldId="256"/>
            <ac:spMk id="7" creationId="{758048B4-3F65-4EB9-ABA8-099353BE870F}"/>
          </ac:spMkLst>
        </pc:spChg>
        <pc:spChg chg="add del">
          <ac:chgData name="Ія Пелех" userId="235b8121fc54d418" providerId="LiveId" clId="{FDDE16DB-8EF0-42AD-927C-DD92239DA28C}" dt="2024-04-12T08:57:21.480" v="26"/>
          <ac:spMkLst>
            <pc:docMk/>
            <pc:sldMk cId="3246282665" sldId="256"/>
            <ac:spMk id="8" creationId="{1AE2FDE4-8ECB-4D0B-B871-D4EE526064C4}"/>
          </ac:spMkLst>
        </pc:spChg>
        <pc:spChg chg="add del">
          <ac:chgData name="Ія Пелех" userId="235b8121fc54d418" providerId="LiveId" clId="{FDDE16DB-8EF0-42AD-927C-DD92239DA28C}" dt="2024-04-12T08:54:27.079" v="15"/>
          <ac:spMkLst>
            <pc:docMk/>
            <pc:sldMk cId="3246282665" sldId="256"/>
            <ac:spMk id="9" creationId="{FD89322B-D5EE-4F94-A9CB-0727D3EB4C5F}"/>
          </ac:spMkLst>
        </pc:spChg>
        <pc:spChg chg="add del">
          <ac:chgData name="Ія Пелех" userId="235b8121fc54d418" providerId="LiveId" clId="{FDDE16DB-8EF0-42AD-927C-DD92239DA28C}" dt="2024-04-12T08:54:37.345" v="19"/>
          <ac:spMkLst>
            <pc:docMk/>
            <pc:sldMk cId="3246282665" sldId="256"/>
            <ac:spMk id="10" creationId="{8D095B41-7312-4603-9F0F-93387C353134}"/>
          </ac:spMkLst>
        </pc:spChg>
        <pc:spChg chg="add del">
          <ac:chgData name="Ія Пелех" userId="235b8121fc54d418" providerId="LiveId" clId="{FDDE16DB-8EF0-42AD-927C-DD92239DA28C}" dt="2024-04-12T08:54:37.345" v="19"/>
          <ac:spMkLst>
            <pc:docMk/>
            <pc:sldMk cId="3246282665" sldId="256"/>
            <ac:spMk id="12" creationId="{1042C936-444C-4F0D-9737-291EAFE1E7E4}"/>
          </ac:spMkLst>
        </pc:spChg>
        <pc:spChg chg="add">
          <ac:chgData name="Ія Пелех" userId="235b8121fc54d418" providerId="LiveId" clId="{FDDE16DB-8EF0-42AD-927C-DD92239DA28C}" dt="2024-04-12T08:58:38.124" v="79" actId="26606"/>
          <ac:spMkLst>
            <pc:docMk/>
            <pc:sldMk cId="3246282665" sldId="256"/>
            <ac:spMk id="19" creationId="{E91DC736-0EF8-4F87-9146-EBF1D2EE4D3D}"/>
          </ac:spMkLst>
        </pc:spChg>
        <pc:spChg chg="add">
          <ac:chgData name="Ія Пелех" userId="235b8121fc54d418" providerId="LiveId" clId="{FDDE16DB-8EF0-42AD-927C-DD92239DA28C}" dt="2024-04-12T08:58:38.124" v="79" actId="26606"/>
          <ac:spMkLst>
            <pc:docMk/>
            <pc:sldMk cId="3246282665" sldId="256"/>
            <ac:spMk id="20" creationId="{097CD68E-23E3-4007-8847-CD0944C4F7BE}"/>
          </ac:spMkLst>
        </pc:spChg>
        <pc:spChg chg="add">
          <ac:chgData name="Ія Пелех" userId="235b8121fc54d418" providerId="LiveId" clId="{FDDE16DB-8EF0-42AD-927C-DD92239DA28C}" dt="2024-04-12T08:58:38.124" v="79" actId="26606"/>
          <ac:spMkLst>
            <pc:docMk/>
            <pc:sldMk cId="3246282665" sldId="256"/>
            <ac:spMk id="23" creationId="{AF2F604E-43BE-4DC3-B983-E071523364F8}"/>
          </ac:spMkLst>
        </pc:spChg>
        <pc:spChg chg="add">
          <ac:chgData name="Ія Пелех" userId="235b8121fc54d418" providerId="LiveId" clId="{FDDE16DB-8EF0-42AD-927C-DD92239DA28C}" dt="2024-04-12T08:58:38.124" v="79" actId="26606"/>
          <ac:spMkLst>
            <pc:docMk/>
            <pc:sldMk cId="3246282665" sldId="256"/>
            <ac:spMk id="24" creationId="{08C9B587-E65E-4B52-B37C-ABEBB6E87928}"/>
          </ac:spMkLst>
        </pc:spChg>
        <pc:grpChg chg="add del">
          <ac:chgData name="Ія Пелех" userId="235b8121fc54d418" providerId="LiveId" clId="{FDDE16DB-8EF0-42AD-927C-DD92239DA28C}" dt="2024-04-12T08:57:21.480" v="26"/>
          <ac:grpSpMkLst>
            <pc:docMk/>
            <pc:sldMk cId="3246282665" sldId="256"/>
            <ac:grpSpMk id="22" creationId="{18488D89-E3BB-4E60-BF44-5F0BE92E3F13}"/>
          </ac:grpSpMkLst>
        </pc:grpChg>
        <pc:picChg chg="add mod">
          <ac:chgData name="Ія Пелех" userId="235b8121fc54d418" providerId="LiveId" clId="{FDDE16DB-8EF0-42AD-927C-DD92239DA28C}" dt="2024-04-12T08:58:38.124" v="79" actId="26606"/>
          <ac:picMkLst>
            <pc:docMk/>
            <pc:sldMk cId="3246282665" sldId="256"/>
            <ac:picMk id="5" creationId="{087EC88F-BE4B-DB3A-702B-6E8891B29925}"/>
          </ac:picMkLst>
        </pc:picChg>
        <pc:picChg chg="add del">
          <ac:chgData name="Ія Пелех" userId="235b8121fc54d418" providerId="LiveId" clId="{FDDE16DB-8EF0-42AD-927C-DD92239DA28C}" dt="2024-04-12T08:54:27.079" v="15"/>
          <ac:picMkLst>
            <pc:docMk/>
            <pc:sldMk cId="3246282665" sldId="256"/>
            <ac:picMk id="11" creationId="{6C632D00-0F7A-4464-BEBD-3F8ED9DEEE7F}"/>
          </ac:picMkLst>
        </pc:picChg>
        <pc:picChg chg="add del">
          <ac:chgData name="Ія Пелех" userId="235b8121fc54d418" providerId="LiveId" clId="{FDDE16DB-8EF0-42AD-927C-DD92239DA28C}" dt="2024-04-12T08:54:27.079" v="15"/>
          <ac:picMkLst>
            <pc:docMk/>
            <pc:sldMk cId="3246282665" sldId="256"/>
            <ac:picMk id="15" creationId="{9A94445F-58D5-4560-8344-57985EDB38B1}"/>
          </ac:picMkLst>
        </pc:picChg>
        <pc:picChg chg="add del">
          <ac:chgData name="Ія Пелех" userId="235b8121fc54d418" providerId="LiveId" clId="{FDDE16DB-8EF0-42AD-927C-DD92239DA28C}" dt="2024-04-12T08:54:37.345" v="19"/>
          <ac:picMkLst>
            <pc:docMk/>
            <pc:sldMk cId="3246282665" sldId="256"/>
            <ac:picMk id="16" creationId="{419FDB25-3050-4009-9806-3000DDD1C083}"/>
          </ac:picMkLst>
        </pc:picChg>
        <pc:cxnChg chg="add del">
          <ac:chgData name="Ія Пелех" userId="235b8121fc54d418" providerId="LiveId" clId="{FDDE16DB-8EF0-42AD-927C-DD92239DA28C}" dt="2024-04-12T08:54:27.079" v="15"/>
          <ac:cxnSpMkLst>
            <pc:docMk/>
            <pc:sldMk cId="3246282665" sldId="256"/>
            <ac:cxnSpMk id="13" creationId="{C6CBDAC7-966A-4EED-8916-387BC2F4F21E}"/>
          </ac:cxnSpMkLst>
        </pc:cxnChg>
        <pc:cxnChg chg="add del">
          <ac:chgData name="Ія Пелех" userId="235b8121fc54d418" providerId="LiveId" clId="{FDDE16DB-8EF0-42AD-927C-DD92239DA28C}" dt="2024-04-12T08:54:37.345" v="19"/>
          <ac:cxnSpMkLst>
            <pc:docMk/>
            <pc:sldMk cId="3246282665" sldId="256"/>
            <ac:cxnSpMk id="14" creationId="{B61C4D9F-F4AF-4ED2-9310-56EB2E19C084}"/>
          </ac:cxnSpMkLst>
        </pc:cxnChg>
        <pc:cxnChg chg="add del">
          <ac:chgData name="Ія Пелех" userId="235b8121fc54d418" providerId="LiveId" clId="{FDDE16DB-8EF0-42AD-927C-DD92239DA28C}" dt="2024-04-12T08:57:21.480" v="26"/>
          <ac:cxnSpMkLst>
            <pc:docMk/>
            <pc:sldMk cId="3246282665" sldId="256"/>
            <ac:cxnSpMk id="17" creationId="{3C86DB23-FEFE-4C3A-88FA-8E855AB1EEBB}"/>
          </ac:cxnSpMkLst>
        </pc:cxnChg>
        <pc:cxnChg chg="add del">
          <ac:chgData name="Ія Пелех" userId="235b8121fc54d418" providerId="LiveId" clId="{FDDE16DB-8EF0-42AD-927C-DD92239DA28C}" dt="2024-04-12T08:54:37.345" v="19"/>
          <ac:cxnSpMkLst>
            <pc:docMk/>
            <pc:sldMk cId="3246282665" sldId="256"/>
            <ac:cxnSpMk id="18" creationId="{8063EF0F-7BC0-4CFB-AB98-20A8DD91D70F}"/>
          </ac:cxnSpMkLst>
        </pc:cxnChg>
        <pc:cxnChg chg="add del">
          <ac:chgData name="Ія Пелех" userId="235b8121fc54d418" providerId="LiveId" clId="{FDDE16DB-8EF0-42AD-927C-DD92239DA28C}" dt="2024-04-12T08:57:21.480" v="26"/>
          <ac:cxnSpMkLst>
            <pc:docMk/>
            <pc:sldMk cId="3246282665" sldId="256"/>
            <ac:cxnSpMk id="21" creationId="{3BB22FAF-4B4F-40B1-97FF-67CD036C89D0}"/>
          </ac:cxnSpMkLst>
        </pc:cxnChg>
      </pc:sldChg>
      <pc:sldChg chg="modSp new mod">
        <pc:chgData name="Ія Пелех" userId="235b8121fc54d418" providerId="LiveId" clId="{FDDE16DB-8EF0-42AD-927C-DD92239DA28C}" dt="2024-04-12T09:03:55.992" v="229" actId="403"/>
        <pc:sldMkLst>
          <pc:docMk/>
          <pc:sldMk cId="2663390378" sldId="257"/>
        </pc:sldMkLst>
        <pc:spChg chg="mod">
          <ac:chgData name="Ія Пелех" userId="235b8121fc54d418" providerId="LiveId" clId="{FDDE16DB-8EF0-42AD-927C-DD92239DA28C}" dt="2024-04-12T09:00:14.863" v="202" actId="403"/>
          <ac:spMkLst>
            <pc:docMk/>
            <pc:sldMk cId="2663390378" sldId="257"/>
            <ac:spMk id="2" creationId="{40A7031A-5A9F-7BE8-4C3D-15F36DC2CB35}"/>
          </ac:spMkLst>
        </pc:spChg>
        <pc:spChg chg="mod">
          <ac:chgData name="Ія Пелех" userId="235b8121fc54d418" providerId="LiveId" clId="{FDDE16DB-8EF0-42AD-927C-DD92239DA28C}" dt="2024-04-12T09:03:55.992" v="229" actId="403"/>
          <ac:spMkLst>
            <pc:docMk/>
            <pc:sldMk cId="2663390378" sldId="257"/>
            <ac:spMk id="3" creationId="{3A75E712-3457-1302-50A2-30DE0C5BD623}"/>
          </ac:spMkLst>
        </pc:spChg>
      </pc:sldChg>
      <pc:sldChg chg="addSp modSp new mod setBg">
        <pc:chgData name="Ія Пелех" userId="235b8121fc54d418" providerId="LiveId" clId="{FDDE16DB-8EF0-42AD-927C-DD92239DA28C}" dt="2024-04-12T09:39:59.549" v="396"/>
        <pc:sldMkLst>
          <pc:docMk/>
          <pc:sldMk cId="199893503" sldId="258"/>
        </pc:sldMkLst>
        <pc:spChg chg="mod">
          <ac:chgData name="Ія Пелех" userId="235b8121fc54d418" providerId="LiveId" clId="{FDDE16DB-8EF0-42AD-927C-DD92239DA28C}" dt="2024-04-12T09:39:51.701" v="393" actId="113"/>
          <ac:spMkLst>
            <pc:docMk/>
            <pc:sldMk cId="199893503" sldId="258"/>
            <ac:spMk id="2" creationId="{82D669BC-91D0-8E29-FB9E-B0485C1C562D}"/>
          </ac:spMkLst>
        </pc:spChg>
        <pc:spChg chg="mod">
          <ac:chgData name="Ія Пелех" userId="235b8121fc54d418" providerId="LiveId" clId="{FDDE16DB-8EF0-42AD-927C-DD92239DA28C}" dt="2024-04-12T09:39:43.640" v="386" actId="14100"/>
          <ac:spMkLst>
            <pc:docMk/>
            <pc:sldMk cId="199893503" sldId="258"/>
            <ac:spMk id="3" creationId="{04B702A9-487D-F9AF-0DDE-09942C58A7F9}"/>
          </ac:spMkLst>
        </pc:spChg>
        <pc:spChg chg="add">
          <ac:chgData name="Ія Пелех" userId="235b8121fc54d418" providerId="LiveId" clId="{FDDE16DB-8EF0-42AD-927C-DD92239DA28C}" dt="2024-04-12T09:39:33.441" v="380" actId="26606"/>
          <ac:spMkLst>
            <pc:docMk/>
            <pc:sldMk cId="199893503" sldId="258"/>
            <ac:spMk id="10" creationId="{2B97F24A-32CE-4C1C-A50D-3016B394DCFB}"/>
          </ac:spMkLst>
        </pc:spChg>
        <pc:spChg chg="add">
          <ac:chgData name="Ія Пелех" userId="235b8121fc54d418" providerId="LiveId" clId="{FDDE16DB-8EF0-42AD-927C-DD92239DA28C}" dt="2024-04-12T09:39:33.441" v="380" actId="26606"/>
          <ac:spMkLst>
            <pc:docMk/>
            <pc:sldMk cId="199893503" sldId="258"/>
            <ac:spMk id="12" creationId="{6357EC4F-235E-4222-A36F-C7878ACE37F2}"/>
          </ac:spMkLst>
        </pc:spChg>
        <pc:picChg chg="add mod">
          <ac:chgData name="Ія Пелех" userId="235b8121fc54d418" providerId="LiveId" clId="{FDDE16DB-8EF0-42AD-927C-DD92239DA28C}" dt="2024-04-12T09:39:59.549" v="396"/>
          <ac:picMkLst>
            <pc:docMk/>
            <pc:sldMk cId="199893503" sldId="258"/>
            <ac:picMk id="5" creationId="{1F0D1AB4-8909-18CB-14FF-3204FA896384}"/>
          </ac:picMkLst>
        </pc:picChg>
      </pc:sldChg>
      <pc:sldChg chg="addSp delSp modSp new mod setBg">
        <pc:chgData name="Ія Пелех" userId="235b8121fc54d418" providerId="LiveId" clId="{FDDE16DB-8EF0-42AD-927C-DD92239DA28C}" dt="2024-04-12T09:21:34.799" v="305" actId="14100"/>
        <pc:sldMkLst>
          <pc:docMk/>
          <pc:sldMk cId="3599527747" sldId="259"/>
        </pc:sldMkLst>
        <pc:spChg chg="mod">
          <ac:chgData name="Ія Пелех" userId="235b8121fc54d418" providerId="LiveId" clId="{FDDE16DB-8EF0-42AD-927C-DD92239DA28C}" dt="2024-04-12T09:21:26.082" v="302" actId="14100"/>
          <ac:spMkLst>
            <pc:docMk/>
            <pc:sldMk cId="3599527747" sldId="259"/>
            <ac:spMk id="2" creationId="{CAE6B44D-5B39-C9CE-40A6-10D248909468}"/>
          </ac:spMkLst>
        </pc:spChg>
        <pc:spChg chg="del mod">
          <ac:chgData name="Ія Пелех" userId="235b8121fc54d418" providerId="LiveId" clId="{FDDE16DB-8EF0-42AD-927C-DD92239DA28C}" dt="2024-04-12T09:21:11.328" v="294" actId="26606"/>
          <ac:spMkLst>
            <pc:docMk/>
            <pc:sldMk cId="3599527747" sldId="259"/>
            <ac:spMk id="3" creationId="{8BFC36A7-5820-8613-E335-D71B781DF600}"/>
          </ac:spMkLst>
        </pc:spChg>
        <pc:spChg chg="add">
          <ac:chgData name="Ія Пелех" userId="235b8121fc54d418" providerId="LiveId" clId="{FDDE16DB-8EF0-42AD-927C-DD92239DA28C}" dt="2024-04-12T09:21:11.328" v="294" actId="26606"/>
          <ac:spMkLst>
            <pc:docMk/>
            <pc:sldMk cId="3599527747" sldId="259"/>
            <ac:spMk id="10" creationId="{E51BA4DF-2BD4-4EC2-B1DB-B27C8AC71864}"/>
          </ac:spMkLst>
        </pc:spChg>
        <pc:graphicFrameChg chg="add mod">
          <ac:chgData name="Ія Пелех" userId="235b8121fc54d418" providerId="LiveId" clId="{FDDE16DB-8EF0-42AD-927C-DD92239DA28C}" dt="2024-04-12T09:21:34.799" v="305" actId="14100"/>
          <ac:graphicFrameMkLst>
            <pc:docMk/>
            <pc:sldMk cId="3599527747" sldId="259"/>
            <ac:graphicFrameMk id="5" creationId="{32FB7354-7B8E-B3B8-8101-B3BCF5145B86}"/>
          </ac:graphicFrameMkLst>
        </pc:graphicFrameChg>
        <pc:picChg chg="add">
          <ac:chgData name="Ія Пелех" userId="235b8121fc54d418" providerId="LiveId" clId="{FDDE16DB-8EF0-42AD-927C-DD92239DA28C}" dt="2024-04-12T09:21:11.328" v="294" actId="26606"/>
          <ac:picMkLst>
            <pc:docMk/>
            <pc:sldMk cId="3599527747" sldId="259"/>
            <ac:picMk id="6" creationId="{11258442-A06E-F879-C557-80EF093A09E0}"/>
          </ac:picMkLst>
        </pc:picChg>
      </pc:sldChg>
      <pc:sldChg chg="addSp modSp new mod setBg">
        <pc:chgData name="Ія Пелех" userId="235b8121fc54d418" providerId="LiveId" clId="{FDDE16DB-8EF0-42AD-927C-DD92239DA28C}" dt="2024-04-12T09:38:47.197" v="374" actId="113"/>
        <pc:sldMkLst>
          <pc:docMk/>
          <pc:sldMk cId="3459437248" sldId="260"/>
        </pc:sldMkLst>
        <pc:spChg chg="mod">
          <ac:chgData name="Ія Пелех" userId="235b8121fc54d418" providerId="LiveId" clId="{FDDE16DB-8EF0-42AD-927C-DD92239DA28C}" dt="2024-04-12T09:38:47.197" v="374" actId="113"/>
          <ac:spMkLst>
            <pc:docMk/>
            <pc:sldMk cId="3459437248" sldId="260"/>
            <ac:spMk id="2" creationId="{2B04F273-1D3F-4969-FFFD-F5872A10C524}"/>
          </ac:spMkLst>
        </pc:spChg>
        <pc:spChg chg="mod">
          <ac:chgData name="Ія Пелех" userId="235b8121fc54d418" providerId="LiveId" clId="{FDDE16DB-8EF0-42AD-927C-DD92239DA28C}" dt="2024-04-12T09:38:40.250" v="373" actId="113"/>
          <ac:spMkLst>
            <pc:docMk/>
            <pc:sldMk cId="3459437248" sldId="260"/>
            <ac:spMk id="3" creationId="{F78C9EEB-8B06-21AE-D593-5F2786A4EA15}"/>
          </ac:spMkLst>
        </pc:spChg>
        <pc:spChg chg="add">
          <ac:chgData name="Ія Пелех" userId="235b8121fc54d418" providerId="LiveId" clId="{FDDE16DB-8EF0-42AD-927C-DD92239DA28C}" dt="2024-04-12T09:37:28.649" v="356" actId="26606"/>
          <ac:spMkLst>
            <pc:docMk/>
            <pc:sldMk cId="3459437248" sldId="260"/>
            <ac:spMk id="10" creationId="{F13C74B1-5B17-4795-BED0-7140497B445A}"/>
          </ac:spMkLst>
        </pc:spChg>
        <pc:spChg chg="add">
          <ac:chgData name="Ія Пелех" userId="235b8121fc54d418" providerId="LiveId" clId="{FDDE16DB-8EF0-42AD-927C-DD92239DA28C}" dt="2024-04-12T09:37:28.649" v="356" actId="26606"/>
          <ac:spMkLst>
            <pc:docMk/>
            <pc:sldMk cId="3459437248" sldId="260"/>
            <ac:spMk id="12" creationId="{D4974D33-8DC5-464E-8C6D-BE58F0669C17}"/>
          </ac:spMkLst>
        </pc:spChg>
        <pc:picChg chg="add mod">
          <ac:chgData name="Ія Пелех" userId="235b8121fc54d418" providerId="LiveId" clId="{FDDE16DB-8EF0-42AD-927C-DD92239DA28C}" dt="2024-04-12T09:37:37.061" v="359"/>
          <ac:picMkLst>
            <pc:docMk/>
            <pc:sldMk cId="3459437248" sldId="260"/>
            <ac:picMk id="5" creationId="{F9DD0CB4-166E-6DE6-3337-6722125066C9}"/>
          </ac:picMkLst>
        </pc:picChg>
      </pc:sldChg>
      <pc:sldChg chg="addSp delSp modSp new mod">
        <pc:chgData name="Ія Пелех" userId="235b8121fc54d418" providerId="LiveId" clId="{FDDE16DB-8EF0-42AD-927C-DD92239DA28C}" dt="2024-04-12T11:15:02.528" v="510" actId="1076"/>
        <pc:sldMkLst>
          <pc:docMk/>
          <pc:sldMk cId="2006665943" sldId="261"/>
        </pc:sldMkLst>
        <pc:spChg chg="mod">
          <ac:chgData name="Ія Пелех" userId="235b8121fc54d418" providerId="LiveId" clId="{FDDE16DB-8EF0-42AD-927C-DD92239DA28C}" dt="2024-04-12T08:57:43.039" v="30"/>
          <ac:spMkLst>
            <pc:docMk/>
            <pc:sldMk cId="2006665943" sldId="261"/>
            <ac:spMk id="2" creationId="{EDC1656D-4E98-77AA-FA5D-0E7CF1F97C36}"/>
          </ac:spMkLst>
        </pc:spChg>
        <pc:spChg chg="del mod">
          <ac:chgData name="Ія Пелех" userId="235b8121fc54d418" providerId="LiveId" clId="{FDDE16DB-8EF0-42AD-927C-DD92239DA28C}" dt="2024-04-12T09:27:30.980" v="309" actId="22"/>
          <ac:spMkLst>
            <pc:docMk/>
            <pc:sldMk cId="2006665943" sldId="261"/>
            <ac:spMk id="3" creationId="{CD4BAD89-CF7C-DC19-7CBE-A84AD95A38DB}"/>
          </ac:spMkLst>
        </pc:spChg>
        <pc:picChg chg="add mod ord">
          <ac:chgData name="Ія Пелех" userId="235b8121fc54d418" providerId="LiveId" clId="{FDDE16DB-8EF0-42AD-927C-DD92239DA28C}" dt="2024-04-12T11:15:02.528" v="510" actId="1076"/>
          <ac:picMkLst>
            <pc:docMk/>
            <pc:sldMk cId="2006665943" sldId="261"/>
            <ac:picMk id="5" creationId="{CDC6FE7B-57A7-1222-3888-F9AB6A8D50BD}"/>
          </ac:picMkLst>
        </pc:picChg>
      </pc:sldChg>
      <pc:sldChg chg="addSp delSp modSp new mod setBg">
        <pc:chgData name="Ія Пелех" userId="235b8121fc54d418" providerId="LiveId" clId="{FDDE16DB-8EF0-42AD-927C-DD92239DA28C}" dt="2024-04-12T11:14:23.376" v="497" actId="26606"/>
        <pc:sldMkLst>
          <pc:docMk/>
          <pc:sldMk cId="1825581165" sldId="262"/>
        </pc:sldMkLst>
        <pc:spChg chg="mod">
          <ac:chgData name="Ія Пелех" userId="235b8121fc54d418" providerId="LiveId" clId="{FDDE16DB-8EF0-42AD-927C-DD92239DA28C}" dt="2024-04-12T11:14:23.376" v="497" actId="26606"/>
          <ac:spMkLst>
            <pc:docMk/>
            <pc:sldMk cId="1825581165" sldId="262"/>
            <ac:spMk id="2" creationId="{6D7007B0-2C85-E0D7-419A-0CD70ECD8F6F}"/>
          </ac:spMkLst>
        </pc:spChg>
        <pc:spChg chg="del mod">
          <ac:chgData name="Ія Пелех" userId="235b8121fc54d418" providerId="LiveId" clId="{FDDE16DB-8EF0-42AD-927C-DD92239DA28C}" dt="2024-04-12T11:14:23.376" v="497" actId="26606"/>
          <ac:spMkLst>
            <pc:docMk/>
            <pc:sldMk cId="1825581165" sldId="262"/>
            <ac:spMk id="3" creationId="{0309C017-85FA-A763-E1CE-75E6E7A956FC}"/>
          </ac:spMkLst>
        </pc:spChg>
        <pc:spChg chg="add">
          <ac:chgData name="Ія Пелех" userId="235b8121fc54d418" providerId="LiveId" clId="{FDDE16DB-8EF0-42AD-927C-DD92239DA28C}" dt="2024-04-12T11:14:23.376" v="497" actId="26606"/>
          <ac:spMkLst>
            <pc:docMk/>
            <pc:sldMk cId="1825581165" sldId="262"/>
            <ac:spMk id="9" creationId="{56E9B3E6-E277-4D68-BA48-9CB43FFBD6E2}"/>
          </ac:spMkLst>
        </pc:spChg>
        <pc:spChg chg="add">
          <ac:chgData name="Ія Пелех" userId="235b8121fc54d418" providerId="LiveId" clId="{FDDE16DB-8EF0-42AD-927C-DD92239DA28C}" dt="2024-04-12T11:14:23.376" v="497" actId="26606"/>
          <ac:spMkLst>
            <pc:docMk/>
            <pc:sldMk cId="1825581165" sldId="262"/>
            <ac:spMk id="16" creationId="{D5B0017B-2ECA-49AF-B397-DC140825DF8D}"/>
          </ac:spMkLst>
        </pc:spChg>
        <pc:grpChg chg="add">
          <ac:chgData name="Ія Пелех" userId="235b8121fc54d418" providerId="LiveId" clId="{FDDE16DB-8EF0-42AD-927C-DD92239DA28C}" dt="2024-04-12T11:14:23.376" v="497" actId="26606"/>
          <ac:grpSpMkLst>
            <pc:docMk/>
            <pc:sldMk cId="1825581165" sldId="262"/>
            <ac:grpSpMk id="11" creationId="{AE1C45F0-260A-458C-96ED-C1F6D2151219}"/>
          </ac:grpSpMkLst>
        </pc:grpChg>
        <pc:graphicFrameChg chg="add">
          <ac:chgData name="Ія Пелех" userId="235b8121fc54d418" providerId="LiveId" clId="{FDDE16DB-8EF0-42AD-927C-DD92239DA28C}" dt="2024-04-12T11:14:23.376" v="497" actId="26606"/>
          <ac:graphicFrameMkLst>
            <pc:docMk/>
            <pc:sldMk cId="1825581165" sldId="262"/>
            <ac:graphicFrameMk id="5" creationId="{C6A60C6C-ECF2-2BFC-0DB1-52A00958F262}"/>
          </ac:graphicFrameMkLst>
        </pc:graphicFrameChg>
        <pc:cxnChg chg="add">
          <ac:chgData name="Ія Пелех" userId="235b8121fc54d418" providerId="LiveId" clId="{FDDE16DB-8EF0-42AD-927C-DD92239DA28C}" dt="2024-04-12T11:14:23.376" v="497" actId="26606"/>
          <ac:cxnSpMkLst>
            <pc:docMk/>
            <pc:sldMk cId="1825581165" sldId="262"/>
            <ac:cxnSpMk id="18" creationId="{6CF1BAF6-AD41-4082-B212-8A1F9A2E8779}"/>
          </ac:cxnSpMkLst>
        </pc:cxnChg>
      </pc:sldChg>
      <pc:sldChg chg="addSp modSp new mod setBg">
        <pc:chgData name="Ія Пелех" userId="235b8121fc54d418" providerId="LiveId" clId="{FDDE16DB-8EF0-42AD-927C-DD92239DA28C}" dt="2024-04-12T11:14:29.229" v="498" actId="26606"/>
        <pc:sldMkLst>
          <pc:docMk/>
          <pc:sldMk cId="1789711294" sldId="263"/>
        </pc:sldMkLst>
        <pc:spChg chg="mod">
          <ac:chgData name="Ія Пелех" userId="235b8121fc54d418" providerId="LiveId" clId="{FDDE16DB-8EF0-42AD-927C-DD92239DA28C}" dt="2024-04-12T11:14:29.229" v="498" actId="26606"/>
          <ac:spMkLst>
            <pc:docMk/>
            <pc:sldMk cId="1789711294" sldId="263"/>
            <ac:spMk id="2" creationId="{12E5A7AF-7E18-F96C-D779-C7B223AEE03F}"/>
          </ac:spMkLst>
        </pc:spChg>
        <pc:spChg chg="mod">
          <ac:chgData name="Ія Пелех" userId="235b8121fc54d418" providerId="LiveId" clId="{FDDE16DB-8EF0-42AD-927C-DD92239DA28C}" dt="2024-04-12T11:14:29.229" v="498" actId="26606"/>
          <ac:spMkLst>
            <pc:docMk/>
            <pc:sldMk cId="1789711294" sldId="263"/>
            <ac:spMk id="3" creationId="{CDD4A0C4-6495-E3AB-C511-3624B3BAF9B1}"/>
          </ac:spMkLst>
        </pc:spChg>
        <pc:spChg chg="add">
          <ac:chgData name="Ія Пелех" userId="235b8121fc54d418" providerId="LiveId" clId="{FDDE16DB-8EF0-42AD-927C-DD92239DA28C}" dt="2024-04-12T11:14:29.229" v="498" actId="26606"/>
          <ac:spMkLst>
            <pc:docMk/>
            <pc:sldMk cId="1789711294" sldId="263"/>
            <ac:spMk id="8" creationId="{DBF61EA3-B236-439E-9C0B-340980D56BEE}"/>
          </ac:spMkLst>
        </pc:spChg>
        <pc:spChg chg="add">
          <ac:chgData name="Ія Пелех" userId="235b8121fc54d418" providerId="LiveId" clId="{FDDE16DB-8EF0-42AD-927C-DD92239DA28C}" dt="2024-04-12T11:14:29.229" v="498" actId="26606"/>
          <ac:spMkLst>
            <pc:docMk/>
            <pc:sldMk cId="1789711294" sldId="263"/>
            <ac:spMk id="14" creationId="{E659831F-0D9A-4C63-9EBB-8435B85A440F}"/>
          </ac:spMkLst>
        </pc:spChg>
        <pc:grpChg chg="add">
          <ac:chgData name="Ія Пелех" userId="235b8121fc54d418" providerId="LiveId" clId="{FDDE16DB-8EF0-42AD-927C-DD92239DA28C}" dt="2024-04-12T11:14:29.229" v="498" actId="26606"/>
          <ac:grpSpMkLst>
            <pc:docMk/>
            <pc:sldMk cId="1789711294" sldId="263"/>
            <ac:grpSpMk id="10" creationId="{28FAF094-D087-493F-8DF9-A486C2D6BBAA}"/>
          </ac:grpSpMkLst>
        </pc:grpChg>
      </pc:sldChg>
      <pc:sldChg chg="addSp delSp modSp new mod setBg addAnim delAnim">
        <pc:chgData name="Ія Пелех" userId="235b8121fc54d418" providerId="LiveId" clId="{FDDE16DB-8EF0-42AD-927C-DD92239DA28C}" dt="2024-04-12T11:14:42.055" v="505"/>
        <pc:sldMkLst>
          <pc:docMk/>
          <pc:sldMk cId="1436639773" sldId="264"/>
        </pc:sldMkLst>
        <pc:spChg chg="mod">
          <ac:chgData name="Ія Пелех" userId="235b8121fc54d418" providerId="LiveId" clId="{FDDE16DB-8EF0-42AD-927C-DD92239DA28C}" dt="2024-04-12T11:14:42.055" v="504" actId="26606"/>
          <ac:spMkLst>
            <pc:docMk/>
            <pc:sldMk cId="1436639773" sldId="264"/>
            <ac:spMk id="2" creationId="{BDDE1993-CECF-6728-F5CA-6D521F1CE09C}"/>
          </ac:spMkLst>
        </pc:spChg>
        <pc:spChg chg="mod">
          <ac:chgData name="Ія Пелех" userId="235b8121fc54d418" providerId="LiveId" clId="{FDDE16DB-8EF0-42AD-927C-DD92239DA28C}" dt="2024-04-12T11:14:42.055" v="504" actId="26606"/>
          <ac:spMkLst>
            <pc:docMk/>
            <pc:sldMk cId="1436639773" sldId="264"/>
            <ac:spMk id="3" creationId="{165687BD-E6C5-BCD7-78A7-2A3CA4E518C5}"/>
          </ac:spMkLst>
        </pc:spChg>
        <pc:spChg chg="add del">
          <ac:chgData name="Ія Пелех" userId="235b8121fc54d418" providerId="LiveId" clId="{FDDE16DB-8EF0-42AD-927C-DD92239DA28C}" dt="2024-04-12T11:14:42.048" v="503" actId="26606"/>
          <ac:spMkLst>
            <pc:docMk/>
            <pc:sldMk cId="1436639773" sldId="264"/>
            <ac:spMk id="8" creationId="{4DA718D0-4865-4629-8134-44F68D41D574}"/>
          </ac:spMkLst>
        </pc:spChg>
        <pc:spChg chg="add del">
          <ac:chgData name="Ія Пелех" userId="235b8121fc54d418" providerId="LiveId" clId="{FDDE16DB-8EF0-42AD-927C-DD92239DA28C}" dt="2024-04-12T11:14:40.905" v="500" actId="26606"/>
          <ac:spMkLst>
            <pc:docMk/>
            <pc:sldMk cId="1436639773" sldId="264"/>
            <ac:spMk id="9" creationId="{C0763A76-9F1C-4FC5-82B7-DD475DA461B2}"/>
          </ac:spMkLst>
        </pc:spChg>
        <pc:spChg chg="add del">
          <ac:chgData name="Ія Пелех" userId="235b8121fc54d418" providerId="LiveId" clId="{FDDE16DB-8EF0-42AD-927C-DD92239DA28C}" dt="2024-04-12T11:14:40.905" v="500" actId="26606"/>
          <ac:spMkLst>
            <pc:docMk/>
            <pc:sldMk cId="1436639773" sldId="264"/>
            <ac:spMk id="11" creationId="{E81BF4F6-F2CF-4984-9D14-D6966D92F99F}"/>
          </ac:spMkLst>
        </pc:spChg>
        <pc:spChg chg="add del">
          <ac:chgData name="Ія Пелех" userId="235b8121fc54d418" providerId="LiveId" clId="{FDDE16DB-8EF0-42AD-927C-DD92239DA28C}" dt="2024-04-12T11:14:42.048" v="503" actId="26606"/>
          <ac:spMkLst>
            <pc:docMk/>
            <pc:sldMk cId="1436639773" sldId="264"/>
            <ac:spMk id="14" creationId="{CBC4F608-B4B8-48C3-9572-C0F061B1CD99}"/>
          </ac:spMkLst>
        </pc:spChg>
        <pc:spChg chg="add">
          <ac:chgData name="Ія Пелех" userId="235b8121fc54d418" providerId="LiveId" clId="{FDDE16DB-8EF0-42AD-927C-DD92239DA28C}" dt="2024-04-12T11:14:42.055" v="504" actId="26606"/>
          <ac:spMkLst>
            <pc:docMk/>
            <pc:sldMk cId="1436639773" sldId="264"/>
            <ac:spMk id="16" creationId="{DBF61EA3-B236-439E-9C0B-340980D56BEE}"/>
          </ac:spMkLst>
        </pc:spChg>
        <pc:spChg chg="add">
          <ac:chgData name="Ія Пелех" userId="235b8121fc54d418" providerId="LiveId" clId="{FDDE16DB-8EF0-42AD-927C-DD92239DA28C}" dt="2024-04-12T11:14:42.055" v="504" actId="26606"/>
          <ac:spMkLst>
            <pc:docMk/>
            <pc:sldMk cId="1436639773" sldId="264"/>
            <ac:spMk id="20" creationId="{E659831F-0D9A-4C63-9EBB-8435B85A440F}"/>
          </ac:spMkLst>
        </pc:spChg>
        <pc:grpChg chg="add del">
          <ac:chgData name="Ія Пелех" userId="235b8121fc54d418" providerId="LiveId" clId="{FDDE16DB-8EF0-42AD-927C-DD92239DA28C}" dt="2024-04-12T11:14:42.048" v="503" actId="26606"/>
          <ac:grpSpMkLst>
            <pc:docMk/>
            <pc:sldMk cId="1436639773" sldId="264"/>
            <ac:grpSpMk id="10" creationId="{65167ED7-6315-43AB-B1B6-C326D5FD8F84}"/>
          </ac:grpSpMkLst>
        </pc:grpChg>
        <pc:grpChg chg="add">
          <ac:chgData name="Ія Пелех" userId="235b8121fc54d418" providerId="LiveId" clId="{FDDE16DB-8EF0-42AD-927C-DD92239DA28C}" dt="2024-04-12T11:14:42.055" v="504" actId="26606"/>
          <ac:grpSpMkLst>
            <pc:docMk/>
            <pc:sldMk cId="1436639773" sldId="264"/>
            <ac:grpSpMk id="17" creationId="{28FAF094-D087-493F-8DF9-A486C2D6BBAA}"/>
          </ac:grpSpMkLst>
        </pc:grpChg>
        <pc:picChg chg="add del">
          <ac:chgData name="Ія Пелех" userId="235b8121fc54d418" providerId="LiveId" clId="{FDDE16DB-8EF0-42AD-927C-DD92239DA28C}" dt="2024-04-12T11:14:40.905" v="500" actId="26606"/>
          <ac:picMkLst>
            <pc:docMk/>
            <pc:sldMk cId="1436639773" sldId="264"/>
            <ac:picMk id="5" creationId="{CB4FE0D1-530B-B1D0-8C8A-33A3E7F47CF7}"/>
          </ac:picMkLst>
        </pc:picChg>
      </pc:sldChg>
      <pc:sldChg chg="addSp delSp modSp new mod setBg">
        <pc:chgData name="Ія Пелех" userId="235b8121fc54d418" providerId="LiveId" clId="{FDDE16DB-8EF0-42AD-927C-DD92239DA28C}" dt="2024-04-12T11:14:46.711" v="506" actId="26606"/>
        <pc:sldMkLst>
          <pc:docMk/>
          <pc:sldMk cId="3272553832" sldId="265"/>
        </pc:sldMkLst>
        <pc:spChg chg="del mod">
          <ac:chgData name="Ія Пелех" userId="235b8121fc54d418" providerId="LiveId" clId="{FDDE16DB-8EF0-42AD-927C-DD92239DA28C}" dt="2024-04-12T09:52:31.487" v="425" actId="478"/>
          <ac:spMkLst>
            <pc:docMk/>
            <pc:sldMk cId="3272553832" sldId="265"/>
            <ac:spMk id="2" creationId="{7CFA6FB8-1EC0-D52F-8DC7-C2483443D324}"/>
          </ac:spMkLst>
        </pc:spChg>
        <pc:spChg chg="del mod">
          <ac:chgData name="Ія Пелех" userId="235b8121fc54d418" providerId="LiveId" clId="{FDDE16DB-8EF0-42AD-927C-DD92239DA28C}" dt="2024-04-12T11:14:46.711" v="506" actId="26606"/>
          <ac:spMkLst>
            <pc:docMk/>
            <pc:sldMk cId="3272553832" sldId="265"/>
            <ac:spMk id="3" creationId="{75E9B616-BD3C-88E4-A753-2D2688605DA6}"/>
          </ac:spMkLst>
        </pc:spChg>
        <pc:spChg chg="add">
          <ac:chgData name="Ія Пелех" userId="235b8121fc54d418" providerId="LiveId" clId="{FDDE16DB-8EF0-42AD-927C-DD92239DA28C}" dt="2024-04-12T11:14:46.711" v="506" actId="26606"/>
          <ac:spMkLst>
            <pc:docMk/>
            <pc:sldMk cId="3272553832" sldId="265"/>
            <ac:spMk id="10" creationId="{B50AB553-2A96-4A92-96F2-93548E096954}"/>
          </ac:spMkLst>
        </pc:spChg>
        <pc:graphicFrameChg chg="add">
          <ac:chgData name="Ія Пелех" userId="235b8121fc54d418" providerId="LiveId" clId="{FDDE16DB-8EF0-42AD-927C-DD92239DA28C}" dt="2024-04-12T11:14:46.711" v="506" actId="26606"/>
          <ac:graphicFrameMkLst>
            <pc:docMk/>
            <pc:sldMk cId="3272553832" sldId="265"/>
            <ac:graphicFrameMk id="5" creationId="{6F188DD3-1FEE-CD16-7815-FA3A4A66CC35}"/>
          </ac:graphicFrameMkLst>
        </pc:graphicFrameChg>
        <pc:picChg chg="add">
          <ac:chgData name="Ія Пелех" userId="235b8121fc54d418" providerId="LiveId" clId="{FDDE16DB-8EF0-42AD-927C-DD92239DA28C}" dt="2024-04-12T11:14:46.711" v="506" actId="26606"/>
          <ac:picMkLst>
            <pc:docMk/>
            <pc:sldMk cId="3272553832" sldId="265"/>
            <ac:picMk id="6" creationId="{CED78B9D-708F-9E66-2498-E02DEBEDA49D}"/>
          </ac:picMkLst>
        </pc:picChg>
      </pc:sldChg>
      <pc:sldChg chg="addSp delSp modSp new mod">
        <pc:chgData name="Ія Пелех" userId="235b8121fc54d418" providerId="LiveId" clId="{FDDE16DB-8EF0-42AD-927C-DD92239DA28C}" dt="2024-04-12T09:35:30.677" v="351" actId="1076"/>
        <pc:sldMkLst>
          <pc:docMk/>
          <pc:sldMk cId="2410991819" sldId="266"/>
        </pc:sldMkLst>
        <pc:spChg chg="del">
          <ac:chgData name="Ія Пелех" userId="235b8121fc54d418" providerId="LiveId" clId="{FDDE16DB-8EF0-42AD-927C-DD92239DA28C}" dt="2024-04-12T09:20:39.217" v="285" actId="22"/>
          <ac:spMkLst>
            <pc:docMk/>
            <pc:sldMk cId="2410991819" sldId="266"/>
            <ac:spMk id="3" creationId="{336DAF79-D3C4-8B63-6D35-029F1D97EA36}"/>
          </ac:spMkLst>
        </pc:spChg>
        <pc:picChg chg="add mod ord modCrop">
          <ac:chgData name="Ія Пелех" userId="235b8121fc54d418" providerId="LiveId" clId="{FDDE16DB-8EF0-42AD-927C-DD92239DA28C}" dt="2024-04-12T09:35:30.677" v="351" actId="1076"/>
          <ac:picMkLst>
            <pc:docMk/>
            <pc:sldMk cId="2410991819" sldId="266"/>
            <ac:picMk id="5" creationId="{C7E58EC6-A0E6-D13C-0802-447ADEB7B8E4}"/>
          </ac:picMkLst>
        </pc:picChg>
        <pc:picChg chg="add mod modCrop">
          <ac:chgData name="Ія Пелех" userId="235b8121fc54d418" providerId="LiveId" clId="{FDDE16DB-8EF0-42AD-927C-DD92239DA28C}" dt="2024-04-12T09:35:17.525" v="347" actId="1076"/>
          <ac:picMkLst>
            <pc:docMk/>
            <pc:sldMk cId="2410991819" sldId="266"/>
            <ac:picMk id="7" creationId="{AC4BF158-2C5A-20D4-1C7C-45B99F40969F}"/>
          </ac:picMkLst>
        </pc:picChg>
      </pc:sldChg>
      <pc:sldChg chg="addSp modSp new mod setBg addAnim">
        <pc:chgData name="Ія Пелех" userId="235b8121fc54d418" providerId="LiveId" clId="{FDDE16DB-8EF0-42AD-927C-DD92239DA28C}" dt="2024-04-12T11:14:52.906" v="508"/>
        <pc:sldMkLst>
          <pc:docMk/>
          <pc:sldMk cId="2738399243" sldId="267"/>
        </pc:sldMkLst>
        <pc:spChg chg="mod">
          <ac:chgData name="Ія Пелех" userId="235b8121fc54d418" providerId="LiveId" clId="{FDDE16DB-8EF0-42AD-927C-DD92239DA28C}" dt="2024-04-12T11:14:52.904" v="507" actId="26606"/>
          <ac:spMkLst>
            <pc:docMk/>
            <pc:sldMk cId="2738399243" sldId="267"/>
            <ac:spMk id="2" creationId="{18F7EAC6-1FB5-47B5-B233-D810DBBA19D9}"/>
          </ac:spMkLst>
        </pc:spChg>
        <pc:spChg chg="mod">
          <ac:chgData name="Ія Пелех" userId="235b8121fc54d418" providerId="LiveId" clId="{FDDE16DB-8EF0-42AD-927C-DD92239DA28C}" dt="2024-04-12T11:14:52.904" v="507" actId="26606"/>
          <ac:spMkLst>
            <pc:docMk/>
            <pc:sldMk cId="2738399243" sldId="267"/>
            <ac:spMk id="3" creationId="{DD56C78C-B3DF-8D50-47A2-A8A5E709EF11}"/>
          </ac:spMkLst>
        </pc:spChg>
        <pc:spChg chg="add">
          <ac:chgData name="Ія Пелех" userId="235b8121fc54d418" providerId="LiveId" clId="{FDDE16DB-8EF0-42AD-927C-DD92239DA28C}" dt="2024-04-12T11:14:52.904" v="507" actId="26606"/>
          <ac:spMkLst>
            <pc:docMk/>
            <pc:sldMk cId="2738399243" sldId="267"/>
            <ac:spMk id="8" creationId="{DBF61EA3-B236-439E-9C0B-340980D56BEE}"/>
          </ac:spMkLst>
        </pc:spChg>
        <pc:spChg chg="add">
          <ac:chgData name="Ія Пелех" userId="235b8121fc54d418" providerId="LiveId" clId="{FDDE16DB-8EF0-42AD-927C-DD92239DA28C}" dt="2024-04-12T11:14:52.904" v="507" actId="26606"/>
          <ac:spMkLst>
            <pc:docMk/>
            <pc:sldMk cId="2738399243" sldId="267"/>
            <ac:spMk id="14" creationId="{E659831F-0D9A-4C63-9EBB-8435B85A440F}"/>
          </ac:spMkLst>
        </pc:spChg>
        <pc:grpChg chg="add">
          <ac:chgData name="Ія Пелех" userId="235b8121fc54d418" providerId="LiveId" clId="{FDDE16DB-8EF0-42AD-927C-DD92239DA28C}" dt="2024-04-12T11:14:52.904" v="507" actId="26606"/>
          <ac:grpSpMkLst>
            <pc:docMk/>
            <pc:sldMk cId="2738399243" sldId="267"/>
            <ac:grpSpMk id="10" creationId="{28FAF094-D087-493F-8DF9-A486C2D6BBAA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A358F-689E-4306-9F42-C44C6D2B52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56A017-5FA4-45EF-A36F-11DA64572548}">
      <dgm:prSet/>
      <dgm:spPr/>
      <dgm:t>
        <a:bodyPr/>
        <a:lstStyle/>
        <a:p>
          <a:r>
            <a:rPr lang="uk-UA"/>
            <a:t>право на людську гідність; </a:t>
          </a:r>
          <a:endParaRPr lang="en-US"/>
        </a:p>
      </dgm:t>
    </dgm:pt>
    <dgm:pt modelId="{6BD87D80-2CE8-4D4B-900D-B6FDC15F1405}" type="parTrans" cxnId="{D1B07F59-81EF-434E-9752-04C8F68CCFD2}">
      <dgm:prSet/>
      <dgm:spPr/>
      <dgm:t>
        <a:bodyPr/>
        <a:lstStyle/>
        <a:p>
          <a:endParaRPr lang="en-US"/>
        </a:p>
      </dgm:t>
    </dgm:pt>
    <dgm:pt modelId="{E641219E-ACF0-4B9E-88D2-BA01595B7C64}" type="sibTrans" cxnId="{D1B07F59-81EF-434E-9752-04C8F68CCFD2}">
      <dgm:prSet/>
      <dgm:spPr/>
      <dgm:t>
        <a:bodyPr/>
        <a:lstStyle/>
        <a:p>
          <a:endParaRPr lang="en-US"/>
        </a:p>
      </dgm:t>
    </dgm:pt>
    <dgm:pt modelId="{DF186709-BBCA-47CC-957D-8B7DF265178B}">
      <dgm:prSet/>
      <dgm:spPr/>
      <dgm:t>
        <a:bodyPr/>
        <a:lstStyle/>
        <a:p>
          <a:r>
            <a:rPr lang="uk-UA"/>
            <a:t>правомірність очікувань і обов'язок захисту; </a:t>
          </a:r>
          <a:endParaRPr lang="en-US"/>
        </a:p>
      </dgm:t>
    </dgm:pt>
    <dgm:pt modelId="{0E484793-21FF-4902-B31C-A724A9EF65AE}" type="parTrans" cxnId="{95F639BC-09BE-4CEF-A211-7B5E20C32C84}">
      <dgm:prSet/>
      <dgm:spPr/>
      <dgm:t>
        <a:bodyPr/>
        <a:lstStyle/>
        <a:p>
          <a:endParaRPr lang="en-US"/>
        </a:p>
      </dgm:t>
    </dgm:pt>
    <dgm:pt modelId="{664FF307-8EB9-4E8B-AE6B-28F49B9B76C8}" type="sibTrans" cxnId="{95F639BC-09BE-4CEF-A211-7B5E20C32C84}">
      <dgm:prSet/>
      <dgm:spPr/>
      <dgm:t>
        <a:bodyPr/>
        <a:lstStyle/>
        <a:p>
          <a:endParaRPr lang="en-US"/>
        </a:p>
      </dgm:t>
    </dgm:pt>
    <dgm:pt modelId="{934BF538-3319-424B-9689-61421B56A5CA}">
      <dgm:prSet/>
      <dgm:spPr/>
      <dgm:t>
        <a:bodyPr/>
        <a:lstStyle/>
        <a:p>
          <a:r>
            <a:rPr lang="uk-UA"/>
            <a:t>обов'язок законодавчого регулювання; </a:t>
          </a:r>
          <a:endParaRPr lang="en-US"/>
        </a:p>
      </dgm:t>
    </dgm:pt>
    <dgm:pt modelId="{015F17B1-6803-49B2-B2C3-5C582FEE7E59}" type="parTrans" cxnId="{40038825-074E-45E4-A27E-C319C260D201}">
      <dgm:prSet/>
      <dgm:spPr/>
      <dgm:t>
        <a:bodyPr/>
        <a:lstStyle/>
        <a:p>
          <a:endParaRPr lang="en-US"/>
        </a:p>
      </dgm:t>
    </dgm:pt>
    <dgm:pt modelId="{DB0E3AD3-665F-41A9-8FA9-1B978C44AC84}" type="sibTrans" cxnId="{40038825-074E-45E4-A27E-C319C260D201}">
      <dgm:prSet/>
      <dgm:spPr/>
      <dgm:t>
        <a:bodyPr/>
        <a:lstStyle/>
        <a:p>
          <a:endParaRPr lang="en-US"/>
        </a:p>
      </dgm:t>
    </dgm:pt>
    <dgm:pt modelId="{3C411771-4F8A-4497-A897-B5C8AE5C520C}">
      <dgm:prSet/>
      <dgm:spPr/>
      <dgm:t>
        <a:bodyPr/>
        <a:lstStyle/>
        <a:p>
          <a:r>
            <a:rPr lang="uk-UA"/>
            <a:t>бюджетне забезпечення; </a:t>
          </a:r>
          <a:endParaRPr lang="en-US"/>
        </a:p>
      </dgm:t>
    </dgm:pt>
    <dgm:pt modelId="{CD0C0C12-5FD5-4895-88B8-F1F48A9A4FEF}" type="parTrans" cxnId="{5E5C737E-1E51-47C1-933F-03FDD6553949}">
      <dgm:prSet/>
      <dgm:spPr/>
      <dgm:t>
        <a:bodyPr/>
        <a:lstStyle/>
        <a:p>
          <a:endParaRPr lang="en-US"/>
        </a:p>
      </dgm:t>
    </dgm:pt>
    <dgm:pt modelId="{75530D4F-C574-40DC-92F6-EA10B44C0D0D}" type="sibTrans" cxnId="{5E5C737E-1E51-47C1-933F-03FDD6553949}">
      <dgm:prSet/>
      <dgm:spPr/>
      <dgm:t>
        <a:bodyPr/>
        <a:lstStyle/>
        <a:p>
          <a:endParaRPr lang="en-US"/>
        </a:p>
      </dgm:t>
    </dgm:pt>
    <dgm:pt modelId="{DC554C62-0B5B-4538-9F86-3EB88F18F20B}">
      <dgm:prSet/>
      <dgm:spPr/>
      <dgm:t>
        <a:bodyPr/>
        <a:lstStyle/>
        <a:p>
          <a:r>
            <a:rPr lang="uk-UA"/>
            <a:t>соціальний захист;</a:t>
          </a:r>
          <a:endParaRPr lang="en-US"/>
        </a:p>
      </dgm:t>
    </dgm:pt>
    <dgm:pt modelId="{8AD21244-C0A3-4B45-A29F-13B46B7E709E}" type="parTrans" cxnId="{8FBD34C2-086A-4FC0-9602-89CA737D189F}">
      <dgm:prSet/>
      <dgm:spPr/>
      <dgm:t>
        <a:bodyPr/>
        <a:lstStyle/>
        <a:p>
          <a:endParaRPr lang="en-US"/>
        </a:p>
      </dgm:t>
    </dgm:pt>
    <dgm:pt modelId="{EF91CCAA-E9D0-4392-8907-63019917C33E}" type="sibTrans" cxnId="{8FBD34C2-086A-4FC0-9602-89CA737D189F}">
      <dgm:prSet/>
      <dgm:spPr/>
      <dgm:t>
        <a:bodyPr/>
        <a:lstStyle/>
        <a:p>
          <a:endParaRPr lang="en-US"/>
        </a:p>
      </dgm:t>
    </dgm:pt>
    <dgm:pt modelId="{9E55F254-0EF2-4FA4-9D51-7936F5DA2BB9}">
      <dgm:prSet/>
      <dgm:spPr/>
      <dgm:t>
        <a:bodyPr/>
        <a:lstStyle/>
        <a:p>
          <a:r>
            <a:rPr lang="uk-UA"/>
            <a:t>соціальна інфраструктура (допомоги і служби);</a:t>
          </a:r>
          <a:endParaRPr lang="en-US"/>
        </a:p>
      </dgm:t>
    </dgm:pt>
    <dgm:pt modelId="{B5E45B70-E5F6-4CF6-8E63-76A0069C2C18}" type="parTrans" cxnId="{B065B865-2F82-4083-B1C2-F64D62F01ABA}">
      <dgm:prSet/>
      <dgm:spPr/>
      <dgm:t>
        <a:bodyPr/>
        <a:lstStyle/>
        <a:p>
          <a:endParaRPr lang="en-US"/>
        </a:p>
      </dgm:t>
    </dgm:pt>
    <dgm:pt modelId="{DB389AF7-587C-40F8-94F8-C17D14C319E4}" type="sibTrans" cxnId="{B065B865-2F82-4083-B1C2-F64D62F01ABA}">
      <dgm:prSet/>
      <dgm:spPr/>
      <dgm:t>
        <a:bodyPr/>
        <a:lstStyle/>
        <a:p>
          <a:endParaRPr lang="en-US"/>
        </a:p>
      </dgm:t>
    </dgm:pt>
    <dgm:pt modelId="{7BDCBE67-982A-415B-981B-D19ECE509E71}">
      <dgm:prSet/>
      <dgm:spPr/>
      <dgm:t>
        <a:bodyPr/>
        <a:lstStyle/>
        <a:p>
          <a:r>
            <a:rPr lang="uk-UA"/>
            <a:t>можливість секвестру на засадах пропорційності. </a:t>
          </a:r>
          <a:endParaRPr lang="en-US"/>
        </a:p>
      </dgm:t>
    </dgm:pt>
    <dgm:pt modelId="{54EA1E75-ED9B-46FB-9AFF-0990705975A1}" type="parTrans" cxnId="{CA009604-8B57-4669-B2D0-1B9F94215819}">
      <dgm:prSet/>
      <dgm:spPr/>
      <dgm:t>
        <a:bodyPr/>
        <a:lstStyle/>
        <a:p>
          <a:endParaRPr lang="en-US"/>
        </a:p>
      </dgm:t>
    </dgm:pt>
    <dgm:pt modelId="{DDA34C6B-3EDE-4C07-8994-2A23D0C248E8}" type="sibTrans" cxnId="{CA009604-8B57-4669-B2D0-1B9F94215819}">
      <dgm:prSet/>
      <dgm:spPr/>
      <dgm:t>
        <a:bodyPr/>
        <a:lstStyle/>
        <a:p>
          <a:endParaRPr lang="en-US"/>
        </a:p>
      </dgm:t>
    </dgm:pt>
    <dgm:pt modelId="{06FDD704-EFE8-4CA3-9665-CC2F7F07A623}" type="pres">
      <dgm:prSet presAssocID="{A32A358F-689E-4306-9F42-C44C6D2B5253}" presName="linear" presStyleCnt="0">
        <dgm:presLayoutVars>
          <dgm:animLvl val="lvl"/>
          <dgm:resizeHandles val="exact"/>
        </dgm:presLayoutVars>
      </dgm:prSet>
      <dgm:spPr/>
    </dgm:pt>
    <dgm:pt modelId="{272C7D40-2B7F-45A4-A1C7-75D95DC3AA69}" type="pres">
      <dgm:prSet presAssocID="{CB56A017-5FA4-45EF-A36F-11DA6457254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484D58B-0F6D-4C94-AB1A-04F08DB7D1F6}" type="pres">
      <dgm:prSet presAssocID="{E641219E-ACF0-4B9E-88D2-BA01595B7C64}" presName="spacer" presStyleCnt="0"/>
      <dgm:spPr/>
    </dgm:pt>
    <dgm:pt modelId="{C0D44AFA-439F-47EF-8F93-AE325C15845C}" type="pres">
      <dgm:prSet presAssocID="{DF186709-BBCA-47CC-957D-8B7DF265178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0616BF4-2356-45D9-BD4F-41FF0DEAE2D5}" type="pres">
      <dgm:prSet presAssocID="{664FF307-8EB9-4E8B-AE6B-28F49B9B76C8}" presName="spacer" presStyleCnt="0"/>
      <dgm:spPr/>
    </dgm:pt>
    <dgm:pt modelId="{125079B4-2700-41FA-96C4-D81DAE00AE26}" type="pres">
      <dgm:prSet presAssocID="{934BF538-3319-424B-9689-61421B56A5C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8CDD2C8-C483-41F3-BDF8-BE0CF88BF562}" type="pres">
      <dgm:prSet presAssocID="{DB0E3AD3-665F-41A9-8FA9-1B978C44AC84}" presName="spacer" presStyleCnt="0"/>
      <dgm:spPr/>
    </dgm:pt>
    <dgm:pt modelId="{4A7C4521-81E9-49C0-86C5-4E2B3591D0E6}" type="pres">
      <dgm:prSet presAssocID="{3C411771-4F8A-4497-A897-B5C8AE5C52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746633E-C6E0-4B9C-A73F-3C1ACF3E10EE}" type="pres">
      <dgm:prSet presAssocID="{75530D4F-C574-40DC-92F6-EA10B44C0D0D}" presName="spacer" presStyleCnt="0"/>
      <dgm:spPr/>
    </dgm:pt>
    <dgm:pt modelId="{40BC256D-D71A-40C5-B008-E0F50201DE79}" type="pres">
      <dgm:prSet presAssocID="{DC554C62-0B5B-4538-9F86-3EB88F18F2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7CB3412-D33B-4BAD-A3BC-80C0EF096BF9}" type="pres">
      <dgm:prSet presAssocID="{EF91CCAA-E9D0-4392-8907-63019917C33E}" presName="spacer" presStyleCnt="0"/>
      <dgm:spPr/>
    </dgm:pt>
    <dgm:pt modelId="{6A76AF7E-1427-4EA8-9569-530F6B522F33}" type="pres">
      <dgm:prSet presAssocID="{9E55F254-0EF2-4FA4-9D51-7936F5DA2BB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B324F1C-8785-43B8-B011-FE6871AAE6E9}" type="pres">
      <dgm:prSet presAssocID="{DB389AF7-587C-40F8-94F8-C17D14C319E4}" presName="spacer" presStyleCnt="0"/>
      <dgm:spPr/>
    </dgm:pt>
    <dgm:pt modelId="{3B01E714-94EC-4846-B774-9A13C6B6F23E}" type="pres">
      <dgm:prSet presAssocID="{7BDCBE67-982A-415B-981B-D19ECE509E7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A009604-8B57-4669-B2D0-1B9F94215819}" srcId="{A32A358F-689E-4306-9F42-C44C6D2B5253}" destId="{7BDCBE67-982A-415B-981B-D19ECE509E71}" srcOrd="6" destOrd="0" parTransId="{54EA1E75-ED9B-46FB-9AFF-0990705975A1}" sibTransId="{DDA34C6B-3EDE-4C07-8994-2A23D0C248E8}"/>
    <dgm:cxn modelId="{9CE9730A-E168-4E46-8822-819BAE16A506}" type="presOf" srcId="{934BF538-3319-424B-9689-61421B56A5CA}" destId="{125079B4-2700-41FA-96C4-D81DAE00AE26}" srcOrd="0" destOrd="0" presId="urn:microsoft.com/office/officeart/2005/8/layout/vList2"/>
    <dgm:cxn modelId="{4969CF1D-0E0D-4044-BB63-82525C8C902E}" type="presOf" srcId="{DC554C62-0B5B-4538-9F86-3EB88F18F20B}" destId="{40BC256D-D71A-40C5-B008-E0F50201DE79}" srcOrd="0" destOrd="0" presId="urn:microsoft.com/office/officeart/2005/8/layout/vList2"/>
    <dgm:cxn modelId="{40038825-074E-45E4-A27E-C319C260D201}" srcId="{A32A358F-689E-4306-9F42-C44C6D2B5253}" destId="{934BF538-3319-424B-9689-61421B56A5CA}" srcOrd="2" destOrd="0" parTransId="{015F17B1-6803-49B2-B2C3-5C582FEE7E59}" sibTransId="{DB0E3AD3-665F-41A9-8FA9-1B978C44AC84}"/>
    <dgm:cxn modelId="{4FB36233-D0C5-4DB5-BDA4-89A8BDBBFF44}" type="presOf" srcId="{7BDCBE67-982A-415B-981B-D19ECE509E71}" destId="{3B01E714-94EC-4846-B774-9A13C6B6F23E}" srcOrd="0" destOrd="0" presId="urn:microsoft.com/office/officeart/2005/8/layout/vList2"/>
    <dgm:cxn modelId="{B065B865-2F82-4083-B1C2-F64D62F01ABA}" srcId="{A32A358F-689E-4306-9F42-C44C6D2B5253}" destId="{9E55F254-0EF2-4FA4-9D51-7936F5DA2BB9}" srcOrd="5" destOrd="0" parTransId="{B5E45B70-E5F6-4CF6-8E63-76A0069C2C18}" sibTransId="{DB389AF7-587C-40F8-94F8-C17D14C319E4}"/>
    <dgm:cxn modelId="{11279678-2F4E-4AEA-98B2-23E7F1227206}" type="presOf" srcId="{9E55F254-0EF2-4FA4-9D51-7936F5DA2BB9}" destId="{6A76AF7E-1427-4EA8-9569-530F6B522F33}" srcOrd="0" destOrd="0" presId="urn:microsoft.com/office/officeart/2005/8/layout/vList2"/>
    <dgm:cxn modelId="{D1B07F59-81EF-434E-9752-04C8F68CCFD2}" srcId="{A32A358F-689E-4306-9F42-C44C6D2B5253}" destId="{CB56A017-5FA4-45EF-A36F-11DA64572548}" srcOrd="0" destOrd="0" parTransId="{6BD87D80-2CE8-4D4B-900D-B6FDC15F1405}" sibTransId="{E641219E-ACF0-4B9E-88D2-BA01595B7C64}"/>
    <dgm:cxn modelId="{5E5C737E-1E51-47C1-933F-03FDD6553949}" srcId="{A32A358F-689E-4306-9F42-C44C6D2B5253}" destId="{3C411771-4F8A-4497-A897-B5C8AE5C520C}" srcOrd="3" destOrd="0" parTransId="{CD0C0C12-5FD5-4895-88B8-F1F48A9A4FEF}" sibTransId="{75530D4F-C574-40DC-92F6-EA10B44C0D0D}"/>
    <dgm:cxn modelId="{B3E75589-B37C-4677-9371-BF1848B68C6D}" type="presOf" srcId="{DF186709-BBCA-47CC-957D-8B7DF265178B}" destId="{C0D44AFA-439F-47EF-8F93-AE325C15845C}" srcOrd="0" destOrd="0" presId="urn:microsoft.com/office/officeart/2005/8/layout/vList2"/>
    <dgm:cxn modelId="{5926EBA3-5560-424D-B571-1A4B1B731CAB}" type="presOf" srcId="{CB56A017-5FA4-45EF-A36F-11DA64572548}" destId="{272C7D40-2B7F-45A4-A1C7-75D95DC3AA69}" srcOrd="0" destOrd="0" presId="urn:microsoft.com/office/officeart/2005/8/layout/vList2"/>
    <dgm:cxn modelId="{1476FAAB-6713-4F01-9EFA-54930EA16319}" type="presOf" srcId="{3C411771-4F8A-4497-A897-B5C8AE5C520C}" destId="{4A7C4521-81E9-49C0-86C5-4E2B3591D0E6}" srcOrd="0" destOrd="0" presId="urn:microsoft.com/office/officeart/2005/8/layout/vList2"/>
    <dgm:cxn modelId="{95F639BC-09BE-4CEF-A211-7B5E20C32C84}" srcId="{A32A358F-689E-4306-9F42-C44C6D2B5253}" destId="{DF186709-BBCA-47CC-957D-8B7DF265178B}" srcOrd="1" destOrd="0" parTransId="{0E484793-21FF-4902-B31C-A724A9EF65AE}" sibTransId="{664FF307-8EB9-4E8B-AE6B-28F49B9B76C8}"/>
    <dgm:cxn modelId="{8FBD34C2-086A-4FC0-9602-89CA737D189F}" srcId="{A32A358F-689E-4306-9F42-C44C6D2B5253}" destId="{DC554C62-0B5B-4538-9F86-3EB88F18F20B}" srcOrd="4" destOrd="0" parTransId="{8AD21244-C0A3-4B45-A29F-13B46B7E709E}" sibTransId="{EF91CCAA-E9D0-4392-8907-63019917C33E}"/>
    <dgm:cxn modelId="{571043C9-E73F-45D8-AFAD-0DF7475018AB}" type="presOf" srcId="{A32A358F-689E-4306-9F42-C44C6D2B5253}" destId="{06FDD704-EFE8-4CA3-9665-CC2F7F07A623}" srcOrd="0" destOrd="0" presId="urn:microsoft.com/office/officeart/2005/8/layout/vList2"/>
    <dgm:cxn modelId="{C480B222-101D-4A3F-AC7F-F5837A545F8C}" type="presParOf" srcId="{06FDD704-EFE8-4CA3-9665-CC2F7F07A623}" destId="{272C7D40-2B7F-45A4-A1C7-75D95DC3AA69}" srcOrd="0" destOrd="0" presId="urn:microsoft.com/office/officeart/2005/8/layout/vList2"/>
    <dgm:cxn modelId="{B3C6300B-76FE-46B6-BC42-B07199EA6907}" type="presParOf" srcId="{06FDD704-EFE8-4CA3-9665-CC2F7F07A623}" destId="{E484D58B-0F6D-4C94-AB1A-04F08DB7D1F6}" srcOrd="1" destOrd="0" presId="urn:microsoft.com/office/officeart/2005/8/layout/vList2"/>
    <dgm:cxn modelId="{A230E82B-5103-473B-BE0B-4AABA32E5B03}" type="presParOf" srcId="{06FDD704-EFE8-4CA3-9665-CC2F7F07A623}" destId="{C0D44AFA-439F-47EF-8F93-AE325C15845C}" srcOrd="2" destOrd="0" presId="urn:microsoft.com/office/officeart/2005/8/layout/vList2"/>
    <dgm:cxn modelId="{46F6BC15-6D96-4B91-B454-38F4DF6C4FC8}" type="presParOf" srcId="{06FDD704-EFE8-4CA3-9665-CC2F7F07A623}" destId="{A0616BF4-2356-45D9-BD4F-41FF0DEAE2D5}" srcOrd="3" destOrd="0" presId="urn:microsoft.com/office/officeart/2005/8/layout/vList2"/>
    <dgm:cxn modelId="{9B4A7C48-B723-4533-BB94-64371E708AF1}" type="presParOf" srcId="{06FDD704-EFE8-4CA3-9665-CC2F7F07A623}" destId="{125079B4-2700-41FA-96C4-D81DAE00AE26}" srcOrd="4" destOrd="0" presId="urn:microsoft.com/office/officeart/2005/8/layout/vList2"/>
    <dgm:cxn modelId="{14C1B700-1C91-4A74-A64C-9FD86D41A03F}" type="presParOf" srcId="{06FDD704-EFE8-4CA3-9665-CC2F7F07A623}" destId="{18CDD2C8-C483-41F3-BDF8-BE0CF88BF562}" srcOrd="5" destOrd="0" presId="urn:microsoft.com/office/officeart/2005/8/layout/vList2"/>
    <dgm:cxn modelId="{AB5250B8-7239-4ACB-8388-83B49F7023C9}" type="presParOf" srcId="{06FDD704-EFE8-4CA3-9665-CC2F7F07A623}" destId="{4A7C4521-81E9-49C0-86C5-4E2B3591D0E6}" srcOrd="6" destOrd="0" presId="urn:microsoft.com/office/officeart/2005/8/layout/vList2"/>
    <dgm:cxn modelId="{EE266D9E-3837-43F2-8DA9-480817F09AC3}" type="presParOf" srcId="{06FDD704-EFE8-4CA3-9665-CC2F7F07A623}" destId="{F746633E-C6E0-4B9C-A73F-3C1ACF3E10EE}" srcOrd="7" destOrd="0" presId="urn:microsoft.com/office/officeart/2005/8/layout/vList2"/>
    <dgm:cxn modelId="{4D90F707-0D53-49A4-8627-C615C2DE3873}" type="presParOf" srcId="{06FDD704-EFE8-4CA3-9665-CC2F7F07A623}" destId="{40BC256D-D71A-40C5-B008-E0F50201DE79}" srcOrd="8" destOrd="0" presId="urn:microsoft.com/office/officeart/2005/8/layout/vList2"/>
    <dgm:cxn modelId="{A2A6997E-4429-4ADF-8E76-CD770B38B945}" type="presParOf" srcId="{06FDD704-EFE8-4CA3-9665-CC2F7F07A623}" destId="{E7CB3412-D33B-4BAD-A3BC-80C0EF096BF9}" srcOrd="9" destOrd="0" presId="urn:microsoft.com/office/officeart/2005/8/layout/vList2"/>
    <dgm:cxn modelId="{2CEB1EAF-B12C-450C-ACFC-E8647DE98276}" type="presParOf" srcId="{06FDD704-EFE8-4CA3-9665-CC2F7F07A623}" destId="{6A76AF7E-1427-4EA8-9569-530F6B522F33}" srcOrd="10" destOrd="0" presId="urn:microsoft.com/office/officeart/2005/8/layout/vList2"/>
    <dgm:cxn modelId="{AFE1FD2C-ACEF-4AA4-8554-F5A0E258D18D}" type="presParOf" srcId="{06FDD704-EFE8-4CA3-9665-CC2F7F07A623}" destId="{AB324F1C-8785-43B8-B011-FE6871AAE6E9}" srcOrd="11" destOrd="0" presId="urn:microsoft.com/office/officeart/2005/8/layout/vList2"/>
    <dgm:cxn modelId="{723EEC11-201C-4E95-BFDC-03F1E8AC4F40}" type="presParOf" srcId="{06FDD704-EFE8-4CA3-9665-CC2F7F07A623}" destId="{3B01E714-94EC-4846-B774-9A13C6B6F2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CEA0F-491B-44E6-8884-DD06C880F2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23643E-E280-48D2-A4F4-BCC49CB0CBD0}">
      <dgm:prSet/>
      <dgm:spPr/>
      <dgm:t>
        <a:bodyPr/>
        <a:lstStyle/>
        <a:p>
          <a:r>
            <a:rPr lang="uk-UA" b="0" i="0"/>
            <a:t>Це право забезпечується наданням днів щотижневого відпочинку, а також оплачуваної щорічної відпустки, встановленням скороченого робочого дня щодо окремих професій і виробництв, скороченої тривалості роботи у нічний час.</a:t>
          </a:r>
          <a:endParaRPr lang="en-US"/>
        </a:p>
      </dgm:t>
    </dgm:pt>
    <dgm:pt modelId="{60B8973D-6AE1-461D-BF02-F88B5E446096}" type="parTrans" cxnId="{B9B5E98D-D4A3-4F56-A09A-448B7FE3271A}">
      <dgm:prSet/>
      <dgm:spPr/>
      <dgm:t>
        <a:bodyPr/>
        <a:lstStyle/>
        <a:p>
          <a:endParaRPr lang="en-US"/>
        </a:p>
      </dgm:t>
    </dgm:pt>
    <dgm:pt modelId="{B83EDC5F-3D25-4FC3-ADD1-4F9741615435}" type="sibTrans" cxnId="{B9B5E98D-D4A3-4F56-A09A-448B7FE3271A}">
      <dgm:prSet/>
      <dgm:spPr/>
      <dgm:t>
        <a:bodyPr/>
        <a:lstStyle/>
        <a:p>
          <a:endParaRPr lang="en-US"/>
        </a:p>
      </dgm:t>
    </dgm:pt>
    <dgm:pt modelId="{F8704870-8092-44B8-B606-168E33BA803C}">
      <dgm:prSet/>
      <dgm:spPr/>
      <dgm:t>
        <a:bodyPr/>
        <a:lstStyle/>
        <a:p>
          <a:r>
            <a:rPr lang="uk-UA" b="0" i="0"/>
            <a:t>Максимальна тривалість робочого часу, мінімальна тривалість відпочинку та оплачуваної щорічної відпустки, вихідні та святкові дні, а також інші умови здійснення цього права визначаються законом.</a:t>
          </a:r>
          <a:endParaRPr lang="en-US"/>
        </a:p>
      </dgm:t>
    </dgm:pt>
    <dgm:pt modelId="{B4629679-6293-493F-8DEB-3B24D613C6EB}" type="parTrans" cxnId="{E85CFB52-7925-4C06-B9A5-CBDAE423EFF8}">
      <dgm:prSet/>
      <dgm:spPr/>
      <dgm:t>
        <a:bodyPr/>
        <a:lstStyle/>
        <a:p>
          <a:endParaRPr lang="en-US"/>
        </a:p>
      </dgm:t>
    </dgm:pt>
    <dgm:pt modelId="{468FE73B-E9D9-4C53-9F2D-220D86D618CD}" type="sibTrans" cxnId="{E85CFB52-7925-4C06-B9A5-CBDAE423EFF8}">
      <dgm:prSet/>
      <dgm:spPr/>
      <dgm:t>
        <a:bodyPr/>
        <a:lstStyle/>
        <a:p>
          <a:endParaRPr lang="en-US"/>
        </a:p>
      </dgm:t>
    </dgm:pt>
    <dgm:pt modelId="{EAEF178E-6277-4367-A8F7-C82036510F05}" type="pres">
      <dgm:prSet presAssocID="{9BBCEA0F-491B-44E6-8884-DD06C880F2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6EA034-90F8-4831-969D-903D6395D301}" type="pres">
      <dgm:prSet presAssocID="{4223643E-E280-48D2-A4F4-BCC49CB0CBD0}" presName="hierRoot1" presStyleCnt="0"/>
      <dgm:spPr/>
    </dgm:pt>
    <dgm:pt modelId="{027F9E6B-49CA-4439-947A-E56127E1A677}" type="pres">
      <dgm:prSet presAssocID="{4223643E-E280-48D2-A4F4-BCC49CB0CBD0}" presName="composite" presStyleCnt="0"/>
      <dgm:spPr/>
    </dgm:pt>
    <dgm:pt modelId="{D848D421-6C8A-4AC7-A298-5BB68A60AE45}" type="pres">
      <dgm:prSet presAssocID="{4223643E-E280-48D2-A4F4-BCC49CB0CBD0}" presName="background" presStyleLbl="node0" presStyleIdx="0" presStyleCnt="2"/>
      <dgm:spPr/>
    </dgm:pt>
    <dgm:pt modelId="{EC2C3953-47B9-4ABB-B585-6B9FB6EB71CF}" type="pres">
      <dgm:prSet presAssocID="{4223643E-E280-48D2-A4F4-BCC49CB0CBD0}" presName="text" presStyleLbl="fgAcc0" presStyleIdx="0" presStyleCnt="2">
        <dgm:presLayoutVars>
          <dgm:chPref val="3"/>
        </dgm:presLayoutVars>
      </dgm:prSet>
      <dgm:spPr/>
    </dgm:pt>
    <dgm:pt modelId="{45374AC6-48D9-4957-86CE-564EF499FBBB}" type="pres">
      <dgm:prSet presAssocID="{4223643E-E280-48D2-A4F4-BCC49CB0CBD0}" presName="hierChild2" presStyleCnt="0"/>
      <dgm:spPr/>
    </dgm:pt>
    <dgm:pt modelId="{6AEC9CE1-1F69-4D85-83E5-4703901659D2}" type="pres">
      <dgm:prSet presAssocID="{F8704870-8092-44B8-B606-168E33BA803C}" presName="hierRoot1" presStyleCnt="0"/>
      <dgm:spPr/>
    </dgm:pt>
    <dgm:pt modelId="{E228F17A-80D1-445B-8E29-83365959551E}" type="pres">
      <dgm:prSet presAssocID="{F8704870-8092-44B8-B606-168E33BA803C}" presName="composite" presStyleCnt="0"/>
      <dgm:spPr/>
    </dgm:pt>
    <dgm:pt modelId="{106D4750-B561-4C12-8130-85ABDC40C716}" type="pres">
      <dgm:prSet presAssocID="{F8704870-8092-44B8-B606-168E33BA803C}" presName="background" presStyleLbl="node0" presStyleIdx="1" presStyleCnt="2"/>
      <dgm:spPr/>
    </dgm:pt>
    <dgm:pt modelId="{F78CA22D-2C3F-4A81-864E-7E025EC4E0B0}" type="pres">
      <dgm:prSet presAssocID="{F8704870-8092-44B8-B606-168E33BA803C}" presName="text" presStyleLbl="fgAcc0" presStyleIdx="1" presStyleCnt="2">
        <dgm:presLayoutVars>
          <dgm:chPref val="3"/>
        </dgm:presLayoutVars>
      </dgm:prSet>
      <dgm:spPr/>
    </dgm:pt>
    <dgm:pt modelId="{5B6B77A1-B9CD-46FF-A1C7-C33E76DA539B}" type="pres">
      <dgm:prSet presAssocID="{F8704870-8092-44B8-B606-168E33BA803C}" presName="hierChild2" presStyleCnt="0"/>
      <dgm:spPr/>
    </dgm:pt>
  </dgm:ptLst>
  <dgm:cxnLst>
    <dgm:cxn modelId="{1D9C9227-D3F6-45CA-93AC-A2596161FFA4}" type="presOf" srcId="{4223643E-E280-48D2-A4F4-BCC49CB0CBD0}" destId="{EC2C3953-47B9-4ABB-B585-6B9FB6EB71CF}" srcOrd="0" destOrd="0" presId="urn:microsoft.com/office/officeart/2005/8/layout/hierarchy1"/>
    <dgm:cxn modelId="{414F7333-6064-496A-941D-9519E04FDCDB}" type="presOf" srcId="{9BBCEA0F-491B-44E6-8884-DD06C880F2E1}" destId="{EAEF178E-6277-4367-A8F7-C82036510F05}" srcOrd="0" destOrd="0" presId="urn:microsoft.com/office/officeart/2005/8/layout/hierarchy1"/>
    <dgm:cxn modelId="{E85CFB52-7925-4C06-B9A5-CBDAE423EFF8}" srcId="{9BBCEA0F-491B-44E6-8884-DD06C880F2E1}" destId="{F8704870-8092-44B8-B606-168E33BA803C}" srcOrd="1" destOrd="0" parTransId="{B4629679-6293-493F-8DEB-3B24D613C6EB}" sibTransId="{468FE73B-E9D9-4C53-9F2D-220D86D618CD}"/>
    <dgm:cxn modelId="{B9B5E98D-D4A3-4F56-A09A-448B7FE3271A}" srcId="{9BBCEA0F-491B-44E6-8884-DD06C880F2E1}" destId="{4223643E-E280-48D2-A4F4-BCC49CB0CBD0}" srcOrd="0" destOrd="0" parTransId="{60B8973D-6AE1-461D-BF02-F88B5E446096}" sibTransId="{B83EDC5F-3D25-4FC3-ADD1-4F9741615435}"/>
    <dgm:cxn modelId="{057A7BFA-71F5-4344-A1BD-2D039CA84EE0}" type="presOf" srcId="{F8704870-8092-44B8-B606-168E33BA803C}" destId="{F78CA22D-2C3F-4A81-864E-7E025EC4E0B0}" srcOrd="0" destOrd="0" presId="urn:microsoft.com/office/officeart/2005/8/layout/hierarchy1"/>
    <dgm:cxn modelId="{BBF759FC-52CB-4E78-892A-C74080E0BDFF}" type="presParOf" srcId="{EAEF178E-6277-4367-A8F7-C82036510F05}" destId="{C56EA034-90F8-4831-969D-903D6395D301}" srcOrd="0" destOrd="0" presId="urn:microsoft.com/office/officeart/2005/8/layout/hierarchy1"/>
    <dgm:cxn modelId="{0A563696-85BA-452D-A481-75E0335209DF}" type="presParOf" srcId="{C56EA034-90F8-4831-969D-903D6395D301}" destId="{027F9E6B-49CA-4439-947A-E56127E1A677}" srcOrd="0" destOrd="0" presId="urn:microsoft.com/office/officeart/2005/8/layout/hierarchy1"/>
    <dgm:cxn modelId="{B0FCACF6-EFF0-4532-8FEC-6E7EEF4FB173}" type="presParOf" srcId="{027F9E6B-49CA-4439-947A-E56127E1A677}" destId="{D848D421-6C8A-4AC7-A298-5BB68A60AE45}" srcOrd="0" destOrd="0" presId="urn:microsoft.com/office/officeart/2005/8/layout/hierarchy1"/>
    <dgm:cxn modelId="{15B856A1-AD77-4D27-89DE-4FDD75CFDD36}" type="presParOf" srcId="{027F9E6B-49CA-4439-947A-E56127E1A677}" destId="{EC2C3953-47B9-4ABB-B585-6B9FB6EB71CF}" srcOrd="1" destOrd="0" presId="urn:microsoft.com/office/officeart/2005/8/layout/hierarchy1"/>
    <dgm:cxn modelId="{A4EBA330-CB32-4E4B-8078-4CFFCB446BC2}" type="presParOf" srcId="{C56EA034-90F8-4831-969D-903D6395D301}" destId="{45374AC6-48D9-4957-86CE-564EF499FBBB}" srcOrd="1" destOrd="0" presId="urn:microsoft.com/office/officeart/2005/8/layout/hierarchy1"/>
    <dgm:cxn modelId="{0ABD3886-7506-4BEF-B2B1-4422D30705B7}" type="presParOf" srcId="{EAEF178E-6277-4367-A8F7-C82036510F05}" destId="{6AEC9CE1-1F69-4D85-83E5-4703901659D2}" srcOrd="1" destOrd="0" presId="urn:microsoft.com/office/officeart/2005/8/layout/hierarchy1"/>
    <dgm:cxn modelId="{4314F1F9-7488-488C-9715-334BBE9D76E3}" type="presParOf" srcId="{6AEC9CE1-1F69-4D85-83E5-4703901659D2}" destId="{E228F17A-80D1-445B-8E29-83365959551E}" srcOrd="0" destOrd="0" presId="urn:microsoft.com/office/officeart/2005/8/layout/hierarchy1"/>
    <dgm:cxn modelId="{6AEC8469-D514-4FFE-991F-96A2F3852F66}" type="presParOf" srcId="{E228F17A-80D1-445B-8E29-83365959551E}" destId="{106D4750-B561-4C12-8130-85ABDC40C716}" srcOrd="0" destOrd="0" presId="urn:microsoft.com/office/officeart/2005/8/layout/hierarchy1"/>
    <dgm:cxn modelId="{174020C2-9584-40B7-9955-C5AC1FCDBDF4}" type="presParOf" srcId="{E228F17A-80D1-445B-8E29-83365959551E}" destId="{F78CA22D-2C3F-4A81-864E-7E025EC4E0B0}" srcOrd="1" destOrd="0" presId="urn:microsoft.com/office/officeart/2005/8/layout/hierarchy1"/>
    <dgm:cxn modelId="{8A7CE57A-3F53-4BC1-8BF4-FB58A6D89277}" type="presParOf" srcId="{6AEC9CE1-1F69-4D85-83E5-4703901659D2}" destId="{5B6B77A1-B9CD-46FF-A1C7-C33E76DA53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5FF94-6DF1-401E-8D5A-6D16A5895B8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BCAB9D-5845-4C84-BF76-F905203EDE97}">
      <dgm:prSet/>
      <dgm:spPr/>
      <dgm:t>
        <a:bodyPr/>
        <a:lstStyle/>
        <a:p>
          <a:r>
            <a:rPr lang="uk-UA"/>
            <a:t>Законом №3460 встановлено, що мінімальна заробітна плата становитиме: </a:t>
          </a:r>
          <a:endParaRPr lang="en-US"/>
        </a:p>
      </dgm:t>
    </dgm:pt>
    <dgm:pt modelId="{B8CA2A95-FD34-49A7-AD42-9A12D7B9C70A}" type="parTrans" cxnId="{363526AE-153F-4806-A37B-C2B76E01F812}">
      <dgm:prSet/>
      <dgm:spPr/>
      <dgm:t>
        <a:bodyPr/>
        <a:lstStyle/>
        <a:p>
          <a:endParaRPr lang="en-US"/>
        </a:p>
      </dgm:t>
    </dgm:pt>
    <dgm:pt modelId="{636A2C5D-2DC6-404C-A7BE-23D33518189D}" type="sibTrans" cxnId="{363526AE-153F-4806-A37B-C2B76E01F812}">
      <dgm:prSet/>
      <dgm:spPr/>
      <dgm:t>
        <a:bodyPr/>
        <a:lstStyle/>
        <a:p>
          <a:endParaRPr lang="en-US"/>
        </a:p>
      </dgm:t>
    </dgm:pt>
    <dgm:pt modelId="{F9E4F0EC-EFE5-4EC5-85E5-EE9CABC6180E}">
      <dgm:prSet/>
      <dgm:spPr/>
      <dgm:t>
        <a:bodyPr/>
        <a:lstStyle/>
        <a:p>
          <a:r>
            <a:rPr lang="uk-UA"/>
            <a:t>- з 01 січня 2024 року – 7 100 грн.  </a:t>
          </a:r>
          <a:endParaRPr lang="en-US"/>
        </a:p>
      </dgm:t>
    </dgm:pt>
    <dgm:pt modelId="{E30DDDC6-D8D0-4899-B63F-DDE9C6E4FBF8}" type="parTrans" cxnId="{A88A6ECE-5959-4C6A-A0A9-C62AE3BC35E7}">
      <dgm:prSet/>
      <dgm:spPr/>
      <dgm:t>
        <a:bodyPr/>
        <a:lstStyle/>
        <a:p>
          <a:endParaRPr lang="en-US"/>
        </a:p>
      </dgm:t>
    </dgm:pt>
    <dgm:pt modelId="{AD4198F7-559C-49C2-914B-887544F3D464}" type="sibTrans" cxnId="{A88A6ECE-5959-4C6A-A0A9-C62AE3BC35E7}">
      <dgm:prSet/>
      <dgm:spPr/>
      <dgm:t>
        <a:bodyPr/>
        <a:lstStyle/>
        <a:p>
          <a:endParaRPr lang="en-US"/>
        </a:p>
      </dgm:t>
    </dgm:pt>
    <dgm:pt modelId="{77295AE7-6826-433B-9D4B-8A2075367EB7}">
      <dgm:prSet/>
      <dgm:spPr/>
      <dgm:t>
        <a:bodyPr/>
        <a:lstStyle/>
        <a:p>
          <a:r>
            <a:rPr lang="uk-UA"/>
            <a:t>- з 01 квітня 2024 року - 8000 грн. </a:t>
          </a:r>
          <a:endParaRPr lang="en-US"/>
        </a:p>
      </dgm:t>
    </dgm:pt>
    <dgm:pt modelId="{D9E65D14-570C-45B6-B7CA-652A139E7E52}" type="parTrans" cxnId="{63603664-DBD2-4641-BD34-9755583934DA}">
      <dgm:prSet/>
      <dgm:spPr/>
      <dgm:t>
        <a:bodyPr/>
        <a:lstStyle/>
        <a:p>
          <a:endParaRPr lang="en-US"/>
        </a:p>
      </dgm:t>
    </dgm:pt>
    <dgm:pt modelId="{EE2C2A8A-5143-4094-ACC0-9DA43AE18407}" type="sibTrans" cxnId="{63603664-DBD2-4641-BD34-9755583934DA}">
      <dgm:prSet/>
      <dgm:spPr/>
      <dgm:t>
        <a:bodyPr/>
        <a:lstStyle/>
        <a:p>
          <a:endParaRPr lang="en-US"/>
        </a:p>
      </dgm:t>
    </dgm:pt>
    <dgm:pt modelId="{57FBAF72-70A5-4522-81CB-C92675C24AE9}">
      <dgm:prSet/>
      <dgm:spPr/>
      <dgm:t>
        <a:bodyPr/>
        <a:lstStyle/>
        <a:p>
          <a:r>
            <a:rPr lang="uk-UA"/>
            <a:t>У погодинному розмірі: з 01 січня  - 42,6 грн, з 01 квітня - 48 грн. </a:t>
          </a:r>
          <a:endParaRPr lang="en-US"/>
        </a:p>
      </dgm:t>
    </dgm:pt>
    <dgm:pt modelId="{66B2C099-8DD0-4D89-BAEF-1B6DE74EA78E}" type="parTrans" cxnId="{9B19E08A-E743-472B-8D40-1AEC46218DAE}">
      <dgm:prSet/>
      <dgm:spPr/>
      <dgm:t>
        <a:bodyPr/>
        <a:lstStyle/>
        <a:p>
          <a:endParaRPr lang="en-US"/>
        </a:p>
      </dgm:t>
    </dgm:pt>
    <dgm:pt modelId="{35A1D6F4-1EAC-4C79-AB61-BD33D8CF960C}" type="sibTrans" cxnId="{9B19E08A-E743-472B-8D40-1AEC46218DAE}">
      <dgm:prSet/>
      <dgm:spPr/>
      <dgm:t>
        <a:bodyPr/>
        <a:lstStyle/>
        <a:p>
          <a:endParaRPr lang="en-US"/>
        </a:p>
      </dgm:t>
    </dgm:pt>
    <dgm:pt modelId="{32DB18CD-B218-46F6-9FD0-033F29F8AA41}">
      <dgm:prSet/>
      <dgm:spPr/>
      <dgm:t>
        <a:bodyPr/>
        <a:lstStyle/>
        <a:p>
          <a:r>
            <a:rPr lang="uk-UA"/>
            <a:t>Прожитковий мінімум на одну особу з розрахунку на місяць з 01 січня 2024 року становитиме: </a:t>
          </a:r>
          <a:endParaRPr lang="en-US"/>
        </a:p>
      </dgm:t>
    </dgm:pt>
    <dgm:pt modelId="{35650D2B-8297-4B25-B834-7C69D8C2868C}" type="parTrans" cxnId="{1366B5B8-D21B-4249-8844-7729B5664B90}">
      <dgm:prSet/>
      <dgm:spPr/>
      <dgm:t>
        <a:bodyPr/>
        <a:lstStyle/>
        <a:p>
          <a:endParaRPr lang="en-US"/>
        </a:p>
      </dgm:t>
    </dgm:pt>
    <dgm:pt modelId="{4151E796-BA4C-489F-99DC-7DC5A2C7CA9D}" type="sibTrans" cxnId="{1366B5B8-D21B-4249-8844-7729B5664B90}">
      <dgm:prSet/>
      <dgm:spPr/>
      <dgm:t>
        <a:bodyPr/>
        <a:lstStyle/>
        <a:p>
          <a:endParaRPr lang="en-US"/>
        </a:p>
      </dgm:t>
    </dgm:pt>
    <dgm:pt modelId="{7AA11DEF-8C5F-4C50-92E9-1DA8FB67FC50}">
      <dgm:prSet/>
      <dgm:spPr/>
      <dgm:t>
        <a:bodyPr/>
        <a:lstStyle/>
        <a:p>
          <a:r>
            <a:rPr lang="uk-UA"/>
            <a:t>Загальний показник - 2920 грн.</a:t>
          </a:r>
          <a:endParaRPr lang="en-US"/>
        </a:p>
      </dgm:t>
    </dgm:pt>
    <dgm:pt modelId="{412E34CD-E709-4933-9C03-BDEDADF31898}" type="parTrans" cxnId="{9763D5D9-54CF-4ABD-8779-E67DF75D31C0}">
      <dgm:prSet/>
      <dgm:spPr/>
      <dgm:t>
        <a:bodyPr/>
        <a:lstStyle/>
        <a:p>
          <a:endParaRPr lang="en-US"/>
        </a:p>
      </dgm:t>
    </dgm:pt>
    <dgm:pt modelId="{0A16631A-F719-43E7-B3D6-7AAF9C58DA0D}" type="sibTrans" cxnId="{9763D5D9-54CF-4ABD-8779-E67DF75D31C0}">
      <dgm:prSet/>
      <dgm:spPr/>
      <dgm:t>
        <a:bodyPr/>
        <a:lstStyle/>
        <a:p>
          <a:endParaRPr lang="en-US"/>
        </a:p>
      </dgm:t>
    </dgm:pt>
    <dgm:pt modelId="{F67BE404-3518-4CC1-A10C-49FAED197B69}">
      <dgm:prSet/>
      <dgm:spPr/>
      <dgm:t>
        <a:bodyPr/>
        <a:lstStyle/>
        <a:p>
          <a:r>
            <a:rPr lang="uk-UA"/>
            <a:t>Діти до 6 років - 2563 грн.</a:t>
          </a:r>
          <a:endParaRPr lang="en-US"/>
        </a:p>
      </dgm:t>
    </dgm:pt>
    <dgm:pt modelId="{92512AB8-1145-44DA-9A93-7EA437922B65}" type="parTrans" cxnId="{54230662-D12E-419B-895D-D9C49035C7F8}">
      <dgm:prSet/>
      <dgm:spPr/>
      <dgm:t>
        <a:bodyPr/>
        <a:lstStyle/>
        <a:p>
          <a:endParaRPr lang="en-US"/>
        </a:p>
      </dgm:t>
    </dgm:pt>
    <dgm:pt modelId="{CF87AC53-FCD4-4FFB-B6C8-6D74E6282D19}" type="sibTrans" cxnId="{54230662-D12E-419B-895D-D9C49035C7F8}">
      <dgm:prSet/>
      <dgm:spPr/>
      <dgm:t>
        <a:bodyPr/>
        <a:lstStyle/>
        <a:p>
          <a:endParaRPr lang="en-US"/>
        </a:p>
      </dgm:t>
    </dgm:pt>
    <dgm:pt modelId="{23D14F99-BE0C-4F09-915D-8B1B73555677}">
      <dgm:prSet/>
      <dgm:spPr/>
      <dgm:t>
        <a:bodyPr/>
        <a:lstStyle/>
        <a:p>
          <a:r>
            <a:rPr lang="uk-UA"/>
            <a:t>Діти від 6 до 18 років - 3196 грн.</a:t>
          </a:r>
          <a:endParaRPr lang="en-US"/>
        </a:p>
      </dgm:t>
    </dgm:pt>
    <dgm:pt modelId="{55BE6049-0027-47F5-A72C-765695582FDB}" type="parTrans" cxnId="{7E2F40DF-07D4-4333-B156-30840A9A54E1}">
      <dgm:prSet/>
      <dgm:spPr/>
      <dgm:t>
        <a:bodyPr/>
        <a:lstStyle/>
        <a:p>
          <a:endParaRPr lang="en-US"/>
        </a:p>
      </dgm:t>
    </dgm:pt>
    <dgm:pt modelId="{E2DB3878-6B5C-4B1F-A9B6-8A07C25BD039}" type="sibTrans" cxnId="{7E2F40DF-07D4-4333-B156-30840A9A54E1}">
      <dgm:prSet/>
      <dgm:spPr/>
      <dgm:t>
        <a:bodyPr/>
        <a:lstStyle/>
        <a:p>
          <a:endParaRPr lang="en-US"/>
        </a:p>
      </dgm:t>
    </dgm:pt>
    <dgm:pt modelId="{77ECB1D5-8F6C-4504-B9D7-50A5C82F334F}">
      <dgm:prSet/>
      <dgm:spPr/>
      <dgm:t>
        <a:bodyPr/>
        <a:lstStyle/>
        <a:p>
          <a:r>
            <a:rPr lang="uk-UA"/>
            <a:t>Працездатні особи - 3028 грн. </a:t>
          </a:r>
          <a:endParaRPr lang="en-US"/>
        </a:p>
      </dgm:t>
    </dgm:pt>
    <dgm:pt modelId="{7DCACB37-8DAC-44C2-89D8-990FD983C255}" type="parTrans" cxnId="{3C2FB837-8DD2-45C0-AF49-8C8F3018D57C}">
      <dgm:prSet/>
      <dgm:spPr/>
      <dgm:t>
        <a:bodyPr/>
        <a:lstStyle/>
        <a:p>
          <a:endParaRPr lang="en-US"/>
        </a:p>
      </dgm:t>
    </dgm:pt>
    <dgm:pt modelId="{F0E5D4CF-139D-46FE-8998-0E52ACE9D45C}" type="sibTrans" cxnId="{3C2FB837-8DD2-45C0-AF49-8C8F3018D57C}">
      <dgm:prSet/>
      <dgm:spPr/>
      <dgm:t>
        <a:bodyPr/>
        <a:lstStyle/>
        <a:p>
          <a:endParaRPr lang="en-US"/>
        </a:p>
      </dgm:t>
    </dgm:pt>
    <dgm:pt modelId="{6B69DBFE-46AC-46F3-82ED-8E981C7E5E4C}">
      <dgm:prSet/>
      <dgm:spPr/>
      <dgm:t>
        <a:bodyPr/>
        <a:lstStyle/>
        <a:p>
          <a:r>
            <a:rPr lang="uk-UA"/>
            <a:t>Особи, які втратили працездатність - 2361 грн. Протягом 2024 року розмір прожиткового мінімуму залишиться без змін. </a:t>
          </a:r>
          <a:endParaRPr lang="en-US"/>
        </a:p>
      </dgm:t>
    </dgm:pt>
    <dgm:pt modelId="{5DD95138-EEFD-4CAF-A579-5F3B417C574A}" type="parTrans" cxnId="{A9519BB0-44FC-4299-8813-1F84E3218CB3}">
      <dgm:prSet/>
      <dgm:spPr/>
      <dgm:t>
        <a:bodyPr/>
        <a:lstStyle/>
        <a:p>
          <a:endParaRPr lang="en-US"/>
        </a:p>
      </dgm:t>
    </dgm:pt>
    <dgm:pt modelId="{9D10A44B-EDFB-4B13-BF76-184AE833E87E}" type="sibTrans" cxnId="{A9519BB0-44FC-4299-8813-1F84E3218CB3}">
      <dgm:prSet/>
      <dgm:spPr/>
      <dgm:t>
        <a:bodyPr/>
        <a:lstStyle/>
        <a:p>
          <a:endParaRPr lang="en-US"/>
        </a:p>
      </dgm:t>
    </dgm:pt>
    <dgm:pt modelId="{A959E064-8B0C-44AE-8EEF-8BF6B1C1E870}" type="pres">
      <dgm:prSet presAssocID="{AF35FF94-6DF1-401E-8D5A-6D16A5895B8D}" presName="Name0" presStyleCnt="0">
        <dgm:presLayoutVars>
          <dgm:dir/>
          <dgm:resizeHandles val="exact"/>
        </dgm:presLayoutVars>
      </dgm:prSet>
      <dgm:spPr/>
    </dgm:pt>
    <dgm:pt modelId="{905639AC-B158-4235-841C-95E22BC42D4A}" type="pres">
      <dgm:prSet presAssocID="{13BCAB9D-5845-4C84-BF76-F905203EDE97}" presName="node" presStyleLbl="node1" presStyleIdx="0" presStyleCnt="10">
        <dgm:presLayoutVars>
          <dgm:bulletEnabled val="1"/>
        </dgm:presLayoutVars>
      </dgm:prSet>
      <dgm:spPr/>
    </dgm:pt>
    <dgm:pt modelId="{907B7071-ADA8-4D0D-8E27-3D5B7F9BEAF6}" type="pres">
      <dgm:prSet presAssocID="{636A2C5D-2DC6-404C-A7BE-23D33518189D}" presName="sibTrans" presStyleLbl="sibTrans1D1" presStyleIdx="0" presStyleCnt="9"/>
      <dgm:spPr/>
    </dgm:pt>
    <dgm:pt modelId="{CF5C0AF4-C7A5-4AE9-B3EF-3EE96C35D61F}" type="pres">
      <dgm:prSet presAssocID="{636A2C5D-2DC6-404C-A7BE-23D33518189D}" presName="connectorText" presStyleLbl="sibTrans1D1" presStyleIdx="0" presStyleCnt="9"/>
      <dgm:spPr/>
    </dgm:pt>
    <dgm:pt modelId="{5E71DE0E-C19A-40CB-A0CF-02EA2B488A9F}" type="pres">
      <dgm:prSet presAssocID="{F9E4F0EC-EFE5-4EC5-85E5-EE9CABC6180E}" presName="node" presStyleLbl="node1" presStyleIdx="1" presStyleCnt="10">
        <dgm:presLayoutVars>
          <dgm:bulletEnabled val="1"/>
        </dgm:presLayoutVars>
      </dgm:prSet>
      <dgm:spPr/>
    </dgm:pt>
    <dgm:pt modelId="{F483BB09-FCBE-4979-8AED-98627A9E86C6}" type="pres">
      <dgm:prSet presAssocID="{AD4198F7-559C-49C2-914B-887544F3D464}" presName="sibTrans" presStyleLbl="sibTrans1D1" presStyleIdx="1" presStyleCnt="9"/>
      <dgm:spPr/>
    </dgm:pt>
    <dgm:pt modelId="{EF3FE05E-7DFA-4493-8C04-23FE177ED96F}" type="pres">
      <dgm:prSet presAssocID="{AD4198F7-559C-49C2-914B-887544F3D464}" presName="connectorText" presStyleLbl="sibTrans1D1" presStyleIdx="1" presStyleCnt="9"/>
      <dgm:spPr/>
    </dgm:pt>
    <dgm:pt modelId="{3FBAC5E8-EF10-4293-A422-E72E4F70E1E2}" type="pres">
      <dgm:prSet presAssocID="{77295AE7-6826-433B-9D4B-8A2075367EB7}" presName="node" presStyleLbl="node1" presStyleIdx="2" presStyleCnt="10">
        <dgm:presLayoutVars>
          <dgm:bulletEnabled val="1"/>
        </dgm:presLayoutVars>
      </dgm:prSet>
      <dgm:spPr/>
    </dgm:pt>
    <dgm:pt modelId="{240FE43E-E97E-4032-8E5A-DB020F5B9FF9}" type="pres">
      <dgm:prSet presAssocID="{EE2C2A8A-5143-4094-ACC0-9DA43AE18407}" presName="sibTrans" presStyleLbl="sibTrans1D1" presStyleIdx="2" presStyleCnt="9"/>
      <dgm:spPr/>
    </dgm:pt>
    <dgm:pt modelId="{B6F95482-4B8E-4A28-A374-4ADCDE137F6F}" type="pres">
      <dgm:prSet presAssocID="{EE2C2A8A-5143-4094-ACC0-9DA43AE18407}" presName="connectorText" presStyleLbl="sibTrans1D1" presStyleIdx="2" presStyleCnt="9"/>
      <dgm:spPr/>
    </dgm:pt>
    <dgm:pt modelId="{59B34932-315E-463E-9EE2-C090E5AE5B9A}" type="pres">
      <dgm:prSet presAssocID="{57FBAF72-70A5-4522-81CB-C92675C24AE9}" presName="node" presStyleLbl="node1" presStyleIdx="3" presStyleCnt="10">
        <dgm:presLayoutVars>
          <dgm:bulletEnabled val="1"/>
        </dgm:presLayoutVars>
      </dgm:prSet>
      <dgm:spPr/>
    </dgm:pt>
    <dgm:pt modelId="{436993BF-1B92-4138-A15E-03C2F9D71C9B}" type="pres">
      <dgm:prSet presAssocID="{35A1D6F4-1EAC-4C79-AB61-BD33D8CF960C}" presName="sibTrans" presStyleLbl="sibTrans1D1" presStyleIdx="3" presStyleCnt="9"/>
      <dgm:spPr/>
    </dgm:pt>
    <dgm:pt modelId="{21543F15-7C16-43A6-8983-90FB4B27D5C4}" type="pres">
      <dgm:prSet presAssocID="{35A1D6F4-1EAC-4C79-AB61-BD33D8CF960C}" presName="connectorText" presStyleLbl="sibTrans1D1" presStyleIdx="3" presStyleCnt="9"/>
      <dgm:spPr/>
    </dgm:pt>
    <dgm:pt modelId="{3F227A0C-8F99-4FEC-AD30-9A647FB775D9}" type="pres">
      <dgm:prSet presAssocID="{32DB18CD-B218-46F6-9FD0-033F29F8AA41}" presName="node" presStyleLbl="node1" presStyleIdx="4" presStyleCnt="10">
        <dgm:presLayoutVars>
          <dgm:bulletEnabled val="1"/>
        </dgm:presLayoutVars>
      </dgm:prSet>
      <dgm:spPr/>
    </dgm:pt>
    <dgm:pt modelId="{4B9B04D8-7E7A-48CC-81D0-0927439A1605}" type="pres">
      <dgm:prSet presAssocID="{4151E796-BA4C-489F-99DC-7DC5A2C7CA9D}" presName="sibTrans" presStyleLbl="sibTrans1D1" presStyleIdx="4" presStyleCnt="9"/>
      <dgm:spPr/>
    </dgm:pt>
    <dgm:pt modelId="{57592F1A-326E-450B-A392-ACB063AFF755}" type="pres">
      <dgm:prSet presAssocID="{4151E796-BA4C-489F-99DC-7DC5A2C7CA9D}" presName="connectorText" presStyleLbl="sibTrans1D1" presStyleIdx="4" presStyleCnt="9"/>
      <dgm:spPr/>
    </dgm:pt>
    <dgm:pt modelId="{68DC23AF-63B4-4130-9905-2899A53689A1}" type="pres">
      <dgm:prSet presAssocID="{7AA11DEF-8C5F-4C50-92E9-1DA8FB67FC50}" presName="node" presStyleLbl="node1" presStyleIdx="5" presStyleCnt="10">
        <dgm:presLayoutVars>
          <dgm:bulletEnabled val="1"/>
        </dgm:presLayoutVars>
      </dgm:prSet>
      <dgm:spPr/>
    </dgm:pt>
    <dgm:pt modelId="{B81682DE-0511-4C32-B558-760F5AA51995}" type="pres">
      <dgm:prSet presAssocID="{0A16631A-F719-43E7-B3D6-7AAF9C58DA0D}" presName="sibTrans" presStyleLbl="sibTrans1D1" presStyleIdx="5" presStyleCnt="9"/>
      <dgm:spPr/>
    </dgm:pt>
    <dgm:pt modelId="{23458809-2D04-423F-9B4D-A182F6A75012}" type="pres">
      <dgm:prSet presAssocID="{0A16631A-F719-43E7-B3D6-7AAF9C58DA0D}" presName="connectorText" presStyleLbl="sibTrans1D1" presStyleIdx="5" presStyleCnt="9"/>
      <dgm:spPr/>
    </dgm:pt>
    <dgm:pt modelId="{52665AAD-6945-4167-90AB-13094AFA0439}" type="pres">
      <dgm:prSet presAssocID="{F67BE404-3518-4CC1-A10C-49FAED197B69}" presName="node" presStyleLbl="node1" presStyleIdx="6" presStyleCnt="10">
        <dgm:presLayoutVars>
          <dgm:bulletEnabled val="1"/>
        </dgm:presLayoutVars>
      </dgm:prSet>
      <dgm:spPr/>
    </dgm:pt>
    <dgm:pt modelId="{7D4C4D74-D102-4DAF-83F2-CA2AB5B7EBD8}" type="pres">
      <dgm:prSet presAssocID="{CF87AC53-FCD4-4FFB-B6C8-6D74E6282D19}" presName="sibTrans" presStyleLbl="sibTrans1D1" presStyleIdx="6" presStyleCnt="9"/>
      <dgm:spPr/>
    </dgm:pt>
    <dgm:pt modelId="{AC351632-6F43-455B-8DA5-89322ED84D0C}" type="pres">
      <dgm:prSet presAssocID="{CF87AC53-FCD4-4FFB-B6C8-6D74E6282D19}" presName="connectorText" presStyleLbl="sibTrans1D1" presStyleIdx="6" presStyleCnt="9"/>
      <dgm:spPr/>
    </dgm:pt>
    <dgm:pt modelId="{66DC71FA-1991-4419-BEE5-1D1B93168081}" type="pres">
      <dgm:prSet presAssocID="{23D14F99-BE0C-4F09-915D-8B1B73555677}" presName="node" presStyleLbl="node1" presStyleIdx="7" presStyleCnt="10">
        <dgm:presLayoutVars>
          <dgm:bulletEnabled val="1"/>
        </dgm:presLayoutVars>
      </dgm:prSet>
      <dgm:spPr/>
    </dgm:pt>
    <dgm:pt modelId="{04FD05C0-80DE-40A0-B7B7-76B33A88E6EE}" type="pres">
      <dgm:prSet presAssocID="{E2DB3878-6B5C-4B1F-A9B6-8A07C25BD039}" presName="sibTrans" presStyleLbl="sibTrans1D1" presStyleIdx="7" presStyleCnt="9"/>
      <dgm:spPr/>
    </dgm:pt>
    <dgm:pt modelId="{E18CA8B3-A11C-4411-BBF5-17F8AB54B838}" type="pres">
      <dgm:prSet presAssocID="{E2DB3878-6B5C-4B1F-A9B6-8A07C25BD039}" presName="connectorText" presStyleLbl="sibTrans1D1" presStyleIdx="7" presStyleCnt="9"/>
      <dgm:spPr/>
    </dgm:pt>
    <dgm:pt modelId="{35F9D22A-3E26-45D2-9583-5E402A7D36F1}" type="pres">
      <dgm:prSet presAssocID="{77ECB1D5-8F6C-4504-B9D7-50A5C82F334F}" presName="node" presStyleLbl="node1" presStyleIdx="8" presStyleCnt="10">
        <dgm:presLayoutVars>
          <dgm:bulletEnabled val="1"/>
        </dgm:presLayoutVars>
      </dgm:prSet>
      <dgm:spPr/>
    </dgm:pt>
    <dgm:pt modelId="{5B0D58E1-9F34-4743-B5AD-201B065351C5}" type="pres">
      <dgm:prSet presAssocID="{F0E5D4CF-139D-46FE-8998-0E52ACE9D45C}" presName="sibTrans" presStyleLbl="sibTrans1D1" presStyleIdx="8" presStyleCnt="9"/>
      <dgm:spPr/>
    </dgm:pt>
    <dgm:pt modelId="{C198705D-F41D-4163-9500-C8668C27FDBD}" type="pres">
      <dgm:prSet presAssocID="{F0E5D4CF-139D-46FE-8998-0E52ACE9D45C}" presName="connectorText" presStyleLbl="sibTrans1D1" presStyleIdx="8" presStyleCnt="9"/>
      <dgm:spPr/>
    </dgm:pt>
    <dgm:pt modelId="{8FECB1FB-CE49-42F0-ABDB-6411F1FD4231}" type="pres">
      <dgm:prSet presAssocID="{6B69DBFE-46AC-46F3-82ED-8E981C7E5E4C}" presName="node" presStyleLbl="node1" presStyleIdx="9" presStyleCnt="10">
        <dgm:presLayoutVars>
          <dgm:bulletEnabled val="1"/>
        </dgm:presLayoutVars>
      </dgm:prSet>
      <dgm:spPr/>
    </dgm:pt>
  </dgm:ptLst>
  <dgm:cxnLst>
    <dgm:cxn modelId="{64C53303-28D7-403B-947A-D0DB01402FC7}" type="presOf" srcId="{AD4198F7-559C-49C2-914B-887544F3D464}" destId="{F483BB09-FCBE-4979-8AED-98627A9E86C6}" srcOrd="0" destOrd="0" presId="urn:microsoft.com/office/officeart/2016/7/layout/RepeatingBendingProcessNew"/>
    <dgm:cxn modelId="{B8B7A915-7026-4A87-89D1-94DFC29D667B}" type="presOf" srcId="{EE2C2A8A-5143-4094-ACC0-9DA43AE18407}" destId="{B6F95482-4B8E-4A28-A374-4ADCDE137F6F}" srcOrd="1" destOrd="0" presId="urn:microsoft.com/office/officeart/2016/7/layout/RepeatingBendingProcessNew"/>
    <dgm:cxn modelId="{24934616-F26D-4F7C-80FC-1FFB32D4B9F6}" type="presOf" srcId="{35A1D6F4-1EAC-4C79-AB61-BD33D8CF960C}" destId="{436993BF-1B92-4138-A15E-03C2F9D71C9B}" srcOrd="0" destOrd="0" presId="urn:microsoft.com/office/officeart/2016/7/layout/RepeatingBendingProcessNew"/>
    <dgm:cxn modelId="{0D831623-4FA9-41AB-9EB1-1A4778FF3FDA}" type="presOf" srcId="{0A16631A-F719-43E7-B3D6-7AAF9C58DA0D}" destId="{23458809-2D04-423F-9B4D-A182F6A75012}" srcOrd="1" destOrd="0" presId="urn:microsoft.com/office/officeart/2016/7/layout/RepeatingBendingProcessNew"/>
    <dgm:cxn modelId="{0966BD23-B6F9-40B1-B05C-08FB2959D971}" type="presOf" srcId="{32DB18CD-B218-46F6-9FD0-033F29F8AA41}" destId="{3F227A0C-8F99-4FEC-AD30-9A647FB775D9}" srcOrd="0" destOrd="0" presId="urn:microsoft.com/office/officeart/2016/7/layout/RepeatingBendingProcessNew"/>
    <dgm:cxn modelId="{F031522F-2251-4023-975B-83128495E973}" type="presOf" srcId="{35A1D6F4-1EAC-4C79-AB61-BD33D8CF960C}" destId="{21543F15-7C16-43A6-8983-90FB4B27D5C4}" srcOrd="1" destOrd="0" presId="urn:microsoft.com/office/officeart/2016/7/layout/RepeatingBendingProcessNew"/>
    <dgm:cxn modelId="{38BE7F32-117B-4B7E-8B15-ED2B185FCD79}" type="presOf" srcId="{E2DB3878-6B5C-4B1F-A9B6-8A07C25BD039}" destId="{E18CA8B3-A11C-4411-BBF5-17F8AB54B838}" srcOrd="1" destOrd="0" presId="urn:microsoft.com/office/officeart/2016/7/layout/RepeatingBendingProcessNew"/>
    <dgm:cxn modelId="{1C525C33-DFDA-4A4E-9824-6BAFB5BB5F67}" type="presOf" srcId="{CF87AC53-FCD4-4FFB-B6C8-6D74E6282D19}" destId="{AC351632-6F43-455B-8DA5-89322ED84D0C}" srcOrd="1" destOrd="0" presId="urn:microsoft.com/office/officeart/2016/7/layout/RepeatingBendingProcessNew"/>
    <dgm:cxn modelId="{3C2FB837-8DD2-45C0-AF49-8C8F3018D57C}" srcId="{AF35FF94-6DF1-401E-8D5A-6D16A5895B8D}" destId="{77ECB1D5-8F6C-4504-B9D7-50A5C82F334F}" srcOrd="8" destOrd="0" parTransId="{7DCACB37-8DAC-44C2-89D8-990FD983C255}" sibTransId="{F0E5D4CF-139D-46FE-8998-0E52ACE9D45C}"/>
    <dgm:cxn modelId="{8309DC38-B4B5-4544-9089-5B893E244D68}" type="presOf" srcId="{F0E5D4CF-139D-46FE-8998-0E52ACE9D45C}" destId="{C198705D-F41D-4163-9500-C8668C27FDBD}" srcOrd="1" destOrd="0" presId="urn:microsoft.com/office/officeart/2016/7/layout/RepeatingBendingProcessNew"/>
    <dgm:cxn modelId="{5F78BF3A-1A0D-4C5A-B8FB-A0C62D374B70}" type="presOf" srcId="{F0E5D4CF-139D-46FE-8998-0E52ACE9D45C}" destId="{5B0D58E1-9F34-4743-B5AD-201B065351C5}" srcOrd="0" destOrd="0" presId="urn:microsoft.com/office/officeart/2016/7/layout/RepeatingBendingProcessNew"/>
    <dgm:cxn modelId="{FAB8CD3E-0DFE-4DF0-B8FD-4493A7041A79}" type="presOf" srcId="{6B69DBFE-46AC-46F3-82ED-8E981C7E5E4C}" destId="{8FECB1FB-CE49-42F0-ABDB-6411F1FD4231}" srcOrd="0" destOrd="0" presId="urn:microsoft.com/office/officeart/2016/7/layout/RepeatingBendingProcessNew"/>
    <dgm:cxn modelId="{89EC2040-ECC8-4D3A-911D-A838D3213CFA}" type="presOf" srcId="{23D14F99-BE0C-4F09-915D-8B1B73555677}" destId="{66DC71FA-1991-4419-BEE5-1D1B93168081}" srcOrd="0" destOrd="0" presId="urn:microsoft.com/office/officeart/2016/7/layout/RepeatingBendingProcessNew"/>
    <dgm:cxn modelId="{54230662-D12E-419B-895D-D9C49035C7F8}" srcId="{AF35FF94-6DF1-401E-8D5A-6D16A5895B8D}" destId="{F67BE404-3518-4CC1-A10C-49FAED197B69}" srcOrd="6" destOrd="0" parTransId="{92512AB8-1145-44DA-9A93-7EA437922B65}" sibTransId="{CF87AC53-FCD4-4FFB-B6C8-6D74E6282D19}"/>
    <dgm:cxn modelId="{63603664-DBD2-4641-BD34-9755583934DA}" srcId="{AF35FF94-6DF1-401E-8D5A-6D16A5895B8D}" destId="{77295AE7-6826-433B-9D4B-8A2075367EB7}" srcOrd="2" destOrd="0" parTransId="{D9E65D14-570C-45B6-B7CA-652A139E7E52}" sibTransId="{EE2C2A8A-5143-4094-ACC0-9DA43AE18407}"/>
    <dgm:cxn modelId="{D4E02946-90E4-4427-9379-DB227E3C086E}" type="presOf" srcId="{F9E4F0EC-EFE5-4EC5-85E5-EE9CABC6180E}" destId="{5E71DE0E-C19A-40CB-A0CF-02EA2B488A9F}" srcOrd="0" destOrd="0" presId="urn:microsoft.com/office/officeart/2016/7/layout/RepeatingBendingProcessNew"/>
    <dgm:cxn modelId="{A2531468-EB82-4902-A81B-3862D102BB43}" type="presOf" srcId="{57FBAF72-70A5-4522-81CB-C92675C24AE9}" destId="{59B34932-315E-463E-9EE2-C090E5AE5B9A}" srcOrd="0" destOrd="0" presId="urn:microsoft.com/office/officeart/2016/7/layout/RepeatingBendingProcessNew"/>
    <dgm:cxn modelId="{F75F3953-6F37-492D-AC51-9CDB2BC2CF92}" type="presOf" srcId="{AD4198F7-559C-49C2-914B-887544F3D464}" destId="{EF3FE05E-7DFA-4493-8C04-23FE177ED96F}" srcOrd="1" destOrd="0" presId="urn:microsoft.com/office/officeart/2016/7/layout/RepeatingBendingProcessNew"/>
    <dgm:cxn modelId="{06FBD074-2F1D-48EF-8A96-BC78866049C0}" type="presOf" srcId="{636A2C5D-2DC6-404C-A7BE-23D33518189D}" destId="{907B7071-ADA8-4D0D-8E27-3D5B7F9BEAF6}" srcOrd="0" destOrd="0" presId="urn:microsoft.com/office/officeart/2016/7/layout/RepeatingBendingProcessNew"/>
    <dgm:cxn modelId="{5148DF83-4241-41F9-BAC0-1C62ABB04187}" type="presOf" srcId="{4151E796-BA4C-489F-99DC-7DC5A2C7CA9D}" destId="{57592F1A-326E-450B-A392-ACB063AFF755}" srcOrd="1" destOrd="0" presId="urn:microsoft.com/office/officeart/2016/7/layout/RepeatingBendingProcessNew"/>
    <dgm:cxn modelId="{9B19E08A-E743-472B-8D40-1AEC46218DAE}" srcId="{AF35FF94-6DF1-401E-8D5A-6D16A5895B8D}" destId="{57FBAF72-70A5-4522-81CB-C92675C24AE9}" srcOrd="3" destOrd="0" parTransId="{66B2C099-8DD0-4D89-BAEF-1B6DE74EA78E}" sibTransId="{35A1D6F4-1EAC-4C79-AB61-BD33D8CF960C}"/>
    <dgm:cxn modelId="{B2AFD593-3493-4CD5-9B41-2DCB3617F876}" type="presOf" srcId="{7AA11DEF-8C5F-4C50-92E9-1DA8FB67FC50}" destId="{68DC23AF-63B4-4130-9905-2899A53689A1}" srcOrd="0" destOrd="0" presId="urn:microsoft.com/office/officeart/2016/7/layout/RepeatingBendingProcessNew"/>
    <dgm:cxn modelId="{F8980297-1C35-4D61-B070-88DE5C5990A4}" type="presOf" srcId="{AF35FF94-6DF1-401E-8D5A-6D16A5895B8D}" destId="{A959E064-8B0C-44AE-8EEF-8BF6B1C1E870}" srcOrd="0" destOrd="0" presId="urn:microsoft.com/office/officeart/2016/7/layout/RepeatingBendingProcessNew"/>
    <dgm:cxn modelId="{CE551798-831E-44DC-9A04-362CD0E81280}" type="presOf" srcId="{4151E796-BA4C-489F-99DC-7DC5A2C7CA9D}" destId="{4B9B04D8-7E7A-48CC-81D0-0927439A1605}" srcOrd="0" destOrd="0" presId="urn:microsoft.com/office/officeart/2016/7/layout/RepeatingBendingProcessNew"/>
    <dgm:cxn modelId="{DA61AFA1-4BEC-4D2B-BEE8-821B4C56588E}" type="presOf" srcId="{0A16631A-F719-43E7-B3D6-7AAF9C58DA0D}" destId="{B81682DE-0511-4C32-B558-760F5AA51995}" srcOrd="0" destOrd="0" presId="urn:microsoft.com/office/officeart/2016/7/layout/RepeatingBendingProcessNew"/>
    <dgm:cxn modelId="{3B6068A5-DE0A-4A18-8829-8445730A0FD3}" type="presOf" srcId="{13BCAB9D-5845-4C84-BF76-F905203EDE97}" destId="{905639AC-B158-4235-841C-95E22BC42D4A}" srcOrd="0" destOrd="0" presId="urn:microsoft.com/office/officeart/2016/7/layout/RepeatingBendingProcessNew"/>
    <dgm:cxn modelId="{363526AE-153F-4806-A37B-C2B76E01F812}" srcId="{AF35FF94-6DF1-401E-8D5A-6D16A5895B8D}" destId="{13BCAB9D-5845-4C84-BF76-F905203EDE97}" srcOrd="0" destOrd="0" parTransId="{B8CA2A95-FD34-49A7-AD42-9A12D7B9C70A}" sibTransId="{636A2C5D-2DC6-404C-A7BE-23D33518189D}"/>
    <dgm:cxn modelId="{A9519BB0-44FC-4299-8813-1F84E3218CB3}" srcId="{AF35FF94-6DF1-401E-8D5A-6D16A5895B8D}" destId="{6B69DBFE-46AC-46F3-82ED-8E981C7E5E4C}" srcOrd="9" destOrd="0" parTransId="{5DD95138-EEFD-4CAF-A579-5F3B417C574A}" sibTransId="{9D10A44B-EDFB-4B13-BF76-184AE833E87E}"/>
    <dgm:cxn modelId="{1366B5B8-D21B-4249-8844-7729B5664B90}" srcId="{AF35FF94-6DF1-401E-8D5A-6D16A5895B8D}" destId="{32DB18CD-B218-46F6-9FD0-033F29F8AA41}" srcOrd="4" destOrd="0" parTransId="{35650D2B-8297-4B25-B834-7C69D8C2868C}" sibTransId="{4151E796-BA4C-489F-99DC-7DC5A2C7CA9D}"/>
    <dgm:cxn modelId="{A88A6ECE-5959-4C6A-A0A9-C62AE3BC35E7}" srcId="{AF35FF94-6DF1-401E-8D5A-6D16A5895B8D}" destId="{F9E4F0EC-EFE5-4EC5-85E5-EE9CABC6180E}" srcOrd="1" destOrd="0" parTransId="{E30DDDC6-D8D0-4899-B63F-DDE9C6E4FBF8}" sibTransId="{AD4198F7-559C-49C2-914B-887544F3D464}"/>
    <dgm:cxn modelId="{209BB8D7-0DAE-42CC-B430-9BC125007597}" type="presOf" srcId="{636A2C5D-2DC6-404C-A7BE-23D33518189D}" destId="{CF5C0AF4-C7A5-4AE9-B3EF-3EE96C35D61F}" srcOrd="1" destOrd="0" presId="urn:microsoft.com/office/officeart/2016/7/layout/RepeatingBendingProcessNew"/>
    <dgm:cxn modelId="{9763D5D9-54CF-4ABD-8779-E67DF75D31C0}" srcId="{AF35FF94-6DF1-401E-8D5A-6D16A5895B8D}" destId="{7AA11DEF-8C5F-4C50-92E9-1DA8FB67FC50}" srcOrd="5" destOrd="0" parTransId="{412E34CD-E709-4933-9C03-BDEDADF31898}" sibTransId="{0A16631A-F719-43E7-B3D6-7AAF9C58DA0D}"/>
    <dgm:cxn modelId="{7E2F40DF-07D4-4333-B156-30840A9A54E1}" srcId="{AF35FF94-6DF1-401E-8D5A-6D16A5895B8D}" destId="{23D14F99-BE0C-4F09-915D-8B1B73555677}" srcOrd="7" destOrd="0" parTransId="{55BE6049-0027-47F5-A72C-765695582FDB}" sibTransId="{E2DB3878-6B5C-4B1F-A9B6-8A07C25BD039}"/>
    <dgm:cxn modelId="{1DCD6CDF-D55A-4560-944A-B0D68F226E46}" type="presOf" srcId="{CF87AC53-FCD4-4FFB-B6C8-6D74E6282D19}" destId="{7D4C4D74-D102-4DAF-83F2-CA2AB5B7EBD8}" srcOrd="0" destOrd="0" presId="urn:microsoft.com/office/officeart/2016/7/layout/RepeatingBendingProcessNew"/>
    <dgm:cxn modelId="{6FFCCFDF-C959-4970-9FA7-192CAE10ACA6}" type="presOf" srcId="{EE2C2A8A-5143-4094-ACC0-9DA43AE18407}" destId="{240FE43E-E97E-4032-8E5A-DB020F5B9FF9}" srcOrd="0" destOrd="0" presId="urn:microsoft.com/office/officeart/2016/7/layout/RepeatingBendingProcessNew"/>
    <dgm:cxn modelId="{52A57FE8-006B-412B-876F-A29EBEDA1E4C}" type="presOf" srcId="{77ECB1D5-8F6C-4504-B9D7-50A5C82F334F}" destId="{35F9D22A-3E26-45D2-9583-5E402A7D36F1}" srcOrd="0" destOrd="0" presId="urn:microsoft.com/office/officeart/2016/7/layout/RepeatingBendingProcessNew"/>
    <dgm:cxn modelId="{00B63FEA-BC70-4BA5-8B56-22D7238794CD}" type="presOf" srcId="{77295AE7-6826-433B-9D4B-8A2075367EB7}" destId="{3FBAC5E8-EF10-4293-A422-E72E4F70E1E2}" srcOrd="0" destOrd="0" presId="urn:microsoft.com/office/officeart/2016/7/layout/RepeatingBendingProcessNew"/>
    <dgm:cxn modelId="{6B6AC5ED-69D4-465A-B686-D49E887B7279}" type="presOf" srcId="{F67BE404-3518-4CC1-A10C-49FAED197B69}" destId="{52665AAD-6945-4167-90AB-13094AFA0439}" srcOrd="0" destOrd="0" presId="urn:microsoft.com/office/officeart/2016/7/layout/RepeatingBendingProcessNew"/>
    <dgm:cxn modelId="{E9E7B0FA-BCA2-49DC-9DC6-4DF29841AC4E}" type="presOf" srcId="{E2DB3878-6B5C-4B1F-A9B6-8A07C25BD039}" destId="{04FD05C0-80DE-40A0-B7B7-76B33A88E6EE}" srcOrd="0" destOrd="0" presId="urn:microsoft.com/office/officeart/2016/7/layout/RepeatingBendingProcessNew"/>
    <dgm:cxn modelId="{631D3B5D-FC7F-4CCA-A1C9-C1103E34F395}" type="presParOf" srcId="{A959E064-8B0C-44AE-8EEF-8BF6B1C1E870}" destId="{905639AC-B158-4235-841C-95E22BC42D4A}" srcOrd="0" destOrd="0" presId="urn:microsoft.com/office/officeart/2016/7/layout/RepeatingBendingProcessNew"/>
    <dgm:cxn modelId="{CE6EC2DD-857C-4143-8E59-61C22F7268C6}" type="presParOf" srcId="{A959E064-8B0C-44AE-8EEF-8BF6B1C1E870}" destId="{907B7071-ADA8-4D0D-8E27-3D5B7F9BEAF6}" srcOrd="1" destOrd="0" presId="urn:microsoft.com/office/officeart/2016/7/layout/RepeatingBendingProcessNew"/>
    <dgm:cxn modelId="{C6ED0FBF-832B-454A-9336-BD034EC6F39C}" type="presParOf" srcId="{907B7071-ADA8-4D0D-8E27-3D5B7F9BEAF6}" destId="{CF5C0AF4-C7A5-4AE9-B3EF-3EE96C35D61F}" srcOrd="0" destOrd="0" presId="urn:microsoft.com/office/officeart/2016/7/layout/RepeatingBendingProcessNew"/>
    <dgm:cxn modelId="{CF6F2685-52BF-436A-81CE-3EAB270B8F6A}" type="presParOf" srcId="{A959E064-8B0C-44AE-8EEF-8BF6B1C1E870}" destId="{5E71DE0E-C19A-40CB-A0CF-02EA2B488A9F}" srcOrd="2" destOrd="0" presId="urn:microsoft.com/office/officeart/2016/7/layout/RepeatingBendingProcessNew"/>
    <dgm:cxn modelId="{B86734F2-F138-488B-8F3F-20577BDB614E}" type="presParOf" srcId="{A959E064-8B0C-44AE-8EEF-8BF6B1C1E870}" destId="{F483BB09-FCBE-4979-8AED-98627A9E86C6}" srcOrd="3" destOrd="0" presId="urn:microsoft.com/office/officeart/2016/7/layout/RepeatingBendingProcessNew"/>
    <dgm:cxn modelId="{C04C48C6-FDE8-40A5-97AE-B613F0264D33}" type="presParOf" srcId="{F483BB09-FCBE-4979-8AED-98627A9E86C6}" destId="{EF3FE05E-7DFA-4493-8C04-23FE177ED96F}" srcOrd="0" destOrd="0" presId="urn:microsoft.com/office/officeart/2016/7/layout/RepeatingBendingProcessNew"/>
    <dgm:cxn modelId="{CD3D31A3-0646-4480-8154-A0074C5ABD34}" type="presParOf" srcId="{A959E064-8B0C-44AE-8EEF-8BF6B1C1E870}" destId="{3FBAC5E8-EF10-4293-A422-E72E4F70E1E2}" srcOrd="4" destOrd="0" presId="urn:microsoft.com/office/officeart/2016/7/layout/RepeatingBendingProcessNew"/>
    <dgm:cxn modelId="{E771CD73-547E-4662-83D2-AA57D1F0CAE6}" type="presParOf" srcId="{A959E064-8B0C-44AE-8EEF-8BF6B1C1E870}" destId="{240FE43E-E97E-4032-8E5A-DB020F5B9FF9}" srcOrd="5" destOrd="0" presId="urn:microsoft.com/office/officeart/2016/7/layout/RepeatingBendingProcessNew"/>
    <dgm:cxn modelId="{CFCB9B6F-8F38-4224-91C6-977AB22DD640}" type="presParOf" srcId="{240FE43E-E97E-4032-8E5A-DB020F5B9FF9}" destId="{B6F95482-4B8E-4A28-A374-4ADCDE137F6F}" srcOrd="0" destOrd="0" presId="urn:microsoft.com/office/officeart/2016/7/layout/RepeatingBendingProcessNew"/>
    <dgm:cxn modelId="{389DDAB0-EA52-43AB-8C32-F9F55258AD40}" type="presParOf" srcId="{A959E064-8B0C-44AE-8EEF-8BF6B1C1E870}" destId="{59B34932-315E-463E-9EE2-C090E5AE5B9A}" srcOrd="6" destOrd="0" presId="urn:microsoft.com/office/officeart/2016/7/layout/RepeatingBendingProcessNew"/>
    <dgm:cxn modelId="{7555E3B4-2911-427A-9ACF-3EE80FD3094C}" type="presParOf" srcId="{A959E064-8B0C-44AE-8EEF-8BF6B1C1E870}" destId="{436993BF-1B92-4138-A15E-03C2F9D71C9B}" srcOrd="7" destOrd="0" presId="urn:microsoft.com/office/officeart/2016/7/layout/RepeatingBendingProcessNew"/>
    <dgm:cxn modelId="{A3B98EE6-4119-4ADA-A4C3-AF8F63850230}" type="presParOf" srcId="{436993BF-1B92-4138-A15E-03C2F9D71C9B}" destId="{21543F15-7C16-43A6-8983-90FB4B27D5C4}" srcOrd="0" destOrd="0" presId="urn:microsoft.com/office/officeart/2016/7/layout/RepeatingBendingProcessNew"/>
    <dgm:cxn modelId="{D815CD92-40F9-4929-8E2A-C9E41E149B67}" type="presParOf" srcId="{A959E064-8B0C-44AE-8EEF-8BF6B1C1E870}" destId="{3F227A0C-8F99-4FEC-AD30-9A647FB775D9}" srcOrd="8" destOrd="0" presId="urn:microsoft.com/office/officeart/2016/7/layout/RepeatingBendingProcessNew"/>
    <dgm:cxn modelId="{692D6BBC-556F-4F65-8D19-06679842CA80}" type="presParOf" srcId="{A959E064-8B0C-44AE-8EEF-8BF6B1C1E870}" destId="{4B9B04D8-7E7A-48CC-81D0-0927439A1605}" srcOrd="9" destOrd="0" presId="urn:microsoft.com/office/officeart/2016/7/layout/RepeatingBendingProcessNew"/>
    <dgm:cxn modelId="{AA5B5370-2039-476B-A9CC-A099E45B56F5}" type="presParOf" srcId="{4B9B04D8-7E7A-48CC-81D0-0927439A1605}" destId="{57592F1A-326E-450B-A392-ACB063AFF755}" srcOrd="0" destOrd="0" presId="urn:microsoft.com/office/officeart/2016/7/layout/RepeatingBendingProcessNew"/>
    <dgm:cxn modelId="{444E3B6E-E49B-4BFD-85B1-697FA7402153}" type="presParOf" srcId="{A959E064-8B0C-44AE-8EEF-8BF6B1C1E870}" destId="{68DC23AF-63B4-4130-9905-2899A53689A1}" srcOrd="10" destOrd="0" presId="urn:microsoft.com/office/officeart/2016/7/layout/RepeatingBendingProcessNew"/>
    <dgm:cxn modelId="{0AECE68C-6B65-448E-B405-F1AA073A9EA0}" type="presParOf" srcId="{A959E064-8B0C-44AE-8EEF-8BF6B1C1E870}" destId="{B81682DE-0511-4C32-B558-760F5AA51995}" srcOrd="11" destOrd="0" presId="urn:microsoft.com/office/officeart/2016/7/layout/RepeatingBendingProcessNew"/>
    <dgm:cxn modelId="{09159FB1-B12B-4BC1-96B6-1892CD4F1E5C}" type="presParOf" srcId="{B81682DE-0511-4C32-B558-760F5AA51995}" destId="{23458809-2D04-423F-9B4D-A182F6A75012}" srcOrd="0" destOrd="0" presId="urn:microsoft.com/office/officeart/2016/7/layout/RepeatingBendingProcessNew"/>
    <dgm:cxn modelId="{8539AE8B-4805-4F73-A402-8F024E416DE7}" type="presParOf" srcId="{A959E064-8B0C-44AE-8EEF-8BF6B1C1E870}" destId="{52665AAD-6945-4167-90AB-13094AFA0439}" srcOrd="12" destOrd="0" presId="urn:microsoft.com/office/officeart/2016/7/layout/RepeatingBendingProcessNew"/>
    <dgm:cxn modelId="{E840A913-4894-4A34-8A33-FC38F7781E72}" type="presParOf" srcId="{A959E064-8B0C-44AE-8EEF-8BF6B1C1E870}" destId="{7D4C4D74-D102-4DAF-83F2-CA2AB5B7EBD8}" srcOrd="13" destOrd="0" presId="urn:microsoft.com/office/officeart/2016/7/layout/RepeatingBendingProcessNew"/>
    <dgm:cxn modelId="{DA6A832F-0CAB-4F53-BD29-53E0AD5B5A03}" type="presParOf" srcId="{7D4C4D74-D102-4DAF-83F2-CA2AB5B7EBD8}" destId="{AC351632-6F43-455B-8DA5-89322ED84D0C}" srcOrd="0" destOrd="0" presId="urn:microsoft.com/office/officeart/2016/7/layout/RepeatingBendingProcessNew"/>
    <dgm:cxn modelId="{19007DDC-212C-44EA-A239-96C4BE2969F0}" type="presParOf" srcId="{A959E064-8B0C-44AE-8EEF-8BF6B1C1E870}" destId="{66DC71FA-1991-4419-BEE5-1D1B93168081}" srcOrd="14" destOrd="0" presId="urn:microsoft.com/office/officeart/2016/7/layout/RepeatingBendingProcessNew"/>
    <dgm:cxn modelId="{031DBA90-F8C5-40D1-A0FE-62910EA590DF}" type="presParOf" srcId="{A959E064-8B0C-44AE-8EEF-8BF6B1C1E870}" destId="{04FD05C0-80DE-40A0-B7B7-76B33A88E6EE}" srcOrd="15" destOrd="0" presId="urn:microsoft.com/office/officeart/2016/7/layout/RepeatingBendingProcessNew"/>
    <dgm:cxn modelId="{61ED5B3C-B87F-4293-8AA8-A2CD3A0A1835}" type="presParOf" srcId="{04FD05C0-80DE-40A0-B7B7-76B33A88E6EE}" destId="{E18CA8B3-A11C-4411-BBF5-17F8AB54B838}" srcOrd="0" destOrd="0" presId="urn:microsoft.com/office/officeart/2016/7/layout/RepeatingBendingProcessNew"/>
    <dgm:cxn modelId="{5EF14021-B9B6-496E-9056-25A8A8DF3244}" type="presParOf" srcId="{A959E064-8B0C-44AE-8EEF-8BF6B1C1E870}" destId="{35F9D22A-3E26-45D2-9583-5E402A7D36F1}" srcOrd="16" destOrd="0" presId="urn:microsoft.com/office/officeart/2016/7/layout/RepeatingBendingProcessNew"/>
    <dgm:cxn modelId="{589BCB6B-DB44-4704-989F-86A047572EC4}" type="presParOf" srcId="{A959E064-8B0C-44AE-8EEF-8BF6B1C1E870}" destId="{5B0D58E1-9F34-4743-B5AD-201B065351C5}" srcOrd="17" destOrd="0" presId="urn:microsoft.com/office/officeart/2016/7/layout/RepeatingBendingProcessNew"/>
    <dgm:cxn modelId="{FBA5CAFF-0200-4658-92F1-A1D8124426DB}" type="presParOf" srcId="{5B0D58E1-9F34-4743-B5AD-201B065351C5}" destId="{C198705D-F41D-4163-9500-C8668C27FDBD}" srcOrd="0" destOrd="0" presId="urn:microsoft.com/office/officeart/2016/7/layout/RepeatingBendingProcessNew"/>
    <dgm:cxn modelId="{996D784E-6EFE-4962-AA98-65C5C2094C6F}" type="presParOf" srcId="{A959E064-8B0C-44AE-8EEF-8BF6B1C1E870}" destId="{8FECB1FB-CE49-42F0-ABDB-6411F1FD4231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7D40-2B7F-45A4-A1C7-75D95DC3AA69}">
      <dsp:nvSpPr>
        <dsp:cNvPr id="0" name=""/>
        <dsp:cNvSpPr/>
      </dsp:nvSpPr>
      <dsp:spPr>
        <a:xfrm>
          <a:off x="0" y="2470"/>
          <a:ext cx="7757652" cy="638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право на людську гідність; </a:t>
          </a:r>
          <a:endParaRPr lang="en-US" sz="2600" kern="1200"/>
        </a:p>
      </dsp:txBody>
      <dsp:txXfrm>
        <a:off x="31185" y="33655"/>
        <a:ext cx="7695282" cy="576450"/>
      </dsp:txXfrm>
    </dsp:sp>
    <dsp:sp modelId="{C0D44AFA-439F-47EF-8F93-AE325C15845C}">
      <dsp:nvSpPr>
        <dsp:cNvPr id="0" name=""/>
        <dsp:cNvSpPr/>
      </dsp:nvSpPr>
      <dsp:spPr>
        <a:xfrm>
          <a:off x="0" y="716170"/>
          <a:ext cx="7757652" cy="638820"/>
        </a:xfrm>
        <a:prstGeom prst="round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правомірність очікувань і обов'язок захисту; </a:t>
          </a:r>
          <a:endParaRPr lang="en-US" sz="2600" kern="1200"/>
        </a:p>
      </dsp:txBody>
      <dsp:txXfrm>
        <a:off x="31185" y="747355"/>
        <a:ext cx="7695282" cy="576450"/>
      </dsp:txXfrm>
    </dsp:sp>
    <dsp:sp modelId="{125079B4-2700-41FA-96C4-D81DAE00AE26}">
      <dsp:nvSpPr>
        <dsp:cNvPr id="0" name=""/>
        <dsp:cNvSpPr/>
      </dsp:nvSpPr>
      <dsp:spPr>
        <a:xfrm>
          <a:off x="0" y="1429870"/>
          <a:ext cx="7757652" cy="63882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обов'язок законодавчого регулювання; </a:t>
          </a:r>
          <a:endParaRPr lang="en-US" sz="2600" kern="1200"/>
        </a:p>
      </dsp:txBody>
      <dsp:txXfrm>
        <a:off x="31185" y="1461055"/>
        <a:ext cx="7695282" cy="576450"/>
      </dsp:txXfrm>
    </dsp:sp>
    <dsp:sp modelId="{4A7C4521-81E9-49C0-86C5-4E2B3591D0E6}">
      <dsp:nvSpPr>
        <dsp:cNvPr id="0" name=""/>
        <dsp:cNvSpPr/>
      </dsp:nvSpPr>
      <dsp:spPr>
        <a:xfrm>
          <a:off x="0" y="2143570"/>
          <a:ext cx="7757652" cy="6388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бюджетне забезпечення; </a:t>
          </a:r>
          <a:endParaRPr lang="en-US" sz="2600" kern="1200"/>
        </a:p>
      </dsp:txBody>
      <dsp:txXfrm>
        <a:off x="31185" y="2174755"/>
        <a:ext cx="7695282" cy="576450"/>
      </dsp:txXfrm>
    </dsp:sp>
    <dsp:sp modelId="{40BC256D-D71A-40C5-B008-E0F50201DE79}">
      <dsp:nvSpPr>
        <dsp:cNvPr id="0" name=""/>
        <dsp:cNvSpPr/>
      </dsp:nvSpPr>
      <dsp:spPr>
        <a:xfrm>
          <a:off x="0" y="2857270"/>
          <a:ext cx="7757652" cy="63882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соціальний захист;</a:t>
          </a:r>
          <a:endParaRPr lang="en-US" sz="2600" kern="1200"/>
        </a:p>
      </dsp:txBody>
      <dsp:txXfrm>
        <a:off x="31185" y="2888455"/>
        <a:ext cx="7695282" cy="576450"/>
      </dsp:txXfrm>
    </dsp:sp>
    <dsp:sp modelId="{6A76AF7E-1427-4EA8-9569-530F6B522F33}">
      <dsp:nvSpPr>
        <dsp:cNvPr id="0" name=""/>
        <dsp:cNvSpPr/>
      </dsp:nvSpPr>
      <dsp:spPr>
        <a:xfrm>
          <a:off x="0" y="3570970"/>
          <a:ext cx="7757652" cy="638820"/>
        </a:xfrm>
        <a:prstGeom prst="round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соціальна інфраструктура (допомоги і служби);</a:t>
          </a:r>
          <a:endParaRPr lang="en-US" sz="2600" kern="1200"/>
        </a:p>
      </dsp:txBody>
      <dsp:txXfrm>
        <a:off x="31185" y="3602155"/>
        <a:ext cx="7695282" cy="576450"/>
      </dsp:txXfrm>
    </dsp:sp>
    <dsp:sp modelId="{3B01E714-94EC-4846-B774-9A13C6B6F23E}">
      <dsp:nvSpPr>
        <dsp:cNvPr id="0" name=""/>
        <dsp:cNvSpPr/>
      </dsp:nvSpPr>
      <dsp:spPr>
        <a:xfrm>
          <a:off x="0" y="4284670"/>
          <a:ext cx="7757652" cy="6388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можливість секвестру на засадах пропорційності. </a:t>
          </a:r>
          <a:endParaRPr lang="en-US" sz="2600" kern="1200"/>
        </a:p>
      </dsp:txBody>
      <dsp:txXfrm>
        <a:off x="31185" y="4315855"/>
        <a:ext cx="7695282" cy="57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8D421-6C8A-4AC7-A298-5BB68A60AE4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C3953-47B9-4ABB-B585-6B9FB6EB71CF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/>
            <a:t>Це право забезпечується наданням днів щотижневого відпочинку, а також оплачуваної щорічної відпустки, встановленням скороченого робочого дня щодо окремих професій і виробництв, скороченої тривалості роботи у нічний час.</a:t>
          </a:r>
          <a:endParaRPr lang="en-US" sz="2000" kern="1200"/>
        </a:p>
      </dsp:txBody>
      <dsp:txXfrm>
        <a:off x="696297" y="538547"/>
        <a:ext cx="4171627" cy="2590157"/>
      </dsp:txXfrm>
    </dsp:sp>
    <dsp:sp modelId="{106D4750-B561-4C12-8130-85ABDC40C71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CA22D-2C3F-4A81-864E-7E025EC4E0B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/>
            <a:t>Максимальна тривалість робочого часу, мінімальна тривалість відпочинку та оплачуваної щорічної відпустки, вихідні та святкові дні, а також інші умови здійснення цього права визначаються законом.</a:t>
          </a:r>
          <a:endParaRPr lang="en-US" sz="20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7071-ADA8-4D0D-8E27-3D5B7F9BEAF6}">
      <dsp:nvSpPr>
        <dsp:cNvPr id="0" name=""/>
        <dsp:cNvSpPr/>
      </dsp:nvSpPr>
      <dsp:spPr>
        <a:xfrm>
          <a:off x="2672229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579012"/>
        <a:ext cx="22091" cy="4422"/>
      </dsp:txXfrm>
    </dsp:sp>
    <dsp:sp modelId="{905639AC-B158-4235-841C-95E22BC42D4A}">
      <dsp:nvSpPr>
        <dsp:cNvPr id="0" name=""/>
        <dsp:cNvSpPr/>
      </dsp:nvSpPr>
      <dsp:spPr>
        <a:xfrm>
          <a:off x="753011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Законом №3460 встановлено, що мінімальна заробітна плата становитиме: </a:t>
          </a:r>
          <a:endParaRPr lang="en-US" sz="1200" kern="1200"/>
        </a:p>
      </dsp:txBody>
      <dsp:txXfrm>
        <a:off x="753011" y="4917"/>
        <a:ext cx="1921018" cy="1152611"/>
      </dsp:txXfrm>
    </dsp:sp>
    <dsp:sp modelId="{F483BB09-FCBE-4979-8AED-98627A9E86C6}">
      <dsp:nvSpPr>
        <dsp:cNvPr id="0" name=""/>
        <dsp:cNvSpPr/>
      </dsp:nvSpPr>
      <dsp:spPr>
        <a:xfrm>
          <a:off x="5035082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54" y="579012"/>
        <a:ext cx="22091" cy="4422"/>
      </dsp:txXfrm>
    </dsp:sp>
    <dsp:sp modelId="{5E71DE0E-C19A-40CB-A0CF-02EA2B488A9F}">
      <dsp:nvSpPr>
        <dsp:cNvPr id="0" name=""/>
        <dsp:cNvSpPr/>
      </dsp:nvSpPr>
      <dsp:spPr>
        <a:xfrm>
          <a:off x="3115864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- з 01 січня 2024 року – 7 100 грн.  </a:t>
          </a:r>
          <a:endParaRPr lang="en-US" sz="1200" kern="1200"/>
        </a:p>
      </dsp:txBody>
      <dsp:txXfrm>
        <a:off x="3115864" y="4917"/>
        <a:ext cx="1921018" cy="1152611"/>
      </dsp:txXfrm>
    </dsp:sp>
    <dsp:sp modelId="{240FE43E-E97E-4032-8E5A-DB020F5B9FF9}">
      <dsp:nvSpPr>
        <dsp:cNvPr id="0" name=""/>
        <dsp:cNvSpPr/>
      </dsp:nvSpPr>
      <dsp:spPr>
        <a:xfrm>
          <a:off x="7397935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2507" y="579012"/>
        <a:ext cx="22091" cy="4422"/>
      </dsp:txXfrm>
    </dsp:sp>
    <dsp:sp modelId="{3FBAC5E8-EF10-4293-A422-E72E4F70E1E2}">
      <dsp:nvSpPr>
        <dsp:cNvPr id="0" name=""/>
        <dsp:cNvSpPr/>
      </dsp:nvSpPr>
      <dsp:spPr>
        <a:xfrm>
          <a:off x="5478717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- з 01 квітня 2024 року - 8000 грн. </a:t>
          </a:r>
          <a:endParaRPr lang="en-US" sz="1200" kern="1200"/>
        </a:p>
      </dsp:txBody>
      <dsp:txXfrm>
        <a:off x="5478717" y="4917"/>
        <a:ext cx="1921018" cy="1152611"/>
      </dsp:txXfrm>
    </dsp:sp>
    <dsp:sp modelId="{436993BF-1B92-4138-A15E-03C2F9D71C9B}">
      <dsp:nvSpPr>
        <dsp:cNvPr id="0" name=""/>
        <dsp:cNvSpPr/>
      </dsp:nvSpPr>
      <dsp:spPr>
        <a:xfrm>
          <a:off x="1713520" y="1155729"/>
          <a:ext cx="7088559" cy="411234"/>
        </a:xfrm>
        <a:custGeom>
          <a:avLst/>
          <a:gdLst/>
          <a:ahLst/>
          <a:cxnLst/>
          <a:rect l="0" t="0" r="0" b="0"/>
          <a:pathLst>
            <a:path>
              <a:moveTo>
                <a:pt x="7088559" y="0"/>
              </a:moveTo>
              <a:lnTo>
                <a:pt x="7088559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1270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242" y="1359134"/>
        <a:ext cx="355115" cy="4422"/>
      </dsp:txXfrm>
    </dsp:sp>
    <dsp:sp modelId="{59B34932-315E-463E-9EE2-C090E5AE5B9A}">
      <dsp:nvSpPr>
        <dsp:cNvPr id="0" name=""/>
        <dsp:cNvSpPr/>
      </dsp:nvSpPr>
      <dsp:spPr>
        <a:xfrm>
          <a:off x="7841570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У погодинному розмірі: з 01 січня  - 42,6 грн, з 01 квітня - 48 грн. </a:t>
          </a:r>
          <a:endParaRPr lang="en-US" sz="1200" kern="1200"/>
        </a:p>
      </dsp:txBody>
      <dsp:txXfrm>
        <a:off x="7841570" y="4917"/>
        <a:ext cx="1921018" cy="1152611"/>
      </dsp:txXfrm>
    </dsp:sp>
    <dsp:sp modelId="{4B9B04D8-7E7A-48CC-81D0-0927439A1605}">
      <dsp:nvSpPr>
        <dsp:cNvPr id="0" name=""/>
        <dsp:cNvSpPr/>
      </dsp:nvSpPr>
      <dsp:spPr>
        <a:xfrm>
          <a:off x="2672229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2173457"/>
        <a:ext cx="22091" cy="4422"/>
      </dsp:txXfrm>
    </dsp:sp>
    <dsp:sp modelId="{3F227A0C-8F99-4FEC-AD30-9A647FB775D9}">
      <dsp:nvSpPr>
        <dsp:cNvPr id="0" name=""/>
        <dsp:cNvSpPr/>
      </dsp:nvSpPr>
      <dsp:spPr>
        <a:xfrm>
          <a:off x="753011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Прожитковий мінімум на одну особу з розрахунку на місяць з 01 січня 2024 року становитиме: </a:t>
          </a:r>
          <a:endParaRPr lang="en-US" sz="1200" kern="1200"/>
        </a:p>
      </dsp:txBody>
      <dsp:txXfrm>
        <a:off x="753011" y="1599363"/>
        <a:ext cx="1921018" cy="1152611"/>
      </dsp:txXfrm>
    </dsp:sp>
    <dsp:sp modelId="{B81682DE-0511-4C32-B558-760F5AA51995}">
      <dsp:nvSpPr>
        <dsp:cNvPr id="0" name=""/>
        <dsp:cNvSpPr/>
      </dsp:nvSpPr>
      <dsp:spPr>
        <a:xfrm>
          <a:off x="5035082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54" y="2173457"/>
        <a:ext cx="22091" cy="4422"/>
      </dsp:txXfrm>
    </dsp:sp>
    <dsp:sp modelId="{68DC23AF-63B4-4130-9905-2899A53689A1}">
      <dsp:nvSpPr>
        <dsp:cNvPr id="0" name=""/>
        <dsp:cNvSpPr/>
      </dsp:nvSpPr>
      <dsp:spPr>
        <a:xfrm>
          <a:off x="3115864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Загальний показник - 2920 грн.</a:t>
          </a:r>
          <a:endParaRPr lang="en-US" sz="1200" kern="1200"/>
        </a:p>
      </dsp:txBody>
      <dsp:txXfrm>
        <a:off x="3115864" y="1599363"/>
        <a:ext cx="1921018" cy="1152611"/>
      </dsp:txXfrm>
    </dsp:sp>
    <dsp:sp modelId="{7D4C4D74-D102-4DAF-83F2-CA2AB5B7EBD8}">
      <dsp:nvSpPr>
        <dsp:cNvPr id="0" name=""/>
        <dsp:cNvSpPr/>
      </dsp:nvSpPr>
      <dsp:spPr>
        <a:xfrm>
          <a:off x="7397935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2507" y="2173457"/>
        <a:ext cx="22091" cy="4422"/>
      </dsp:txXfrm>
    </dsp:sp>
    <dsp:sp modelId="{52665AAD-6945-4167-90AB-13094AFA0439}">
      <dsp:nvSpPr>
        <dsp:cNvPr id="0" name=""/>
        <dsp:cNvSpPr/>
      </dsp:nvSpPr>
      <dsp:spPr>
        <a:xfrm>
          <a:off x="5478717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Діти до 6 років - 2563 грн.</a:t>
          </a:r>
          <a:endParaRPr lang="en-US" sz="1200" kern="1200"/>
        </a:p>
      </dsp:txBody>
      <dsp:txXfrm>
        <a:off x="5478717" y="1599363"/>
        <a:ext cx="1921018" cy="1152611"/>
      </dsp:txXfrm>
    </dsp:sp>
    <dsp:sp modelId="{04FD05C0-80DE-40A0-B7B7-76B33A88E6EE}">
      <dsp:nvSpPr>
        <dsp:cNvPr id="0" name=""/>
        <dsp:cNvSpPr/>
      </dsp:nvSpPr>
      <dsp:spPr>
        <a:xfrm>
          <a:off x="1713520" y="2750174"/>
          <a:ext cx="7088559" cy="411234"/>
        </a:xfrm>
        <a:custGeom>
          <a:avLst/>
          <a:gdLst/>
          <a:ahLst/>
          <a:cxnLst/>
          <a:rect l="0" t="0" r="0" b="0"/>
          <a:pathLst>
            <a:path>
              <a:moveTo>
                <a:pt x="7088559" y="0"/>
              </a:moveTo>
              <a:lnTo>
                <a:pt x="7088559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1270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242" y="2953580"/>
        <a:ext cx="355115" cy="4422"/>
      </dsp:txXfrm>
    </dsp:sp>
    <dsp:sp modelId="{66DC71FA-1991-4419-BEE5-1D1B93168081}">
      <dsp:nvSpPr>
        <dsp:cNvPr id="0" name=""/>
        <dsp:cNvSpPr/>
      </dsp:nvSpPr>
      <dsp:spPr>
        <a:xfrm>
          <a:off x="7841570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Діти від 6 до 18 років - 3196 грн.</a:t>
          </a:r>
          <a:endParaRPr lang="en-US" sz="1200" kern="1200"/>
        </a:p>
      </dsp:txBody>
      <dsp:txXfrm>
        <a:off x="7841570" y="1599363"/>
        <a:ext cx="1921018" cy="1152611"/>
      </dsp:txXfrm>
    </dsp:sp>
    <dsp:sp modelId="{5B0D58E1-9F34-4743-B5AD-201B065351C5}">
      <dsp:nvSpPr>
        <dsp:cNvPr id="0" name=""/>
        <dsp:cNvSpPr/>
      </dsp:nvSpPr>
      <dsp:spPr>
        <a:xfrm>
          <a:off x="2672229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3767903"/>
        <a:ext cx="22091" cy="4422"/>
      </dsp:txXfrm>
    </dsp:sp>
    <dsp:sp modelId="{35F9D22A-3E26-45D2-9583-5E402A7D36F1}">
      <dsp:nvSpPr>
        <dsp:cNvPr id="0" name=""/>
        <dsp:cNvSpPr/>
      </dsp:nvSpPr>
      <dsp:spPr>
        <a:xfrm>
          <a:off x="753011" y="3193808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Працездатні особи - 3028 грн. </a:t>
          </a:r>
          <a:endParaRPr lang="en-US" sz="1200" kern="1200"/>
        </a:p>
      </dsp:txBody>
      <dsp:txXfrm>
        <a:off x="753011" y="3193808"/>
        <a:ext cx="1921018" cy="1152611"/>
      </dsp:txXfrm>
    </dsp:sp>
    <dsp:sp modelId="{8FECB1FB-CE49-42F0-ABDB-6411F1FD4231}">
      <dsp:nvSpPr>
        <dsp:cNvPr id="0" name=""/>
        <dsp:cNvSpPr/>
      </dsp:nvSpPr>
      <dsp:spPr>
        <a:xfrm>
          <a:off x="3115864" y="3193808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Особи, які втратили працездатність - 2361 грн. Протягом 2024 року розмір прожиткового мінімуму залишиться без змін. </a:t>
          </a:r>
          <a:endParaRPr lang="en-US" sz="1200" kern="1200"/>
        </a:p>
      </dsp:txBody>
      <dsp:txXfrm>
        <a:off x="3115864" y="3193808"/>
        <a:ext cx="1921018" cy="115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91EB1-CD8F-0346-249F-C9231CD3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D836708-5334-1789-5AD2-E6E7FAF5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9D2D4-B043-E733-A0DD-AECDF92C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1925C9-5A38-C030-8D44-025F28BA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BDE0EE-B0AA-A311-DF3B-4AEB8B57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6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DDE8F-FD1B-5BCB-07FB-C648164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0E04BD-334F-63C9-8D9D-BA2A84328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8B1CC7-1C0F-7BB1-F2D1-5E821366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AFC06D-1FC0-071E-319A-1498FFFF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0CBB7F-A61D-C5C1-B82A-22B3E177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79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CE3B306-C7C5-9DF6-9B1D-793D48423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232DF6D-AB5B-664C-5CCB-B3E1B853E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83F430-B710-990D-4DB5-9870B211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181325-CA20-4C2C-7EE2-AAE92CA4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FF0E86-D303-584A-1C4F-4D9A180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0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3AAAD-D84A-DFF1-96FF-DF15C1C9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5D016D-99D3-99A5-C0F9-6ACF3F96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5CFED2-79C7-E22A-6641-EE0C47E1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01FB0D-A1F3-5008-D0A8-B4707B9A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5C2BCF-238B-CEBF-3DB1-6C9CD59A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6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8DB90-4651-4049-1AC8-C9F9B22F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39FB04-DD51-F049-C62A-CC703F3F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7DE64E-C198-CB9E-0959-400A8C7C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E3A461-A7C2-0E79-4BE7-6093D263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21DA90-F7CA-CC27-737D-B04ADC2E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12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5389-DB5D-822C-9A5E-BDC86515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7526A1-3FA1-3978-143A-AC3DDF8C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207E2-5DE8-684A-9EE5-38386D515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329CA5-0978-BCFF-EABA-CA20916E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18DE9B-0B39-50CF-EF78-3A2D5D23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8CDFE3-8D21-92CB-4C76-129E98C4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75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78FC5-A1D4-C04C-B131-0563593E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BFA2C9-4EEE-726A-74FC-5DBFBCB2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A0769A7-B8DD-43B2-E6CE-8490F635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94F91EB-C25E-37F1-A3B3-C52F25A25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F1DBD2-6BEC-09C8-05A4-CD19F86C6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AC38FD9-0E2F-7224-5C63-A89B0E0A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35F7F4-6222-13D0-AD56-BDECE5B7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A2F1871-949B-25A8-5037-70DFA562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9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319D1-2BC8-EC2F-B2B3-2F2ADB62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25F72-8CCB-573E-F0A5-DD36F895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D064356-FB92-7E4D-A52A-EBF80C12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382EA79-30BD-5942-0717-A4FE5E4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83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C756F1C-06D7-204D-0FA8-BBF4BFF2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059236E-2201-86D4-2367-3AEDA9B9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6AABD26-1A04-BF3A-785D-8068BF50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0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7B4DD-C292-0CE5-AA61-E4D11A55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393719-4B62-4E9D-B59C-006A6D77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81C789-C712-8DCE-3AA0-D6B38051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D139D3-BB92-8779-691C-7943EB69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5813B5-6CF0-0825-5E9F-3EA2D962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20C52B-2350-3811-0247-0485BBFD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53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D691D-5D6B-301F-7BCD-4DE4576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775B35-C311-58A7-EC39-5B7D119DB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47965D-4038-938E-F105-CF7F8D03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BD6B24-457D-9DED-8467-B3E8C1E2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AECFF-29E0-4CF3-61D3-6C323992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FD9FE3-1BD2-6C93-CDD9-F773797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66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FDBAAE8-2127-205D-3B4E-68479B17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CF05F4-F9A7-1264-8546-FF75B8D5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8CA76E-D7AE-99DD-3261-7EBED469B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2A91F-8A65-417D-AC9D-DA1E10AAB443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91DDCE-A7B1-8430-BB97-041ADF194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8C8D0C-1C9C-CB73-F7DC-4C636DC5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BDFAF-ED25-4804-846C-C74B46A3F1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28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EC88F-BE4B-DB3A-702B-6E8891B2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89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E31AB-F12E-CD92-2474-78545E633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6" y="1061884"/>
            <a:ext cx="5417574" cy="3503323"/>
          </a:xfrm>
        </p:spPr>
        <p:txBody>
          <a:bodyPr anchor="b">
            <a:normAutofit/>
          </a:bodyPr>
          <a:lstStyle/>
          <a:p>
            <a:r>
              <a:rPr lang="uk-UA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Соціальні права людини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E1993-CECF-6728-F5CA-6D521F1C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uk-UA" sz="3800"/>
              <a:t>Законодавство в сфері соціального захисту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5687BD-E6C5-BCD7-78A7-2A3CA4E5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GB" sz="2400"/>
              <a:t>https://ombudsman.gov.ua/uk/zakonodavstvo-u-sferi-socialnogo-zahistu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4366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D78B9D-708F-9E66-2498-E02DEBEDA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F188DD3-1FEE-CD16-7815-FA3A4A66C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819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55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7EAC6-1FB5-47B5-B233-D810DBBA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uk-UA" sz="4200"/>
              <a:t>Законодаство в сфері охорони здоров'я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56C78C-B3DF-8D50-47A2-A8A5E709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GB" sz="2400"/>
              <a:t>https://ombudsman.gov.ua/uk/zakonodavstvo-u-sferi-ohoroni-zdorovya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7383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031A-5A9F-7BE8-4C3D-15F36DC2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/>
              <a:t>Що готувати на семінар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75E712-3457-1302-50A2-30DE0C5B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799303"/>
            <a:ext cx="11936360" cy="493579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Поняття соціальних прав людини</a:t>
            </a:r>
            <a:r>
              <a:rPr lang="pl-PL" sz="3200" dirty="0">
                <a:latin typeface="+mj-lt"/>
              </a:rPr>
              <a:t>.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 </a:t>
            </a:r>
            <a:r>
              <a:rPr lang="uk-UA" sz="3200" b="0" i="0" dirty="0">
                <a:solidFill>
                  <a:srgbClr val="333333"/>
                </a:solidFill>
                <a:effectLst/>
                <a:latin typeface="+mj-lt"/>
              </a:rPr>
              <a:t>страйк</a:t>
            </a:r>
            <a:r>
              <a:rPr lang="pl-PL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 </a:t>
            </a:r>
            <a:r>
              <a:rPr lang="uk-UA" sz="3200" b="0" i="0" dirty="0">
                <a:solidFill>
                  <a:srgbClr val="333333"/>
                </a:solidFill>
                <a:effectLst/>
                <a:latin typeface="+mj-lt"/>
              </a:rPr>
              <a:t>відпочинок</a:t>
            </a:r>
            <a:r>
              <a:rPr lang="pl-PL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 </a:t>
            </a:r>
            <a:r>
              <a:rPr lang="uk-UA" sz="3200" b="0" i="0" dirty="0">
                <a:solidFill>
                  <a:srgbClr val="333333"/>
                </a:solidFill>
                <a:effectLst/>
                <a:latin typeface="+mj-lt"/>
              </a:rPr>
              <a:t>соціальний захист</a:t>
            </a:r>
            <a:r>
              <a:rPr lang="pl-PL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</a:t>
            </a:r>
            <a:r>
              <a:rPr lang="pl-PL" sz="3200" dirty="0">
                <a:latin typeface="+mj-lt"/>
              </a:rPr>
              <a:t> </a:t>
            </a:r>
            <a:r>
              <a:rPr lang="uk-UA" sz="3200" b="0" i="0" dirty="0">
                <a:solidFill>
                  <a:srgbClr val="333333"/>
                </a:solidFill>
                <a:effectLst/>
                <a:latin typeface="+mj-lt"/>
              </a:rPr>
              <a:t>на житло</a:t>
            </a:r>
            <a:r>
              <a:rPr lang="pl-PL" sz="3200" dirty="0">
                <a:solidFill>
                  <a:srgbClr val="333333"/>
                </a:solidFill>
                <a:latin typeface="+mj-lt"/>
              </a:rPr>
              <a:t>.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</a:t>
            </a:r>
            <a:r>
              <a:rPr lang="pl-PL" sz="3200" dirty="0">
                <a:latin typeface="+mj-lt"/>
              </a:rPr>
              <a:t>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на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достатній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життєвий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рівень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для себе і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своєї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сім'ї</a:t>
            </a:r>
            <a:endParaRPr lang="uk-UA" sz="32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uk-UA" sz="3200" dirty="0">
                <a:latin typeface="+mj-lt"/>
              </a:rPr>
              <a:t>Право на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охорону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здоров'я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медичну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допомогу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медичне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+mj-lt"/>
              </a:rPr>
              <a:t>страхування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pl-PL" sz="32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pl-PL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339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669BC-91D0-8E29-FB9E-B0485C1C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9" y="639520"/>
            <a:ext cx="4001727" cy="171907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uk-UA" sz="6000" b="1" dirty="0"/>
              <a:t>Соціальні права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B702A9-487D-F9AF-0DDE-09942C58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2807208"/>
            <a:ext cx="4090218" cy="341071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uk-UA" sz="3200" dirty="0"/>
              <a:t>-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і </a:t>
            </a:r>
            <a:r>
              <a:rPr lang="ru-RU" sz="3200" dirty="0" err="1"/>
              <a:t>громадянина</a:t>
            </a:r>
            <a:r>
              <a:rPr lang="ru-RU" sz="3200" dirty="0"/>
              <a:t> по </a:t>
            </a:r>
            <a:r>
              <a:rPr lang="ru-RU" sz="3200" dirty="0" err="1"/>
              <a:t>забезпеченню</a:t>
            </a:r>
            <a:r>
              <a:rPr lang="ru-RU" sz="3200" dirty="0"/>
              <a:t> </a:t>
            </a:r>
            <a:r>
              <a:rPr lang="ru-RU" sz="3200" dirty="0" err="1"/>
              <a:t>належних</a:t>
            </a:r>
            <a:r>
              <a:rPr lang="ru-RU" sz="3200" dirty="0"/>
              <a:t> </a:t>
            </a:r>
            <a:r>
              <a:rPr lang="ru-RU" sz="3200" dirty="0" err="1"/>
              <a:t>соціальних</a:t>
            </a:r>
            <a:r>
              <a:rPr lang="ru-RU" sz="3200" dirty="0"/>
              <a:t> умов </a:t>
            </a:r>
            <a:r>
              <a:rPr lang="ru-RU" sz="3200" dirty="0" err="1"/>
              <a:t>життя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5" name="Рисунок 4" descr="Зображення, що містить картинки, Графіка, ілюстрація, дизайн&#10;&#10;Автоматично згенерований опис">
            <a:extLst>
              <a:ext uri="{FF2B5EF4-FFF2-40B4-BE49-F238E27FC236}">
                <a16:creationId xmlns:a16="http://schemas.microsoft.com/office/drawing/2014/main" id="{1F0D1AB4-8909-18CB-14FF-3204FA896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74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B44D-5B39-C9CE-40A6-10D24890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234" y="159546"/>
            <a:ext cx="7438450" cy="1108816"/>
          </a:xfrm>
        </p:spPr>
        <p:txBody>
          <a:bodyPr anchor="b">
            <a:normAutofit/>
          </a:bodyPr>
          <a:lstStyle/>
          <a:p>
            <a:r>
              <a:rPr lang="uk-UA" sz="3700" dirty="0"/>
              <a:t>Сутнісний зміст соціальних прав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58442-A06E-F879-C557-80EF093A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07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2FB7354-7B8E-B3B8-8101-B3BCF5145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74823"/>
              </p:ext>
            </p:extLst>
          </p:nvPr>
        </p:nvGraphicFramePr>
        <p:xfrm>
          <a:off x="4277032" y="1700981"/>
          <a:ext cx="7757652" cy="49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95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4F273-1D3F-4969-FFFD-F5872A10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uk-UA" sz="5400" b="1" dirty="0"/>
              <a:t>Страйк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C9EEB-8B06-21AE-D593-5F2786A4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2761488"/>
            <a:ext cx="4510043" cy="37711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0" i="0" dirty="0" err="1"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тимчасове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</a:rPr>
              <a:t>колективне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добровільне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працівниками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невихід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роботу,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невиконання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своїх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трудових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обов’язків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установи,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(структурного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підрозділу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з метою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вирішення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колективного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трудового спору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конфлікту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  <p:pic>
        <p:nvPicPr>
          <p:cNvPr id="5" name="Рисунок 4" descr="Зображення, що містить небо, просто неба, натовп, особа">
            <a:extLst>
              <a:ext uri="{FF2B5EF4-FFF2-40B4-BE49-F238E27FC236}">
                <a16:creationId xmlns:a16="http://schemas.microsoft.com/office/drawing/2014/main" id="{F9DD0CB4-166E-6DE6-3337-6722125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57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4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8A26E-C6A4-38E3-41CE-EB7CCA21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7E58EC6-A0E6-D13C-0802-447ADEB7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5" t="3027" r="6983"/>
          <a:stretch/>
        </p:blipFill>
        <p:spPr>
          <a:xfrm>
            <a:off x="838200" y="786580"/>
            <a:ext cx="4916130" cy="37136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BF158-2C5A-20D4-1C7C-45B99F40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0" t="-626" r="4178"/>
          <a:stretch/>
        </p:blipFill>
        <p:spPr>
          <a:xfrm>
            <a:off x="6368383" y="660824"/>
            <a:ext cx="5515897" cy="45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1656D-4E98-77AA-FA5D-0E7CF1F9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DC6FE7B-57A7-1222-3888-F9AB6A8D5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097" y="505186"/>
            <a:ext cx="4258965" cy="5847628"/>
          </a:xfrm>
        </p:spPr>
      </p:pic>
    </p:spTree>
    <p:extLst>
      <p:ext uri="{BB962C8B-B14F-4D97-AF65-F5344CB8AC3E}">
        <p14:creationId xmlns:p14="http://schemas.microsoft.com/office/powerpoint/2010/main" val="200666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07B0-2C85-E0D7-419A-0CD70ECD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uk-UA" sz="4800">
                <a:latin typeface="+mj-lt"/>
              </a:rPr>
              <a:t>Право на </a:t>
            </a:r>
            <a:r>
              <a:rPr lang="uk-UA" sz="4800" b="0" i="0">
                <a:effectLst/>
                <a:latin typeface="+mj-lt"/>
              </a:rPr>
              <a:t>відпочинок</a:t>
            </a:r>
            <a:endParaRPr lang="uk-UA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6A60C6C-ECF2-2BFC-0DB1-52A00958F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0175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58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5A7AF-7E18-F96C-D779-C7B223AE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 b="0" i="0">
                <a:effectLst/>
                <a:latin typeface="Times New Roman" panose="02020603050405020304" pitchFamily="18" charset="0"/>
              </a:rPr>
              <a:t>Громадяни мають право на соціальний захист, </a:t>
            </a:r>
            <a:endParaRPr lang="uk-UA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D4A0C4-6495-E3AB-C511-3624B3BA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b="0" i="0">
                <a:effectLst/>
                <a:latin typeface="Times New Roman" panose="02020603050405020304" pitchFamily="18" charset="0"/>
              </a:rPr>
              <a:t>що включає право на забезпечення їх у разі повної, часткової або тимчасової втрати працездатності, втрати годувальника, безробіття з незалежних від них обставин, а також у старості та в інших випадках, передбачених законом.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Це право гарантується загальнообов'язковим державним соціальним страхуванням за рахунок страхових внесків громадян, підприємств, установ і організацій, а також бюджетних та інших джерел соціального забезпечення; створенням мережі державних, комунальних, приватних закладів для догляду за непрацездатними.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Пенсії, інші види соціальних виплат та допомоги, що є основним джерелом існування, мають забезпечувати рівень життя, не нижчий від прожиткового мінімуму, встановленого законом.</a:t>
            </a:r>
          </a:p>
          <a:p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1789711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464</Words>
  <Application>Microsoft Office PowerPoint</Application>
  <PresentationFormat>Широкий екран</PresentationFormat>
  <Paragraphs>42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Тема Office</vt:lpstr>
      <vt:lpstr>Соціальні права людини</vt:lpstr>
      <vt:lpstr>Що готувати на семінар</vt:lpstr>
      <vt:lpstr>Соціальні права </vt:lpstr>
      <vt:lpstr>Сутнісний зміст соціальних прав</vt:lpstr>
      <vt:lpstr>Страйк </vt:lpstr>
      <vt:lpstr>Презентація PowerPoint</vt:lpstr>
      <vt:lpstr>Презентація PowerPoint</vt:lpstr>
      <vt:lpstr>Право на відпочинок</vt:lpstr>
      <vt:lpstr>Громадяни мають право на соціальний захист, </vt:lpstr>
      <vt:lpstr>Законодавство в сфері соціального захисту</vt:lpstr>
      <vt:lpstr>Презентація PowerPoint</vt:lpstr>
      <vt:lpstr>Законодаство в сфері охорони здоров'я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права людини</dc:title>
  <dc:creator>Ія Пелех</dc:creator>
  <cp:lastModifiedBy>Ія Пелех</cp:lastModifiedBy>
  <cp:revision>1</cp:revision>
  <dcterms:created xsi:type="dcterms:W3CDTF">2024-04-12T08:52:45Z</dcterms:created>
  <dcterms:modified xsi:type="dcterms:W3CDTF">2024-04-12T11:15:03Z</dcterms:modified>
</cp:coreProperties>
</file>