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diagrams/drawing3.xml" ContentType="application/vnd.ms-office.drawingml.diagramDrawing+xml"/>
  <Override PartName="/ppt/diagrams/colors12.xml" ContentType="application/vnd.openxmlformats-officedocument.drawingml.diagramColors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55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diagrams/quickStyle15.xml" ContentType="application/vnd.openxmlformats-officedocument.drawingml.diagramStyl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4.xml" ContentType="application/vnd.openxmlformats-officedocument.them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diagrams/data9.xml" ContentType="application/vnd.openxmlformats-officedocument.drawingml.diagramData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diagrams/layout4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rawing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  <p:sldMasterId id="2147483696" r:id="rId3"/>
    <p:sldMasterId id="214748371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C431C1-513C-435D-A34E-31E89F9D1142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F1B23D7F-306D-49C8-AA24-FC68659D1397}">
      <dgm:prSet custT="1"/>
      <dgm:spPr/>
      <dgm:t>
        <a:bodyPr/>
        <a:lstStyle/>
        <a:p>
          <a:pPr rtl="0"/>
          <a:r>
            <a:rPr lang="uk-UA" sz="1600" dirty="0" smtClean="0"/>
            <a:t>2) потенційні конкуренти – діючі підприємства, що розширюють асортимент або застосовують нову технологію, удосконалюють свій продукт; нові фірми, що вступають у конкурентну боротьбу. </a:t>
          </a:r>
          <a:endParaRPr lang="uk-UA" sz="1600" dirty="0"/>
        </a:p>
      </dgm:t>
    </dgm:pt>
    <dgm:pt modelId="{47B4A127-90C1-4F4A-8877-61EE9987566C}" type="parTrans" cxnId="{846BD20E-880D-4AEB-8EED-75E1DA61FA9E}">
      <dgm:prSet/>
      <dgm:spPr/>
      <dgm:t>
        <a:bodyPr/>
        <a:lstStyle/>
        <a:p>
          <a:endParaRPr lang="uk-UA" sz="1600"/>
        </a:p>
      </dgm:t>
    </dgm:pt>
    <dgm:pt modelId="{20D8DE71-15D0-47B5-BF80-7A4FFB165572}" type="sibTrans" cxnId="{846BD20E-880D-4AEB-8EED-75E1DA61FA9E}">
      <dgm:prSet/>
      <dgm:spPr/>
      <dgm:t>
        <a:bodyPr/>
        <a:lstStyle/>
        <a:p>
          <a:endParaRPr lang="uk-UA" sz="1600"/>
        </a:p>
      </dgm:t>
    </dgm:pt>
    <dgm:pt modelId="{E008DDDE-9AC2-4AFE-B23C-BAF67543219A}">
      <dgm:prSet custT="1"/>
      <dgm:spPr/>
      <dgm:t>
        <a:bodyPr/>
        <a:lstStyle/>
        <a:p>
          <a:pPr rtl="0"/>
          <a:r>
            <a:rPr lang="uk-UA" sz="1600" dirty="0" smtClean="0"/>
            <a:t>1) прямі конкуренти – суб’єкти підприємництва, які на певний час задовольняють ту саму потребу, пропонуючи ринку аналогічну продукцію або товари-замінники; </a:t>
          </a:r>
          <a:endParaRPr lang="uk-UA" sz="1600" dirty="0"/>
        </a:p>
      </dgm:t>
    </dgm:pt>
    <dgm:pt modelId="{D7263EAD-BB6F-42C2-A69F-047D316C2EC5}" type="parTrans" cxnId="{E084A4D0-5EFE-40D2-8FF0-72B9BFCA0B90}">
      <dgm:prSet/>
      <dgm:spPr/>
      <dgm:t>
        <a:bodyPr/>
        <a:lstStyle/>
        <a:p>
          <a:endParaRPr lang="uk-UA" sz="1600"/>
        </a:p>
      </dgm:t>
    </dgm:pt>
    <dgm:pt modelId="{22157305-0F55-41B8-B744-B723BC0B3E25}" type="sibTrans" cxnId="{E084A4D0-5EFE-40D2-8FF0-72B9BFCA0B90}">
      <dgm:prSet/>
      <dgm:spPr/>
      <dgm:t>
        <a:bodyPr/>
        <a:lstStyle/>
        <a:p>
          <a:endParaRPr lang="uk-UA" sz="1600"/>
        </a:p>
      </dgm:t>
    </dgm:pt>
    <dgm:pt modelId="{1CC9034D-C1F0-4BF0-9CAD-B3B5F69C0DF6}" type="pres">
      <dgm:prSet presAssocID="{81C431C1-513C-435D-A34E-31E89F9D1142}" presName="compositeShape" presStyleCnt="0">
        <dgm:presLayoutVars>
          <dgm:chMax val="7"/>
          <dgm:dir/>
          <dgm:resizeHandles val="exact"/>
        </dgm:presLayoutVars>
      </dgm:prSet>
      <dgm:spPr/>
    </dgm:pt>
    <dgm:pt modelId="{62258A5C-10E8-4D49-BC38-CC6B1206BAF8}" type="pres">
      <dgm:prSet presAssocID="{81C431C1-513C-435D-A34E-31E89F9D1142}" presName="wedge1" presStyleLbl="node1" presStyleIdx="0" presStyleCnt="2" custScaleX="142630" custScaleY="115268"/>
      <dgm:spPr/>
      <dgm:t>
        <a:bodyPr/>
        <a:lstStyle/>
        <a:p>
          <a:endParaRPr lang="uk-UA"/>
        </a:p>
      </dgm:t>
    </dgm:pt>
    <dgm:pt modelId="{4F5E5C82-4E9B-46ED-BDAE-5EFC0A517FC4}" type="pres">
      <dgm:prSet presAssocID="{81C431C1-513C-435D-A34E-31E89F9D1142}" presName="wedge1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499464E-46F1-47BF-9690-D542B88A4CEA}" type="pres">
      <dgm:prSet presAssocID="{81C431C1-513C-435D-A34E-31E89F9D1142}" presName="wedge2" presStyleLbl="node1" presStyleIdx="1" presStyleCnt="2" custScaleX="138851" custScaleY="115268"/>
      <dgm:spPr/>
      <dgm:t>
        <a:bodyPr/>
        <a:lstStyle/>
        <a:p>
          <a:endParaRPr lang="uk-UA"/>
        </a:p>
      </dgm:t>
    </dgm:pt>
    <dgm:pt modelId="{25F254FE-5B91-4536-A82C-5BFE416AB41C}" type="pres">
      <dgm:prSet presAssocID="{81C431C1-513C-435D-A34E-31E89F9D1142}" presName="wedge2Tx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D07C0737-6152-495E-8E0C-9D4AF6D5C8BA}" type="presOf" srcId="{E008DDDE-9AC2-4AFE-B23C-BAF67543219A}" destId="{4499464E-46F1-47BF-9690-D542B88A4CEA}" srcOrd="0" destOrd="0" presId="urn:microsoft.com/office/officeart/2005/8/layout/chart3"/>
    <dgm:cxn modelId="{E084A4D0-5EFE-40D2-8FF0-72B9BFCA0B90}" srcId="{81C431C1-513C-435D-A34E-31E89F9D1142}" destId="{E008DDDE-9AC2-4AFE-B23C-BAF67543219A}" srcOrd="1" destOrd="0" parTransId="{D7263EAD-BB6F-42C2-A69F-047D316C2EC5}" sibTransId="{22157305-0F55-41B8-B744-B723BC0B3E25}"/>
    <dgm:cxn modelId="{407AB70F-EF8D-4FF9-8B44-FE1B49F83F5D}" type="presOf" srcId="{F1B23D7F-306D-49C8-AA24-FC68659D1397}" destId="{4F5E5C82-4E9B-46ED-BDAE-5EFC0A517FC4}" srcOrd="1" destOrd="0" presId="urn:microsoft.com/office/officeart/2005/8/layout/chart3"/>
    <dgm:cxn modelId="{9F0F306F-23A9-4EE3-91F7-87930B9C2DF0}" type="presOf" srcId="{F1B23D7F-306D-49C8-AA24-FC68659D1397}" destId="{62258A5C-10E8-4D49-BC38-CC6B1206BAF8}" srcOrd="0" destOrd="0" presId="urn:microsoft.com/office/officeart/2005/8/layout/chart3"/>
    <dgm:cxn modelId="{E038D34D-EFAC-4893-AE08-CB2E201C9873}" type="presOf" srcId="{81C431C1-513C-435D-A34E-31E89F9D1142}" destId="{1CC9034D-C1F0-4BF0-9CAD-B3B5F69C0DF6}" srcOrd="0" destOrd="0" presId="urn:microsoft.com/office/officeart/2005/8/layout/chart3"/>
    <dgm:cxn modelId="{846BD20E-880D-4AEB-8EED-75E1DA61FA9E}" srcId="{81C431C1-513C-435D-A34E-31E89F9D1142}" destId="{F1B23D7F-306D-49C8-AA24-FC68659D1397}" srcOrd="0" destOrd="0" parTransId="{47B4A127-90C1-4F4A-8877-61EE9987566C}" sibTransId="{20D8DE71-15D0-47B5-BF80-7A4FFB165572}"/>
    <dgm:cxn modelId="{A55D65C5-142E-4BA0-AC48-1ED5FA0B4A61}" type="presOf" srcId="{E008DDDE-9AC2-4AFE-B23C-BAF67543219A}" destId="{25F254FE-5B91-4536-A82C-5BFE416AB41C}" srcOrd="1" destOrd="0" presId="urn:microsoft.com/office/officeart/2005/8/layout/chart3"/>
    <dgm:cxn modelId="{C472FC87-9D7C-4215-BB4F-94016AFA4947}" type="presParOf" srcId="{1CC9034D-C1F0-4BF0-9CAD-B3B5F69C0DF6}" destId="{62258A5C-10E8-4D49-BC38-CC6B1206BAF8}" srcOrd="0" destOrd="0" presId="urn:microsoft.com/office/officeart/2005/8/layout/chart3"/>
    <dgm:cxn modelId="{05351EFE-7027-4216-A341-D7A30541D811}" type="presParOf" srcId="{1CC9034D-C1F0-4BF0-9CAD-B3B5F69C0DF6}" destId="{4F5E5C82-4E9B-46ED-BDAE-5EFC0A517FC4}" srcOrd="1" destOrd="0" presId="urn:microsoft.com/office/officeart/2005/8/layout/chart3"/>
    <dgm:cxn modelId="{A1E2FFDE-21E7-4446-82FA-416CC77D8CD7}" type="presParOf" srcId="{1CC9034D-C1F0-4BF0-9CAD-B3B5F69C0DF6}" destId="{4499464E-46F1-47BF-9690-D542B88A4CEA}" srcOrd="2" destOrd="0" presId="urn:microsoft.com/office/officeart/2005/8/layout/chart3"/>
    <dgm:cxn modelId="{84F427E1-C6D0-4B9E-8E7A-699E5241EAD3}" type="presParOf" srcId="{1CC9034D-C1F0-4BF0-9CAD-B3B5F69C0DF6}" destId="{25F254FE-5B91-4536-A82C-5BFE416AB41C}" srcOrd="3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43DA3A6-C85E-4CAD-BC3B-3A87E0AB628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FADBF1A-7424-4EE2-B586-986529ADDF50}">
      <dgm:prSet/>
      <dgm:spPr/>
      <dgm:t>
        <a:bodyPr/>
        <a:lstStyle/>
        <a:p>
          <a:pPr rtl="0"/>
          <a:r>
            <a:rPr lang="ru-RU" dirty="0" smtClean="0"/>
            <a:t>1) </a:t>
          </a:r>
          <a:r>
            <a:rPr lang="ru-RU" dirty="0" err="1" smtClean="0"/>
            <a:t>розмір</a:t>
          </a:r>
          <a:r>
            <a:rPr lang="ru-RU" dirty="0" smtClean="0"/>
            <a:t> ринку (</a:t>
          </a:r>
          <a:r>
            <a:rPr lang="ru-RU" dirty="0" err="1" smtClean="0"/>
            <a:t>місткість</a:t>
          </a:r>
          <a:r>
            <a:rPr lang="ru-RU" dirty="0" smtClean="0"/>
            <a:t>), дол. США; </a:t>
          </a:r>
          <a:endParaRPr lang="uk-UA" dirty="0"/>
        </a:p>
      </dgm:t>
    </dgm:pt>
    <dgm:pt modelId="{4EEDBF9D-0476-4799-BA7E-6FD6C62D3BEE}" type="parTrans" cxnId="{67EBB142-D480-41AB-965F-9890CB60BE2C}">
      <dgm:prSet/>
      <dgm:spPr/>
      <dgm:t>
        <a:bodyPr/>
        <a:lstStyle/>
        <a:p>
          <a:endParaRPr lang="uk-UA"/>
        </a:p>
      </dgm:t>
    </dgm:pt>
    <dgm:pt modelId="{199A8A1F-26B4-47EF-8BD8-A7FA050424AB}" type="sibTrans" cxnId="{67EBB142-D480-41AB-965F-9890CB60BE2C}">
      <dgm:prSet/>
      <dgm:spPr/>
      <dgm:t>
        <a:bodyPr/>
        <a:lstStyle/>
        <a:p>
          <a:endParaRPr lang="uk-UA"/>
        </a:p>
      </dgm:t>
    </dgm:pt>
    <dgm:pt modelId="{BE388B95-FA49-4C64-99F9-DE8CCACF300E}">
      <dgm:prSet/>
      <dgm:spPr/>
      <dgm:t>
        <a:bodyPr/>
        <a:lstStyle/>
        <a:p>
          <a:pPr rtl="0"/>
          <a:r>
            <a:rPr lang="ru-RU" dirty="0" smtClean="0"/>
            <a:t>2) </a:t>
          </a:r>
          <a:r>
            <a:rPr lang="ru-RU" dirty="0" err="1" smtClean="0"/>
            <a:t>географічне</a:t>
          </a:r>
          <a:r>
            <a:rPr lang="ru-RU" dirty="0" smtClean="0"/>
            <a:t> </a:t>
          </a:r>
          <a:r>
            <a:rPr lang="ru-RU" dirty="0" err="1" smtClean="0"/>
            <a:t>розміщення</a:t>
          </a:r>
          <a:r>
            <a:rPr lang="ru-RU" dirty="0" smtClean="0"/>
            <a:t> ринку; </a:t>
          </a:r>
          <a:endParaRPr lang="uk-UA" dirty="0"/>
        </a:p>
      </dgm:t>
    </dgm:pt>
    <dgm:pt modelId="{C8E9A876-7C10-4553-BA54-C947E40F9B5A}" type="parTrans" cxnId="{94D51635-A19C-4E90-81DC-D3ABAF0436A6}">
      <dgm:prSet/>
      <dgm:spPr/>
      <dgm:t>
        <a:bodyPr/>
        <a:lstStyle/>
        <a:p>
          <a:endParaRPr lang="uk-UA"/>
        </a:p>
      </dgm:t>
    </dgm:pt>
    <dgm:pt modelId="{9D1787E2-097E-484B-A5B8-087B674C6FF2}" type="sibTrans" cxnId="{94D51635-A19C-4E90-81DC-D3ABAF0436A6}">
      <dgm:prSet/>
      <dgm:spPr/>
      <dgm:t>
        <a:bodyPr/>
        <a:lstStyle/>
        <a:p>
          <a:endParaRPr lang="uk-UA"/>
        </a:p>
      </dgm:t>
    </dgm:pt>
    <dgm:pt modelId="{ED5F6D92-308F-48BD-AF84-B30E5B701187}">
      <dgm:prSet/>
      <dgm:spPr/>
      <dgm:t>
        <a:bodyPr/>
        <a:lstStyle/>
        <a:p>
          <a:pPr rtl="0"/>
          <a:r>
            <a:rPr lang="ru-RU" dirty="0" smtClean="0"/>
            <a:t>3) </a:t>
          </a:r>
          <a:r>
            <a:rPr lang="ru-RU" dirty="0" err="1" smtClean="0"/>
            <a:t>динаміка</a:t>
          </a:r>
          <a:r>
            <a:rPr lang="ru-RU" dirty="0" smtClean="0"/>
            <a:t> </a:t>
          </a:r>
          <a:r>
            <a:rPr lang="ru-RU" dirty="0" err="1" smtClean="0"/>
            <a:t>зростання</a:t>
          </a:r>
          <a:r>
            <a:rPr lang="ru-RU" dirty="0" smtClean="0"/>
            <a:t> </a:t>
          </a:r>
          <a:r>
            <a:rPr lang="ru-RU" dirty="0" err="1" smtClean="0"/>
            <a:t>торгівлі</a:t>
          </a:r>
          <a:r>
            <a:rPr lang="ru-RU" dirty="0" smtClean="0"/>
            <a:t> </a:t>
          </a:r>
          <a:r>
            <a:rPr lang="ru-RU" dirty="0" err="1" smtClean="0"/>
            <a:t>новим</a:t>
          </a:r>
          <a:r>
            <a:rPr lang="ru-RU" dirty="0" smtClean="0"/>
            <a:t> товаром (% на </a:t>
          </a:r>
          <a:r>
            <a:rPr lang="ru-RU" dirty="0" err="1" smtClean="0"/>
            <a:t>рік</a:t>
          </a:r>
          <a:r>
            <a:rPr lang="ru-RU" dirty="0" smtClean="0"/>
            <a:t>); </a:t>
          </a:r>
          <a:endParaRPr lang="uk-UA" dirty="0"/>
        </a:p>
      </dgm:t>
    </dgm:pt>
    <dgm:pt modelId="{4C9E843B-891A-4A28-BEA8-80EC2DF439BC}" type="parTrans" cxnId="{4D1F8B84-0296-4D12-9BB8-F9FDC2D1B11F}">
      <dgm:prSet/>
      <dgm:spPr/>
      <dgm:t>
        <a:bodyPr/>
        <a:lstStyle/>
        <a:p>
          <a:endParaRPr lang="uk-UA"/>
        </a:p>
      </dgm:t>
    </dgm:pt>
    <dgm:pt modelId="{6CE0FC25-C142-439F-8FC4-3779CA341AC3}" type="sibTrans" cxnId="{4D1F8B84-0296-4D12-9BB8-F9FDC2D1B11F}">
      <dgm:prSet/>
      <dgm:spPr/>
      <dgm:t>
        <a:bodyPr/>
        <a:lstStyle/>
        <a:p>
          <a:endParaRPr lang="uk-UA"/>
        </a:p>
      </dgm:t>
    </dgm:pt>
    <dgm:pt modelId="{F43A15D2-93DC-45D0-B678-55A3996DA65F}">
      <dgm:prSet/>
      <dgm:spPr/>
      <dgm:t>
        <a:bodyPr/>
        <a:lstStyle/>
        <a:p>
          <a:pPr rtl="0"/>
          <a:r>
            <a:rPr lang="ru-RU" dirty="0" smtClean="0"/>
            <a:t>4) </a:t>
          </a:r>
          <a:r>
            <a:rPr lang="ru-RU" dirty="0" err="1" smtClean="0"/>
            <a:t>ринкова</a:t>
          </a:r>
          <a:r>
            <a:rPr lang="ru-RU" dirty="0" smtClean="0"/>
            <a:t> перспектива на </a:t>
          </a:r>
          <a:r>
            <a:rPr lang="ru-RU" dirty="0" err="1" smtClean="0"/>
            <a:t>найближчі</a:t>
          </a:r>
          <a:r>
            <a:rPr lang="ru-RU" dirty="0" smtClean="0"/>
            <a:t> 10 </a:t>
          </a:r>
          <a:r>
            <a:rPr lang="ru-RU" dirty="0" err="1" smtClean="0"/>
            <a:t>років</a:t>
          </a:r>
          <a:r>
            <a:rPr lang="ru-RU" dirty="0" smtClean="0"/>
            <a:t>; </a:t>
          </a:r>
          <a:endParaRPr lang="uk-UA" dirty="0"/>
        </a:p>
      </dgm:t>
    </dgm:pt>
    <dgm:pt modelId="{9535DCE5-3FAB-4DB6-BFDC-96A9D8E48A4D}" type="parTrans" cxnId="{B916E08C-4583-44A0-AF1B-6D122E3CD404}">
      <dgm:prSet/>
      <dgm:spPr/>
      <dgm:t>
        <a:bodyPr/>
        <a:lstStyle/>
        <a:p>
          <a:endParaRPr lang="uk-UA"/>
        </a:p>
      </dgm:t>
    </dgm:pt>
    <dgm:pt modelId="{48C8008B-B6A3-4455-AAD5-E45C243B6869}" type="sibTrans" cxnId="{B916E08C-4583-44A0-AF1B-6D122E3CD404}">
      <dgm:prSet/>
      <dgm:spPr/>
      <dgm:t>
        <a:bodyPr/>
        <a:lstStyle/>
        <a:p>
          <a:endParaRPr lang="uk-UA"/>
        </a:p>
      </dgm:t>
    </dgm:pt>
    <dgm:pt modelId="{FBC30B23-EDB5-4A2C-B6B7-D1BFC522CC35}">
      <dgm:prSet/>
      <dgm:spPr/>
      <dgm:t>
        <a:bodyPr/>
        <a:lstStyle/>
        <a:p>
          <a:pPr rtl="0"/>
          <a:r>
            <a:rPr lang="ru-RU" dirty="0" smtClean="0"/>
            <a:t>5) </a:t>
          </a:r>
          <a:r>
            <a:rPr lang="ru-RU" dirty="0" err="1" smtClean="0"/>
            <a:t>сезонність</a:t>
          </a:r>
          <a:r>
            <a:rPr lang="ru-RU" dirty="0" smtClean="0"/>
            <a:t> </a:t>
          </a:r>
          <a:r>
            <a:rPr lang="ru-RU" dirty="0" err="1" smtClean="0"/>
            <a:t>продажів</a:t>
          </a:r>
          <a:r>
            <a:rPr lang="ru-RU" dirty="0" smtClean="0"/>
            <a:t> товару; </a:t>
          </a:r>
          <a:endParaRPr lang="uk-UA" dirty="0"/>
        </a:p>
      </dgm:t>
    </dgm:pt>
    <dgm:pt modelId="{74D4B69E-2490-4AB5-AA83-969854A348E4}" type="parTrans" cxnId="{9A0CA5AD-5F34-401E-A27A-7B2478A4FBFB}">
      <dgm:prSet/>
      <dgm:spPr/>
      <dgm:t>
        <a:bodyPr/>
        <a:lstStyle/>
        <a:p>
          <a:endParaRPr lang="uk-UA"/>
        </a:p>
      </dgm:t>
    </dgm:pt>
    <dgm:pt modelId="{EEFBEDDC-EBCE-4049-A8B9-A979A1A8E99C}" type="sibTrans" cxnId="{9A0CA5AD-5F34-401E-A27A-7B2478A4FBFB}">
      <dgm:prSet/>
      <dgm:spPr/>
      <dgm:t>
        <a:bodyPr/>
        <a:lstStyle/>
        <a:p>
          <a:endParaRPr lang="uk-UA"/>
        </a:p>
      </dgm:t>
    </dgm:pt>
    <dgm:pt modelId="{F7AC84D2-A889-497C-A297-7EE945727315}">
      <dgm:prSet/>
      <dgm:spPr/>
      <dgm:t>
        <a:bodyPr/>
        <a:lstStyle/>
        <a:p>
          <a:pPr rtl="0"/>
          <a:r>
            <a:rPr lang="ru-RU" dirty="0" smtClean="0"/>
            <a:t>6) </a:t>
          </a:r>
          <a:r>
            <a:rPr lang="ru-RU" dirty="0" err="1" smtClean="0"/>
            <a:t>вартість</a:t>
          </a:r>
          <a:r>
            <a:rPr lang="ru-RU" dirty="0" smtClean="0"/>
            <a:t> товару на ринку; </a:t>
          </a:r>
          <a:endParaRPr lang="uk-UA" dirty="0"/>
        </a:p>
      </dgm:t>
    </dgm:pt>
    <dgm:pt modelId="{B74396F7-55CD-4611-B2AD-6571E016AE89}" type="parTrans" cxnId="{4AB27CB6-CD09-48C7-831C-184BD2BAA8C7}">
      <dgm:prSet/>
      <dgm:spPr/>
      <dgm:t>
        <a:bodyPr/>
        <a:lstStyle/>
        <a:p>
          <a:endParaRPr lang="uk-UA"/>
        </a:p>
      </dgm:t>
    </dgm:pt>
    <dgm:pt modelId="{40BF1685-6285-49F4-8AF6-588E72895EAB}" type="sibTrans" cxnId="{4AB27CB6-CD09-48C7-831C-184BD2BAA8C7}">
      <dgm:prSet/>
      <dgm:spPr/>
      <dgm:t>
        <a:bodyPr/>
        <a:lstStyle/>
        <a:p>
          <a:endParaRPr lang="uk-UA"/>
        </a:p>
      </dgm:t>
    </dgm:pt>
    <dgm:pt modelId="{1E66BA85-5F53-4DED-B412-18FDAC0CF29E}">
      <dgm:prSet/>
      <dgm:spPr/>
      <dgm:t>
        <a:bodyPr/>
        <a:lstStyle/>
        <a:p>
          <a:pPr rtl="0"/>
          <a:r>
            <a:rPr lang="ru-RU" smtClean="0"/>
            <a:t>7</a:t>
          </a:r>
          <a:r>
            <a:rPr lang="ru-RU" dirty="0" smtClean="0"/>
            <a:t>) </a:t>
          </a:r>
          <a:r>
            <a:rPr lang="ru-RU" dirty="0" err="1" smtClean="0"/>
            <a:t>ставлення</a:t>
          </a:r>
          <a:r>
            <a:rPr lang="ru-RU" dirty="0" smtClean="0"/>
            <a:t> </a:t>
          </a:r>
          <a:r>
            <a:rPr lang="ru-RU" dirty="0" err="1" smtClean="0"/>
            <a:t>споживачів</a:t>
          </a:r>
          <a:r>
            <a:rPr lang="ru-RU" dirty="0" smtClean="0"/>
            <a:t> до товару;</a:t>
          </a:r>
          <a:endParaRPr lang="uk-UA" dirty="0"/>
        </a:p>
      </dgm:t>
    </dgm:pt>
    <dgm:pt modelId="{ACDFB88C-CF18-4C2A-B46C-3BC7F3B4B126}" type="parTrans" cxnId="{268D11B2-BE15-405B-8052-1AF19998E51B}">
      <dgm:prSet/>
      <dgm:spPr/>
      <dgm:t>
        <a:bodyPr/>
        <a:lstStyle/>
        <a:p>
          <a:endParaRPr lang="uk-UA"/>
        </a:p>
      </dgm:t>
    </dgm:pt>
    <dgm:pt modelId="{98D28A91-2984-4841-B552-36B573C9B607}" type="sibTrans" cxnId="{268D11B2-BE15-405B-8052-1AF19998E51B}">
      <dgm:prSet/>
      <dgm:spPr/>
      <dgm:t>
        <a:bodyPr/>
        <a:lstStyle/>
        <a:p>
          <a:endParaRPr lang="uk-UA"/>
        </a:p>
      </dgm:t>
    </dgm:pt>
    <dgm:pt modelId="{00166C0B-6BD3-43AE-B6F6-84578B029D83}" type="pres">
      <dgm:prSet presAssocID="{743DA3A6-C85E-4CAD-BC3B-3A87E0AB628F}" presName="linear" presStyleCnt="0">
        <dgm:presLayoutVars>
          <dgm:animLvl val="lvl"/>
          <dgm:resizeHandles val="exact"/>
        </dgm:presLayoutVars>
      </dgm:prSet>
      <dgm:spPr/>
    </dgm:pt>
    <dgm:pt modelId="{7A7B9418-2C1B-4946-80B0-3A8D13C41B0A}" type="pres">
      <dgm:prSet presAssocID="{9FADBF1A-7424-4EE2-B586-986529ADDF50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0AFE0859-2949-4F2C-A63B-7AD08B78613F}" type="pres">
      <dgm:prSet presAssocID="{199A8A1F-26B4-47EF-8BD8-A7FA050424AB}" presName="spacer" presStyleCnt="0"/>
      <dgm:spPr/>
    </dgm:pt>
    <dgm:pt modelId="{CF10C5E0-7EF9-403F-B382-5AF5153F74DA}" type="pres">
      <dgm:prSet presAssocID="{BE388B95-FA49-4C64-99F9-DE8CCACF300E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6630E4A6-520B-400A-BB76-A668DDB80856}" type="pres">
      <dgm:prSet presAssocID="{9D1787E2-097E-484B-A5B8-087B674C6FF2}" presName="spacer" presStyleCnt="0"/>
      <dgm:spPr/>
    </dgm:pt>
    <dgm:pt modelId="{205E5A44-B8A7-4E22-8CA1-CAE9371205A4}" type="pres">
      <dgm:prSet presAssocID="{ED5F6D92-308F-48BD-AF84-B30E5B701187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D0688994-960C-4A5A-8FCB-30A8FB09B69D}" type="pres">
      <dgm:prSet presAssocID="{6CE0FC25-C142-439F-8FC4-3779CA341AC3}" presName="spacer" presStyleCnt="0"/>
      <dgm:spPr/>
    </dgm:pt>
    <dgm:pt modelId="{FFD71C61-EFB9-4C22-9F3F-82E035C99EE1}" type="pres">
      <dgm:prSet presAssocID="{F43A15D2-93DC-45D0-B678-55A3996DA65F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1AAC71D9-9DBE-44CC-A884-B2000ACAC79A}" type="pres">
      <dgm:prSet presAssocID="{48C8008B-B6A3-4455-AAD5-E45C243B6869}" presName="spacer" presStyleCnt="0"/>
      <dgm:spPr/>
    </dgm:pt>
    <dgm:pt modelId="{0F07FC2C-B349-4CBB-A97A-799CD2F18F04}" type="pres">
      <dgm:prSet presAssocID="{FBC30B23-EDB5-4A2C-B6B7-D1BFC522CC35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3DE0A49D-5693-4CD9-9674-BF634EBB1416}" type="pres">
      <dgm:prSet presAssocID="{EEFBEDDC-EBCE-4049-A8B9-A979A1A8E99C}" presName="spacer" presStyleCnt="0"/>
      <dgm:spPr/>
    </dgm:pt>
    <dgm:pt modelId="{26A4F7FD-0CB0-47C3-9A0C-7289EA2A850E}" type="pres">
      <dgm:prSet presAssocID="{F7AC84D2-A889-497C-A297-7EE945727315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044D81EC-0E91-45DA-A584-E62706511481}" type="pres">
      <dgm:prSet presAssocID="{40BF1685-6285-49F4-8AF6-588E72895EAB}" presName="spacer" presStyleCnt="0"/>
      <dgm:spPr/>
    </dgm:pt>
    <dgm:pt modelId="{182DEDA4-6747-4040-952A-DC1C57322B03}" type="pres">
      <dgm:prSet presAssocID="{1E66BA85-5F53-4DED-B412-18FDAC0CF29E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67EBB142-D480-41AB-965F-9890CB60BE2C}" srcId="{743DA3A6-C85E-4CAD-BC3B-3A87E0AB628F}" destId="{9FADBF1A-7424-4EE2-B586-986529ADDF50}" srcOrd="0" destOrd="0" parTransId="{4EEDBF9D-0476-4799-BA7E-6FD6C62D3BEE}" sibTransId="{199A8A1F-26B4-47EF-8BD8-A7FA050424AB}"/>
    <dgm:cxn modelId="{268D11B2-BE15-405B-8052-1AF19998E51B}" srcId="{743DA3A6-C85E-4CAD-BC3B-3A87E0AB628F}" destId="{1E66BA85-5F53-4DED-B412-18FDAC0CF29E}" srcOrd="6" destOrd="0" parTransId="{ACDFB88C-CF18-4C2A-B46C-3BC7F3B4B126}" sibTransId="{98D28A91-2984-4841-B552-36B573C9B607}"/>
    <dgm:cxn modelId="{D1C5C5AF-2992-43FE-A15D-410FA07E9815}" type="presOf" srcId="{F7AC84D2-A889-497C-A297-7EE945727315}" destId="{26A4F7FD-0CB0-47C3-9A0C-7289EA2A850E}" srcOrd="0" destOrd="0" presId="urn:microsoft.com/office/officeart/2005/8/layout/vList2"/>
    <dgm:cxn modelId="{54A21D8C-C141-41BF-825C-524DC8513E4A}" type="presOf" srcId="{BE388B95-FA49-4C64-99F9-DE8CCACF300E}" destId="{CF10C5E0-7EF9-403F-B382-5AF5153F74DA}" srcOrd="0" destOrd="0" presId="urn:microsoft.com/office/officeart/2005/8/layout/vList2"/>
    <dgm:cxn modelId="{FBA64CD1-F604-4C47-AA00-23FBA223AAB2}" type="presOf" srcId="{1E66BA85-5F53-4DED-B412-18FDAC0CF29E}" destId="{182DEDA4-6747-4040-952A-DC1C57322B03}" srcOrd="0" destOrd="0" presId="urn:microsoft.com/office/officeart/2005/8/layout/vList2"/>
    <dgm:cxn modelId="{4310E7F9-0849-491A-8FFF-87B8405F1BEF}" type="presOf" srcId="{F43A15D2-93DC-45D0-B678-55A3996DA65F}" destId="{FFD71C61-EFB9-4C22-9F3F-82E035C99EE1}" srcOrd="0" destOrd="0" presId="urn:microsoft.com/office/officeart/2005/8/layout/vList2"/>
    <dgm:cxn modelId="{50F362C8-8C7C-4925-881A-CD7C7BB6130B}" type="presOf" srcId="{743DA3A6-C85E-4CAD-BC3B-3A87E0AB628F}" destId="{00166C0B-6BD3-43AE-B6F6-84578B029D83}" srcOrd="0" destOrd="0" presId="urn:microsoft.com/office/officeart/2005/8/layout/vList2"/>
    <dgm:cxn modelId="{4AB27CB6-CD09-48C7-831C-184BD2BAA8C7}" srcId="{743DA3A6-C85E-4CAD-BC3B-3A87E0AB628F}" destId="{F7AC84D2-A889-497C-A297-7EE945727315}" srcOrd="5" destOrd="0" parTransId="{B74396F7-55CD-4611-B2AD-6571E016AE89}" sibTransId="{40BF1685-6285-49F4-8AF6-588E72895EAB}"/>
    <dgm:cxn modelId="{AFA21F72-1B17-470E-B55E-00D0D1B9F1D0}" type="presOf" srcId="{ED5F6D92-308F-48BD-AF84-B30E5B701187}" destId="{205E5A44-B8A7-4E22-8CA1-CAE9371205A4}" srcOrd="0" destOrd="0" presId="urn:microsoft.com/office/officeart/2005/8/layout/vList2"/>
    <dgm:cxn modelId="{B4B45171-0C03-4350-A354-BA191F73CCA4}" type="presOf" srcId="{FBC30B23-EDB5-4A2C-B6B7-D1BFC522CC35}" destId="{0F07FC2C-B349-4CBB-A97A-799CD2F18F04}" srcOrd="0" destOrd="0" presId="urn:microsoft.com/office/officeart/2005/8/layout/vList2"/>
    <dgm:cxn modelId="{4D1F8B84-0296-4D12-9BB8-F9FDC2D1B11F}" srcId="{743DA3A6-C85E-4CAD-BC3B-3A87E0AB628F}" destId="{ED5F6D92-308F-48BD-AF84-B30E5B701187}" srcOrd="2" destOrd="0" parTransId="{4C9E843B-891A-4A28-BEA8-80EC2DF439BC}" sibTransId="{6CE0FC25-C142-439F-8FC4-3779CA341AC3}"/>
    <dgm:cxn modelId="{9A0CA5AD-5F34-401E-A27A-7B2478A4FBFB}" srcId="{743DA3A6-C85E-4CAD-BC3B-3A87E0AB628F}" destId="{FBC30B23-EDB5-4A2C-B6B7-D1BFC522CC35}" srcOrd="4" destOrd="0" parTransId="{74D4B69E-2490-4AB5-AA83-969854A348E4}" sibTransId="{EEFBEDDC-EBCE-4049-A8B9-A979A1A8E99C}"/>
    <dgm:cxn modelId="{B916E08C-4583-44A0-AF1B-6D122E3CD404}" srcId="{743DA3A6-C85E-4CAD-BC3B-3A87E0AB628F}" destId="{F43A15D2-93DC-45D0-B678-55A3996DA65F}" srcOrd="3" destOrd="0" parTransId="{9535DCE5-3FAB-4DB6-BFDC-96A9D8E48A4D}" sibTransId="{48C8008B-B6A3-4455-AAD5-E45C243B6869}"/>
    <dgm:cxn modelId="{94D51635-A19C-4E90-81DC-D3ABAF0436A6}" srcId="{743DA3A6-C85E-4CAD-BC3B-3A87E0AB628F}" destId="{BE388B95-FA49-4C64-99F9-DE8CCACF300E}" srcOrd="1" destOrd="0" parTransId="{C8E9A876-7C10-4553-BA54-C947E40F9B5A}" sibTransId="{9D1787E2-097E-484B-A5B8-087B674C6FF2}"/>
    <dgm:cxn modelId="{EB1F84B6-F4DE-44D3-BF12-1988BEDA4A76}" type="presOf" srcId="{9FADBF1A-7424-4EE2-B586-986529ADDF50}" destId="{7A7B9418-2C1B-4946-80B0-3A8D13C41B0A}" srcOrd="0" destOrd="0" presId="urn:microsoft.com/office/officeart/2005/8/layout/vList2"/>
    <dgm:cxn modelId="{567A6D22-DF16-4B6E-BA7D-49D0F64E47EB}" type="presParOf" srcId="{00166C0B-6BD3-43AE-B6F6-84578B029D83}" destId="{7A7B9418-2C1B-4946-80B0-3A8D13C41B0A}" srcOrd="0" destOrd="0" presId="urn:microsoft.com/office/officeart/2005/8/layout/vList2"/>
    <dgm:cxn modelId="{08C2E75D-8E74-4297-8654-A73B89C555A7}" type="presParOf" srcId="{00166C0B-6BD3-43AE-B6F6-84578B029D83}" destId="{0AFE0859-2949-4F2C-A63B-7AD08B78613F}" srcOrd="1" destOrd="0" presId="urn:microsoft.com/office/officeart/2005/8/layout/vList2"/>
    <dgm:cxn modelId="{869152BB-B29D-412D-BBAD-C2C28E04B317}" type="presParOf" srcId="{00166C0B-6BD3-43AE-B6F6-84578B029D83}" destId="{CF10C5E0-7EF9-403F-B382-5AF5153F74DA}" srcOrd="2" destOrd="0" presId="urn:microsoft.com/office/officeart/2005/8/layout/vList2"/>
    <dgm:cxn modelId="{B67E99BF-4B4C-4974-9C1D-7CDD481EFA73}" type="presParOf" srcId="{00166C0B-6BD3-43AE-B6F6-84578B029D83}" destId="{6630E4A6-520B-400A-BB76-A668DDB80856}" srcOrd="3" destOrd="0" presId="urn:microsoft.com/office/officeart/2005/8/layout/vList2"/>
    <dgm:cxn modelId="{18C0E986-37D4-4914-A35F-8AE614F1D943}" type="presParOf" srcId="{00166C0B-6BD3-43AE-B6F6-84578B029D83}" destId="{205E5A44-B8A7-4E22-8CA1-CAE9371205A4}" srcOrd="4" destOrd="0" presId="urn:microsoft.com/office/officeart/2005/8/layout/vList2"/>
    <dgm:cxn modelId="{3306E4EB-2992-4D7E-BEFB-914F3825CFB9}" type="presParOf" srcId="{00166C0B-6BD3-43AE-B6F6-84578B029D83}" destId="{D0688994-960C-4A5A-8FCB-30A8FB09B69D}" srcOrd="5" destOrd="0" presId="urn:microsoft.com/office/officeart/2005/8/layout/vList2"/>
    <dgm:cxn modelId="{0800388F-EB11-4B6B-85E0-3F82B04556BC}" type="presParOf" srcId="{00166C0B-6BD3-43AE-B6F6-84578B029D83}" destId="{FFD71C61-EFB9-4C22-9F3F-82E035C99EE1}" srcOrd="6" destOrd="0" presId="urn:microsoft.com/office/officeart/2005/8/layout/vList2"/>
    <dgm:cxn modelId="{6A1095C3-C961-4CA8-885B-2659E72DF67E}" type="presParOf" srcId="{00166C0B-6BD3-43AE-B6F6-84578B029D83}" destId="{1AAC71D9-9DBE-44CC-A884-B2000ACAC79A}" srcOrd="7" destOrd="0" presId="urn:microsoft.com/office/officeart/2005/8/layout/vList2"/>
    <dgm:cxn modelId="{3A37607A-26CB-42CF-9FED-660B7E2B74A2}" type="presParOf" srcId="{00166C0B-6BD3-43AE-B6F6-84578B029D83}" destId="{0F07FC2C-B349-4CBB-A97A-799CD2F18F04}" srcOrd="8" destOrd="0" presId="urn:microsoft.com/office/officeart/2005/8/layout/vList2"/>
    <dgm:cxn modelId="{911EF915-0BAF-4171-B47B-368F2B0AB523}" type="presParOf" srcId="{00166C0B-6BD3-43AE-B6F6-84578B029D83}" destId="{3DE0A49D-5693-4CD9-9674-BF634EBB1416}" srcOrd="9" destOrd="0" presId="urn:microsoft.com/office/officeart/2005/8/layout/vList2"/>
    <dgm:cxn modelId="{A8D1BC94-7947-4C7E-805B-106ADEF0374D}" type="presParOf" srcId="{00166C0B-6BD3-43AE-B6F6-84578B029D83}" destId="{26A4F7FD-0CB0-47C3-9A0C-7289EA2A850E}" srcOrd="10" destOrd="0" presId="urn:microsoft.com/office/officeart/2005/8/layout/vList2"/>
    <dgm:cxn modelId="{99912CD7-AB50-4B25-8CBB-7ABFDEF46AC7}" type="presParOf" srcId="{00166C0B-6BD3-43AE-B6F6-84578B029D83}" destId="{044D81EC-0E91-45DA-A584-E62706511481}" srcOrd="11" destOrd="0" presId="urn:microsoft.com/office/officeart/2005/8/layout/vList2"/>
    <dgm:cxn modelId="{8C358A9B-328B-4540-8071-41B481B4E1C3}" type="presParOf" srcId="{00166C0B-6BD3-43AE-B6F6-84578B029D83}" destId="{182DEDA4-6747-4040-952A-DC1C57322B03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13F5BBB-4BAD-4F0E-99B0-2E6A2EC0E1F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6E001A7-88E4-470D-A72C-83FBF3F2D4C7}">
      <dgm:prSet/>
      <dgm:spPr/>
      <dgm:t>
        <a:bodyPr/>
        <a:lstStyle/>
        <a:p>
          <a:pPr rtl="0"/>
          <a:r>
            <a:rPr lang="ru-RU" dirty="0" smtClean="0"/>
            <a:t>8) </a:t>
          </a:r>
          <a:r>
            <a:rPr lang="ru-RU" dirty="0" err="1" smtClean="0"/>
            <a:t>ступінь</a:t>
          </a:r>
          <a:r>
            <a:rPr lang="ru-RU" dirty="0" smtClean="0"/>
            <a:t> потреби в </a:t>
          </a:r>
          <a:r>
            <a:rPr lang="ru-RU" dirty="0" err="1" smtClean="0"/>
            <a:t>товарі</a:t>
          </a:r>
          <a:r>
            <a:rPr lang="ru-RU" dirty="0" smtClean="0"/>
            <a:t>;</a:t>
          </a:r>
          <a:endParaRPr lang="uk-UA" dirty="0"/>
        </a:p>
      </dgm:t>
    </dgm:pt>
    <dgm:pt modelId="{24905B94-82FF-4B82-81A8-D7E39A107EDE}" type="parTrans" cxnId="{17A0433F-EAE4-4C93-9EA9-79184CD02B65}">
      <dgm:prSet/>
      <dgm:spPr/>
      <dgm:t>
        <a:bodyPr/>
        <a:lstStyle/>
        <a:p>
          <a:endParaRPr lang="uk-UA"/>
        </a:p>
      </dgm:t>
    </dgm:pt>
    <dgm:pt modelId="{E32CCA58-2A2C-4DB3-A6D5-ED56B662FF68}" type="sibTrans" cxnId="{17A0433F-EAE4-4C93-9EA9-79184CD02B65}">
      <dgm:prSet/>
      <dgm:spPr/>
      <dgm:t>
        <a:bodyPr/>
        <a:lstStyle/>
        <a:p>
          <a:endParaRPr lang="uk-UA"/>
        </a:p>
      </dgm:t>
    </dgm:pt>
    <dgm:pt modelId="{C257CB9A-204D-4498-B3B8-DAA6E28AE83E}">
      <dgm:prSet/>
      <dgm:spPr/>
      <dgm:t>
        <a:bodyPr/>
        <a:lstStyle/>
        <a:p>
          <a:pPr rtl="0"/>
          <a:r>
            <a:rPr lang="ru-RU" dirty="0" smtClean="0"/>
            <a:t>9) частота покупок товару; </a:t>
          </a:r>
          <a:endParaRPr lang="uk-UA" dirty="0"/>
        </a:p>
      </dgm:t>
    </dgm:pt>
    <dgm:pt modelId="{9743DE71-92C0-4A58-BA74-FD6CB42C9A5A}" type="parTrans" cxnId="{623A6B88-4BC7-4FB8-8D0B-3B23FE4B4178}">
      <dgm:prSet/>
      <dgm:spPr/>
      <dgm:t>
        <a:bodyPr/>
        <a:lstStyle/>
        <a:p>
          <a:endParaRPr lang="uk-UA"/>
        </a:p>
      </dgm:t>
    </dgm:pt>
    <dgm:pt modelId="{CE440494-8D39-44E7-9D42-78280F7C7CD2}" type="sibTrans" cxnId="{623A6B88-4BC7-4FB8-8D0B-3B23FE4B4178}">
      <dgm:prSet/>
      <dgm:spPr/>
      <dgm:t>
        <a:bodyPr/>
        <a:lstStyle/>
        <a:p>
          <a:endParaRPr lang="uk-UA"/>
        </a:p>
      </dgm:t>
    </dgm:pt>
    <dgm:pt modelId="{36097A40-A075-4A0A-B428-272ACFB13708}">
      <dgm:prSet/>
      <dgm:spPr/>
      <dgm:t>
        <a:bodyPr/>
        <a:lstStyle/>
        <a:p>
          <a:pPr rtl="0"/>
          <a:r>
            <a:rPr lang="ru-RU" dirty="0" smtClean="0"/>
            <a:t>10) </a:t>
          </a:r>
          <a:r>
            <a:rPr lang="ru-RU" dirty="0" err="1" smtClean="0"/>
            <a:t>ставлення</a:t>
          </a:r>
          <a:r>
            <a:rPr lang="ru-RU" dirty="0" smtClean="0"/>
            <a:t> до </a:t>
          </a:r>
          <a:r>
            <a:rPr lang="ru-RU" dirty="0" err="1" smtClean="0"/>
            <a:t>специфічних</a:t>
          </a:r>
          <a:r>
            <a:rPr lang="ru-RU" dirty="0" smtClean="0"/>
            <a:t> </a:t>
          </a:r>
          <a:r>
            <a:rPr lang="ru-RU" dirty="0" err="1" smtClean="0"/>
            <a:t>властивостей</a:t>
          </a:r>
          <a:r>
            <a:rPr lang="ru-RU" dirty="0" smtClean="0"/>
            <a:t> товару (</a:t>
          </a:r>
          <a:r>
            <a:rPr lang="ru-RU" dirty="0" err="1" smtClean="0"/>
            <a:t>вигляд</a:t>
          </a:r>
          <a:r>
            <a:rPr lang="ru-RU" dirty="0" smtClean="0"/>
            <a:t>, смак, запах); </a:t>
          </a:r>
          <a:endParaRPr lang="uk-UA" dirty="0"/>
        </a:p>
      </dgm:t>
    </dgm:pt>
    <dgm:pt modelId="{FFC0A11F-2ECD-4D57-91C1-9A0D520F79FA}" type="parTrans" cxnId="{CB358B82-D475-4980-AD1B-6530ED863F2B}">
      <dgm:prSet/>
      <dgm:spPr/>
      <dgm:t>
        <a:bodyPr/>
        <a:lstStyle/>
        <a:p>
          <a:endParaRPr lang="uk-UA"/>
        </a:p>
      </dgm:t>
    </dgm:pt>
    <dgm:pt modelId="{CCBCA66F-15CE-4658-A6E7-3A616921A235}" type="sibTrans" cxnId="{CB358B82-D475-4980-AD1B-6530ED863F2B}">
      <dgm:prSet/>
      <dgm:spPr/>
      <dgm:t>
        <a:bodyPr/>
        <a:lstStyle/>
        <a:p>
          <a:endParaRPr lang="uk-UA"/>
        </a:p>
      </dgm:t>
    </dgm:pt>
    <dgm:pt modelId="{2E34A29D-2D31-4F8A-BFBE-099B3B752EB1}">
      <dgm:prSet/>
      <dgm:spPr/>
      <dgm:t>
        <a:bodyPr/>
        <a:lstStyle/>
        <a:p>
          <a:pPr rtl="0"/>
          <a:r>
            <a:rPr lang="ru-RU" dirty="0" smtClean="0"/>
            <a:t>11) </a:t>
          </a:r>
          <a:r>
            <a:rPr lang="ru-RU" dirty="0" err="1" smtClean="0"/>
            <a:t>ставлення</a:t>
          </a:r>
          <a:r>
            <a:rPr lang="ru-RU" dirty="0" smtClean="0"/>
            <a:t> до товару </a:t>
          </a:r>
          <a:r>
            <a:rPr lang="ru-RU" dirty="0" err="1" smtClean="0"/>
            <a:t>торгових</a:t>
          </a:r>
          <a:r>
            <a:rPr lang="ru-RU" dirty="0" smtClean="0"/>
            <a:t> </a:t>
          </a:r>
          <a:r>
            <a:rPr lang="ru-RU" dirty="0" err="1" smtClean="0"/>
            <a:t>посередників</a:t>
          </a:r>
          <a:r>
            <a:rPr lang="ru-RU" dirty="0" smtClean="0"/>
            <a:t>; </a:t>
          </a:r>
          <a:endParaRPr lang="uk-UA" dirty="0"/>
        </a:p>
      </dgm:t>
    </dgm:pt>
    <dgm:pt modelId="{014613ED-F007-4DA2-AF02-75FDF8A96D27}" type="parTrans" cxnId="{182A2496-1652-4E38-9EB2-FF30CAD5AD8D}">
      <dgm:prSet/>
      <dgm:spPr/>
      <dgm:t>
        <a:bodyPr/>
        <a:lstStyle/>
        <a:p>
          <a:endParaRPr lang="uk-UA"/>
        </a:p>
      </dgm:t>
    </dgm:pt>
    <dgm:pt modelId="{0A9FB32E-5634-46FB-9D8C-8D9CE7714C53}" type="sibTrans" cxnId="{182A2496-1652-4E38-9EB2-FF30CAD5AD8D}">
      <dgm:prSet/>
      <dgm:spPr/>
      <dgm:t>
        <a:bodyPr/>
        <a:lstStyle/>
        <a:p>
          <a:endParaRPr lang="uk-UA"/>
        </a:p>
      </dgm:t>
    </dgm:pt>
    <dgm:pt modelId="{BBFBF17C-24FA-4902-8A85-66CFADA97DBA}">
      <dgm:prSet/>
      <dgm:spPr/>
      <dgm:t>
        <a:bodyPr/>
        <a:lstStyle/>
        <a:p>
          <a:pPr rtl="0"/>
          <a:r>
            <a:rPr lang="ru-RU" dirty="0" smtClean="0"/>
            <a:t>12) </a:t>
          </a:r>
          <a:r>
            <a:rPr lang="ru-RU" dirty="0" err="1" smtClean="0"/>
            <a:t>ступінь</a:t>
          </a:r>
          <a:r>
            <a:rPr lang="ru-RU" dirty="0" smtClean="0"/>
            <a:t> </a:t>
          </a:r>
          <a:r>
            <a:rPr lang="ru-RU" dirty="0" err="1" smtClean="0"/>
            <a:t>відповідності</a:t>
          </a:r>
          <a:r>
            <a:rPr lang="ru-RU" dirty="0" smtClean="0"/>
            <a:t> упаковки </a:t>
          </a:r>
          <a:r>
            <a:rPr lang="ru-RU" dirty="0" err="1" smtClean="0"/>
            <a:t>необхідним</a:t>
          </a:r>
          <a:r>
            <a:rPr lang="ru-RU" dirty="0" smtClean="0"/>
            <a:t> </a:t>
          </a:r>
          <a:r>
            <a:rPr lang="ru-RU" dirty="0" err="1" smtClean="0"/>
            <a:t>умовам</a:t>
          </a:r>
          <a:r>
            <a:rPr lang="ru-RU" dirty="0" smtClean="0"/>
            <a:t> (</a:t>
          </a:r>
          <a:r>
            <a:rPr lang="ru-RU" dirty="0" err="1" smtClean="0"/>
            <a:t>вимогам</a:t>
          </a:r>
          <a:r>
            <a:rPr lang="ru-RU" dirty="0" smtClean="0"/>
            <a:t>); </a:t>
          </a:r>
          <a:endParaRPr lang="uk-UA" dirty="0"/>
        </a:p>
      </dgm:t>
    </dgm:pt>
    <dgm:pt modelId="{54505C52-3123-4921-AC01-EA1FD02ED8E0}" type="parTrans" cxnId="{3426D780-CD62-4199-9558-67B77EEC9EA8}">
      <dgm:prSet/>
      <dgm:spPr/>
      <dgm:t>
        <a:bodyPr/>
        <a:lstStyle/>
        <a:p>
          <a:endParaRPr lang="uk-UA"/>
        </a:p>
      </dgm:t>
    </dgm:pt>
    <dgm:pt modelId="{2F46C3DA-342A-4A91-B51D-D7217802678A}" type="sibTrans" cxnId="{3426D780-CD62-4199-9558-67B77EEC9EA8}">
      <dgm:prSet/>
      <dgm:spPr/>
      <dgm:t>
        <a:bodyPr/>
        <a:lstStyle/>
        <a:p>
          <a:endParaRPr lang="uk-UA"/>
        </a:p>
      </dgm:t>
    </dgm:pt>
    <dgm:pt modelId="{C95DE19B-4679-4B22-B2BD-A77113B5C85F}">
      <dgm:prSet/>
      <dgm:spPr/>
      <dgm:t>
        <a:bodyPr/>
        <a:lstStyle/>
        <a:p>
          <a:pPr rtl="0"/>
          <a:r>
            <a:rPr lang="ru-RU" dirty="0" smtClean="0"/>
            <a:t>13) </a:t>
          </a:r>
          <a:r>
            <a:rPr lang="ru-RU" dirty="0" err="1" smtClean="0"/>
            <a:t>умови</a:t>
          </a:r>
          <a:r>
            <a:rPr lang="ru-RU" dirty="0" smtClean="0"/>
            <a:t> </a:t>
          </a:r>
          <a:r>
            <a:rPr lang="ru-RU" dirty="0" err="1" smtClean="0"/>
            <a:t>конкуренції</a:t>
          </a:r>
          <a:r>
            <a:rPr lang="ru-RU" dirty="0" smtClean="0"/>
            <a:t>; </a:t>
          </a:r>
          <a:endParaRPr lang="uk-UA" dirty="0"/>
        </a:p>
      </dgm:t>
    </dgm:pt>
    <dgm:pt modelId="{FC18B9FC-616B-408A-BD31-D3D8E55892C1}" type="parTrans" cxnId="{76893297-621D-4CF7-A5D1-9E3A4F948BFD}">
      <dgm:prSet/>
      <dgm:spPr/>
      <dgm:t>
        <a:bodyPr/>
        <a:lstStyle/>
        <a:p>
          <a:endParaRPr lang="uk-UA"/>
        </a:p>
      </dgm:t>
    </dgm:pt>
    <dgm:pt modelId="{F1B7CD81-2B1E-4997-8863-3F499FF3BD42}" type="sibTrans" cxnId="{76893297-621D-4CF7-A5D1-9E3A4F948BFD}">
      <dgm:prSet/>
      <dgm:spPr/>
      <dgm:t>
        <a:bodyPr/>
        <a:lstStyle/>
        <a:p>
          <a:endParaRPr lang="uk-UA"/>
        </a:p>
      </dgm:t>
    </dgm:pt>
    <dgm:pt modelId="{E5139FDF-14C2-4751-95C0-66B9ECA218F9}">
      <dgm:prSet/>
      <dgm:spPr/>
      <dgm:t>
        <a:bodyPr/>
        <a:lstStyle/>
        <a:p>
          <a:pPr rtl="0"/>
          <a:r>
            <a:rPr lang="ru-RU" smtClean="0"/>
            <a:t>14</a:t>
          </a:r>
          <a:r>
            <a:rPr lang="ru-RU" dirty="0" smtClean="0"/>
            <a:t>) </a:t>
          </a:r>
          <a:r>
            <a:rPr lang="ru-RU" dirty="0" err="1" smtClean="0"/>
            <a:t>необхідний</a:t>
          </a:r>
          <a:r>
            <a:rPr lang="ru-RU" dirty="0" smtClean="0"/>
            <a:t> </a:t>
          </a:r>
          <a:r>
            <a:rPr lang="ru-RU" dirty="0" err="1" smtClean="0"/>
            <a:t>обсяг</a:t>
          </a:r>
          <a:r>
            <a:rPr lang="ru-RU" dirty="0" smtClean="0"/>
            <a:t> </a:t>
          </a:r>
          <a:r>
            <a:rPr lang="ru-RU" dirty="0" err="1" smtClean="0"/>
            <a:t>ринкових</a:t>
          </a:r>
          <a:r>
            <a:rPr lang="ru-RU" dirty="0" smtClean="0"/>
            <a:t> </a:t>
          </a:r>
          <a:r>
            <a:rPr lang="ru-RU" dirty="0" err="1" smtClean="0"/>
            <a:t>досліджень</a:t>
          </a:r>
          <a:r>
            <a:rPr lang="ru-RU" dirty="0" smtClean="0"/>
            <a:t> для </a:t>
          </a:r>
          <a:r>
            <a:rPr lang="ru-RU" dirty="0" err="1" smtClean="0"/>
            <a:t>пристосування</a:t>
          </a:r>
          <a:r>
            <a:rPr lang="ru-RU" dirty="0" smtClean="0"/>
            <a:t> товару до ринку. </a:t>
          </a:r>
          <a:endParaRPr lang="uk-UA" dirty="0"/>
        </a:p>
      </dgm:t>
    </dgm:pt>
    <dgm:pt modelId="{D7020E0C-3842-46CB-8818-E0CF9AF2F295}" type="parTrans" cxnId="{10D5725B-87DF-454C-8094-33476BA99939}">
      <dgm:prSet/>
      <dgm:spPr/>
      <dgm:t>
        <a:bodyPr/>
        <a:lstStyle/>
        <a:p>
          <a:endParaRPr lang="uk-UA"/>
        </a:p>
      </dgm:t>
    </dgm:pt>
    <dgm:pt modelId="{E3F61DD9-1A18-4393-8391-29B447752CC1}" type="sibTrans" cxnId="{10D5725B-87DF-454C-8094-33476BA99939}">
      <dgm:prSet/>
      <dgm:spPr/>
      <dgm:t>
        <a:bodyPr/>
        <a:lstStyle/>
        <a:p>
          <a:endParaRPr lang="uk-UA"/>
        </a:p>
      </dgm:t>
    </dgm:pt>
    <dgm:pt modelId="{C7AFBA55-EB61-4433-B293-9E671746DDBF}" type="pres">
      <dgm:prSet presAssocID="{713F5BBB-4BAD-4F0E-99B0-2E6A2EC0E1F4}" presName="linear" presStyleCnt="0">
        <dgm:presLayoutVars>
          <dgm:animLvl val="lvl"/>
          <dgm:resizeHandles val="exact"/>
        </dgm:presLayoutVars>
      </dgm:prSet>
      <dgm:spPr/>
    </dgm:pt>
    <dgm:pt modelId="{45DEB9DB-20FA-40F7-AF4E-D58808041FBB}" type="pres">
      <dgm:prSet presAssocID="{D6E001A7-88E4-470D-A72C-83FBF3F2D4C7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D970947-55C1-4E07-A0DC-82EDF1EB4C28}" type="pres">
      <dgm:prSet presAssocID="{E32CCA58-2A2C-4DB3-A6D5-ED56B662FF68}" presName="spacer" presStyleCnt="0"/>
      <dgm:spPr/>
    </dgm:pt>
    <dgm:pt modelId="{DEA82E41-FB6F-40BA-A9F5-A263FF64CDFB}" type="pres">
      <dgm:prSet presAssocID="{C257CB9A-204D-4498-B3B8-DAA6E28AE83E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311BF984-E68E-40F0-B899-E7E751D723B9}" type="pres">
      <dgm:prSet presAssocID="{CE440494-8D39-44E7-9D42-78280F7C7CD2}" presName="spacer" presStyleCnt="0"/>
      <dgm:spPr/>
    </dgm:pt>
    <dgm:pt modelId="{F942C801-CB15-4A3C-B2AE-D9942D9EBF35}" type="pres">
      <dgm:prSet presAssocID="{36097A40-A075-4A0A-B428-272ACFB13708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3723DE7B-25C4-45B0-BAE2-4777DBC06404}" type="pres">
      <dgm:prSet presAssocID="{CCBCA66F-15CE-4658-A6E7-3A616921A235}" presName="spacer" presStyleCnt="0"/>
      <dgm:spPr/>
    </dgm:pt>
    <dgm:pt modelId="{6312FB9A-A1CE-4F16-BDD4-92123F126230}" type="pres">
      <dgm:prSet presAssocID="{2E34A29D-2D31-4F8A-BFBE-099B3B752EB1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2B4C37BB-DB69-4856-9326-49F53790C482}" type="pres">
      <dgm:prSet presAssocID="{0A9FB32E-5634-46FB-9D8C-8D9CE7714C53}" presName="spacer" presStyleCnt="0"/>
      <dgm:spPr/>
    </dgm:pt>
    <dgm:pt modelId="{CBBF8C53-2678-4065-9FC6-C9CE827D2FBB}" type="pres">
      <dgm:prSet presAssocID="{BBFBF17C-24FA-4902-8A85-66CFADA97DBA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24AC7B07-7FC9-43DC-BEA3-4704FB0A7DC3}" type="pres">
      <dgm:prSet presAssocID="{2F46C3DA-342A-4A91-B51D-D7217802678A}" presName="spacer" presStyleCnt="0"/>
      <dgm:spPr/>
    </dgm:pt>
    <dgm:pt modelId="{4DEA0F1B-6E43-41DD-A7DA-13E8D069D08B}" type="pres">
      <dgm:prSet presAssocID="{C95DE19B-4679-4B22-B2BD-A77113B5C85F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93703FDE-5CFA-435F-8611-E04074AB2F15}" type="pres">
      <dgm:prSet presAssocID="{F1B7CD81-2B1E-4997-8863-3F499FF3BD42}" presName="spacer" presStyleCnt="0"/>
      <dgm:spPr/>
    </dgm:pt>
    <dgm:pt modelId="{2F296CD9-0692-42AE-A6B3-0E99C27068E0}" type="pres">
      <dgm:prSet presAssocID="{E5139FDF-14C2-4751-95C0-66B9ECA218F9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76893297-621D-4CF7-A5D1-9E3A4F948BFD}" srcId="{713F5BBB-4BAD-4F0E-99B0-2E6A2EC0E1F4}" destId="{C95DE19B-4679-4B22-B2BD-A77113B5C85F}" srcOrd="5" destOrd="0" parTransId="{FC18B9FC-616B-408A-BD31-D3D8E55892C1}" sibTransId="{F1B7CD81-2B1E-4997-8863-3F499FF3BD42}"/>
    <dgm:cxn modelId="{17A0433F-EAE4-4C93-9EA9-79184CD02B65}" srcId="{713F5BBB-4BAD-4F0E-99B0-2E6A2EC0E1F4}" destId="{D6E001A7-88E4-470D-A72C-83FBF3F2D4C7}" srcOrd="0" destOrd="0" parTransId="{24905B94-82FF-4B82-81A8-D7E39A107EDE}" sibTransId="{E32CCA58-2A2C-4DB3-A6D5-ED56B662FF68}"/>
    <dgm:cxn modelId="{623A6B88-4BC7-4FB8-8D0B-3B23FE4B4178}" srcId="{713F5BBB-4BAD-4F0E-99B0-2E6A2EC0E1F4}" destId="{C257CB9A-204D-4498-B3B8-DAA6E28AE83E}" srcOrd="1" destOrd="0" parTransId="{9743DE71-92C0-4A58-BA74-FD6CB42C9A5A}" sibTransId="{CE440494-8D39-44E7-9D42-78280F7C7CD2}"/>
    <dgm:cxn modelId="{98DBECFB-9CB5-4F71-AB7E-70CE9C5ABEDC}" type="presOf" srcId="{BBFBF17C-24FA-4902-8A85-66CFADA97DBA}" destId="{CBBF8C53-2678-4065-9FC6-C9CE827D2FBB}" srcOrd="0" destOrd="0" presId="urn:microsoft.com/office/officeart/2005/8/layout/vList2"/>
    <dgm:cxn modelId="{182A2496-1652-4E38-9EB2-FF30CAD5AD8D}" srcId="{713F5BBB-4BAD-4F0E-99B0-2E6A2EC0E1F4}" destId="{2E34A29D-2D31-4F8A-BFBE-099B3B752EB1}" srcOrd="3" destOrd="0" parTransId="{014613ED-F007-4DA2-AF02-75FDF8A96D27}" sibTransId="{0A9FB32E-5634-46FB-9D8C-8D9CE7714C53}"/>
    <dgm:cxn modelId="{5D135A9A-1E38-427C-A0C8-9C5DC879CE80}" type="presOf" srcId="{D6E001A7-88E4-470D-A72C-83FBF3F2D4C7}" destId="{45DEB9DB-20FA-40F7-AF4E-D58808041FBB}" srcOrd="0" destOrd="0" presId="urn:microsoft.com/office/officeart/2005/8/layout/vList2"/>
    <dgm:cxn modelId="{2CC93500-CF83-475E-82E3-4AF1F23B6CA4}" type="presOf" srcId="{C95DE19B-4679-4B22-B2BD-A77113B5C85F}" destId="{4DEA0F1B-6E43-41DD-A7DA-13E8D069D08B}" srcOrd="0" destOrd="0" presId="urn:microsoft.com/office/officeart/2005/8/layout/vList2"/>
    <dgm:cxn modelId="{4208E83F-7B2E-45CA-AD80-971CF225E6C6}" type="presOf" srcId="{2E34A29D-2D31-4F8A-BFBE-099B3B752EB1}" destId="{6312FB9A-A1CE-4F16-BDD4-92123F126230}" srcOrd="0" destOrd="0" presId="urn:microsoft.com/office/officeart/2005/8/layout/vList2"/>
    <dgm:cxn modelId="{E695ED17-2EF6-4379-9824-A59655F391CB}" type="presOf" srcId="{36097A40-A075-4A0A-B428-272ACFB13708}" destId="{F942C801-CB15-4A3C-B2AE-D9942D9EBF35}" srcOrd="0" destOrd="0" presId="urn:microsoft.com/office/officeart/2005/8/layout/vList2"/>
    <dgm:cxn modelId="{3426D780-CD62-4199-9558-67B77EEC9EA8}" srcId="{713F5BBB-4BAD-4F0E-99B0-2E6A2EC0E1F4}" destId="{BBFBF17C-24FA-4902-8A85-66CFADA97DBA}" srcOrd="4" destOrd="0" parTransId="{54505C52-3123-4921-AC01-EA1FD02ED8E0}" sibTransId="{2F46C3DA-342A-4A91-B51D-D7217802678A}"/>
    <dgm:cxn modelId="{D8ABBA74-3992-4BF9-AE55-1A4A8C9BB6A2}" type="presOf" srcId="{713F5BBB-4BAD-4F0E-99B0-2E6A2EC0E1F4}" destId="{C7AFBA55-EB61-4433-B293-9E671746DDBF}" srcOrd="0" destOrd="0" presId="urn:microsoft.com/office/officeart/2005/8/layout/vList2"/>
    <dgm:cxn modelId="{CB358B82-D475-4980-AD1B-6530ED863F2B}" srcId="{713F5BBB-4BAD-4F0E-99B0-2E6A2EC0E1F4}" destId="{36097A40-A075-4A0A-B428-272ACFB13708}" srcOrd="2" destOrd="0" parTransId="{FFC0A11F-2ECD-4D57-91C1-9A0D520F79FA}" sibTransId="{CCBCA66F-15CE-4658-A6E7-3A616921A235}"/>
    <dgm:cxn modelId="{7567D99C-23FB-4CF7-B1A5-BA60047F3B7C}" type="presOf" srcId="{E5139FDF-14C2-4751-95C0-66B9ECA218F9}" destId="{2F296CD9-0692-42AE-A6B3-0E99C27068E0}" srcOrd="0" destOrd="0" presId="urn:microsoft.com/office/officeart/2005/8/layout/vList2"/>
    <dgm:cxn modelId="{10D5725B-87DF-454C-8094-33476BA99939}" srcId="{713F5BBB-4BAD-4F0E-99B0-2E6A2EC0E1F4}" destId="{E5139FDF-14C2-4751-95C0-66B9ECA218F9}" srcOrd="6" destOrd="0" parTransId="{D7020E0C-3842-46CB-8818-E0CF9AF2F295}" sibTransId="{E3F61DD9-1A18-4393-8391-29B447752CC1}"/>
    <dgm:cxn modelId="{A410D26C-277F-4D59-AFFD-EDC144E43EC9}" type="presOf" srcId="{C257CB9A-204D-4498-B3B8-DAA6E28AE83E}" destId="{DEA82E41-FB6F-40BA-A9F5-A263FF64CDFB}" srcOrd="0" destOrd="0" presId="urn:microsoft.com/office/officeart/2005/8/layout/vList2"/>
    <dgm:cxn modelId="{C3F7A33E-2E73-490E-B63C-C0F65A968D4D}" type="presParOf" srcId="{C7AFBA55-EB61-4433-B293-9E671746DDBF}" destId="{45DEB9DB-20FA-40F7-AF4E-D58808041FBB}" srcOrd="0" destOrd="0" presId="urn:microsoft.com/office/officeart/2005/8/layout/vList2"/>
    <dgm:cxn modelId="{E1EE7ABB-1574-4CBD-A919-8724F77F0D90}" type="presParOf" srcId="{C7AFBA55-EB61-4433-B293-9E671746DDBF}" destId="{ED970947-55C1-4E07-A0DC-82EDF1EB4C28}" srcOrd="1" destOrd="0" presId="urn:microsoft.com/office/officeart/2005/8/layout/vList2"/>
    <dgm:cxn modelId="{06C71C3A-7308-4E84-9B47-205ABD116711}" type="presParOf" srcId="{C7AFBA55-EB61-4433-B293-9E671746DDBF}" destId="{DEA82E41-FB6F-40BA-A9F5-A263FF64CDFB}" srcOrd="2" destOrd="0" presId="urn:microsoft.com/office/officeart/2005/8/layout/vList2"/>
    <dgm:cxn modelId="{BBDC0C1E-F938-41C9-BB1F-0086682C6296}" type="presParOf" srcId="{C7AFBA55-EB61-4433-B293-9E671746DDBF}" destId="{311BF984-E68E-40F0-B899-E7E751D723B9}" srcOrd="3" destOrd="0" presId="urn:microsoft.com/office/officeart/2005/8/layout/vList2"/>
    <dgm:cxn modelId="{18AFB3FB-6791-4B0E-BCF1-CF4C401A91F5}" type="presParOf" srcId="{C7AFBA55-EB61-4433-B293-9E671746DDBF}" destId="{F942C801-CB15-4A3C-B2AE-D9942D9EBF35}" srcOrd="4" destOrd="0" presId="urn:microsoft.com/office/officeart/2005/8/layout/vList2"/>
    <dgm:cxn modelId="{2F24C28D-4392-49EA-9166-7DCB2A044E8C}" type="presParOf" srcId="{C7AFBA55-EB61-4433-B293-9E671746DDBF}" destId="{3723DE7B-25C4-45B0-BAE2-4777DBC06404}" srcOrd="5" destOrd="0" presId="urn:microsoft.com/office/officeart/2005/8/layout/vList2"/>
    <dgm:cxn modelId="{DE29311B-FF67-4A55-A34C-C077C8E0BA97}" type="presParOf" srcId="{C7AFBA55-EB61-4433-B293-9E671746DDBF}" destId="{6312FB9A-A1CE-4F16-BDD4-92123F126230}" srcOrd="6" destOrd="0" presId="urn:microsoft.com/office/officeart/2005/8/layout/vList2"/>
    <dgm:cxn modelId="{F2EAC7C5-61B5-4031-A312-F031211F49E9}" type="presParOf" srcId="{C7AFBA55-EB61-4433-B293-9E671746DDBF}" destId="{2B4C37BB-DB69-4856-9326-49F53790C482}" srcOrd="7" destOrd="0" presId="urn:microsoft.com/office/officeart/2005/8/layout/vList2"/>
    <dgm:cxn modelId="{8F031DD8-BBD4-4188-BD92-2E172F9A4290}" type="presParOf" srcId="{C7AFBA55-EB61-4433-B293-9E671746DDBF}" destId="{CBBF8C53-2678-4065-9FC6-C9CE827D2FBB}" srcOrd="8" destOrd="0" presId="urn:microsoft.com/office/officeart/2005/8/layout/vList2"/>
    <dgm:cxn modelId="{C1190D09-FD8C-4D59-8AA6-74E8B43793C7}" type="presParOf" srcId="{C7AFBA55-EB61-4433-B293-9E671746DDBF}" destId="{24AC7B07-7FC9-43DC-BEA3-4704FB0A7DC3}" srcOrd="9" destOrd="0" presId="urn:microsoft.com/office/officeart/2005/8/layout/vList2"/>
    <dgm:cxn modelId="{7210F0D7-3AD2-4EE9-83B0-14A757EC7A08}" type="presParOf" srcId="{C7AFBA55-EB61-4433-B293-9E671746DDBF}" destId="{4DEA0F1B-6E43-41DD-A7DA-13E8D069D08B}" srcOrd="10" destOrd="0" presId="urn:microsoft.com/office/officeart/2005/8/layout/vList2"/>
    <dgm:cxn modelId="{D182B78C-8870-43DA-A4B5-84F5E4407FB2}" type="presParOf" srcId="{C7AFBA55-EB61-4433-B293-9E671746DDBF}" destId="{93703FDE-5CFA-435F-8611-E04074AB2F15}" srcOrd="11" destOrd="0" presId="urn:microsoft.com/office/officeart/2005/8/layout/vList2"/>
    <dgm:cxn modelId="{6C1CCB91-CCC3-4D5D-B654-151FEF2F4890}" type="presParOf" srcId="{C7AFBA55-EB61-4433-B293-9E671746DDBF}" destId="{2F296CD9-0692-42AE-A6B3-0E99C27068E0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3001B60-7D2D-4A7A-BF47-6E09F58E9BD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6617E80-7D99-4D45-B88B-E99FDF9B14D1}">
      <dgm:prSet/>
      <dgm:spPr/>
      <dgm:t>
        <a:bodyPr/>
        <a:lstStyle/>
        <a:p>
          <a:pPr rtl="0"/>
          <a:r>
            <a:rPr lang="uk-UA" dirty="0" smtClean="0"/>
            <a:t>Причини застосування суб'єктивного підходу:</a:t>
          </a:r>
          <a:endParaRPr lang="uk-UA" dirty="0"/>
        </a:p>
      </dgm:t>
    </dgm:pt>
    <dgm:pt modelId="{CBF6A2DC-D67D-46B3-9AB1-86D0397E2937}" type="parTrans" cxnId="{91992A16-C1DD-45D5-8D07-02299FEC1627}">
      <dgm:prSet/>
      <dgm:spPr/>
      <dgm:t>
        <a:bodyPr/>
        <a:lstStyle/>
        <a:p>
          <a:endParaRPr lang="uk-UA"/>
        </a:p>
      </dgm:t>
    </dgm:pt>
    <dgm:pt modelId="{BB07741B-1375-4756-9C7D-DA6A9996702B}" type="sibTrans" cxnId="{91992A16-C1DD-45D5-8D07-02299FEC1627}">
      <dgm:prSet/>
      <dgm:spPr/>
      <dgm:t>
        <a:bodyPr/>
        <a:lstStyle/>
        <a:p>
          <a:endParaRPr lang="uk-UA"/>
        </a:p>
      </dgm:t>
    </dgm:pt>
    <dgm:pt modelId="{F6CCD919-D1FB-4DC7-9D3C-454538962A05}">
      <dgm:prSet/>
      <dgm:spPr/>
      <dgm:t>
        <a:bodyPr/>
        <a:lstStyle/>
        <a:p>
          <a:pPr rtl="0"/>
          <a:r>
            <a:rPr lang="uk-UA" dirty="0" smtClean="0"/>
            <a:t>добре ставлення осіб, що приймають рішення, до країни або її культури; наслідки ознайомчого візиту або несподіваних зустрічей; інтуїтивна довіра до зарубіжного партнера; марнолюбне прагнення працювати на новому або дуже складному ринку, бажання бути першим; бажання легалізувати за кордоном які-небудь дії. </a:t>
          </a:r>
          <a:endParaRPr lang="uk-UA" dirty="0"/>
        </a:p>
      </dgm:t>
    </dgm:pt>
    <dgm:pt modelId="{F7D2B1AD-CCD3-4244-9903-B37F1248028A}" type="parTrans" cxnId="{662D1B65-0125-406E-946D-CA75EE8F9C36}">
      <dgm:prSet/>
      <dgm:spPr/>
      <dgm:t>
        <a:bodyPr/>
        <a:lstStyle/>
        <a:p>
          <a:endParaRPr lang="uk-UA"/>
        </a:p>
      </dgm:t>
    </dgm:pt>
    <dgm:pt modelId="{C3F4C6BE-5F30-45BC-BBA2-857C928FD4E6}" type="sibTrans" cxnId="{662D1B65-0125-406E-946D-CA75EE8F9C36}">
      <dgm:prSet/>
      <dgm:spPr/>
      <dgm:t>
        <a:bodyPr/>
        <a:lstStyle/>
        <a:p>
          <a:endParaRPr lang="uk-UA"/>
        </a:p>
      </dgm:t>
    </dgm:pt>
    <dgm:pt modelId="{CC5F8BA8-2E60-44E2-979A-1DB3C0D0668D}" type="pres">
      <dgm:prSet presAssocID="{53001B60-7D2D-4A7A-BF47-6E09F58E9BD0}" presName="Name0" presStyleCnt="0">
        <dgm:presLayoutVars>
          <dgm:dir/>
          <dgm:animLvl val="lvl"/>
          <dgm:resizeHandles val="exact"/>
        </dgm:presLayoutVars>
      </dgm:prSet>
      <dgm:spPr/>
    </dgm:pt>
    <dgm:pt modelId="{3BD3954F-256D-41CB-B959-A5A77ADC1A7D}" type="pres">
      <dgm:prSet presAssocID="{06617E80-7D99-4D45-B88B-E99FDF9B14D1}" presName="linNode" presStyleCnt="0"/>
      <dgm:spPr/>
    </dgm:pt>
    <dgm:pt modelId="{EC33D8E5-5248-4317-BBEA-FEE36AD71AB7}" type="pres">
      <dgm:prSet presAssocID="{06617E80-7D99-4D45-B88B-E99FDF9B14D1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382DADD9-DEF8-4FD5-8CE2-F0D5140EA6F5}" type="pres">
      <dgm:prSet presAssocID="{06617E80-7D99-4D45-B88B-E99FDF9B14D1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662D1B65-0125-406E-946D-CA75EE8F9C36}" srcId="{06617E80-7D99-4D45-B88B-E99FDF9B14D1}" destId="{F6CCD919-D1FB-4DC7-9D3C-454538962A05}" srcOrd="0" destOrd="0" parTransId="{F7D2B1AD-CCD3-4244-9903-B37F1248028A}" sibTransId="{C3F4C6BE-5F30-45BC-BBA2-857C928FD4E6}"/>
    <dgm:cxn modelId="{5DEBCC40-63A6-4F9E-999F-8C80C2D7FB30}" type="presOf" srcId="{06617E80-7D99-4D45-B88B-E99FDF9B14D1}" destId="{EC33D8E5-5248-4317-BBEA-FEE36AD71AB7}" srcOrd="0" destOrd="0" presId="urn:microsoft.com/office/officeart/2005/8/layout/vList5"/>
    <dgm:cxn modelId="{91992A16-C1DD-45D5-8D07-02299FEC1627}" srcId="{53001B60-7D2D-4A7A-BF47-6E09F58E9BD0}" destId="{06617E80-7D99-4D45-B88B-E99FDF9B14D1}" srcOrd="0" destOrd="0" parTransId="{CBF6A2DC-D67D-46B3-9AB1-86D0397E2937}" sibTransId="{BB07741B-1375-4756-9C7D-DA6A9996702B}"/>
    <dgm:cxn modelId="{A7916D28-C754-4EF7-9852-6C6A07757FB0}" type="presOf" srcId="{F6CCD919-D1FB-4DC7-9D3C-454538962A05}" destId="{382DADD9-DEF8-4FD5-8CE2-F0D5140EA6F5}" srcOrd="0" destOrd="0" presId="urn:microsoft.com/office/officeart/2005/8/layout/vList5"/>
    <dgm:cxn modelId="{8880A18D-9D35-4169-B929-361C4A27CF3F}" type="presOf" srcId="{53001B60-7D2D-4A7A-BF47-6E09F58E9BD0}" destId="{CC5F8BA8-2E60-44E2-979A-1DB3C0D0668D}" srcOrd="0" destOrd="0" presId="urn:microsoft.com/office/officeart/2005/8/layout/vList5"/>
    <dgm:cxn modelId="{00550575-39A1-4DF5-BA25-48007FA6E5FB}" type="presParOf" srcId="{CC5F8BA8-2E60-44E2-979A-1DB3C0D0668D}" destId="{3BD3954F-256D-41CB-B959-A5A77ADC1A7D}" srcOrd="0" destOrd="0" presId="urn:microsoft.com/office/officeart/2005/8/layout/vList5"/>
    <dgm:cxn modelId="{502EE7B4-12C9-4FC8-9A66-FCD0E911AB76}" type="presParOf" srcId="{3BD3954F-256D-41CB-B959-A5A77ADC1A7D}" destId="{EC33D8E5-5248-4317-BBEA-FEE36AD71AB7}" srcOrd="0" destOrd="0" presId="urn:microsoft.com/office/officeart/2005/8/layout/vList5"/>
    <dgm:cxn modelId="{460C0082-989D-49D2-9A07-CE46D352773B}" type="presParOf" srcId="{3BD3954F-256D-41CB-B959-A5A77ADC1A7D}" destId="{382DADD9-DEF8-4FD5-8CE2-F0D5140EA6F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721847D-706E-4DBD-861C-B858765DEBF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uk-UA"/>
        </a:p>
      </dgm:t>
    </dgm:pt>
    <dgm:pt modelId="{83D8FEC7-3955-4580-A4FB-F95B51F7C6AF}">
      <dgm:prSet/>
      <dgm:spPr/>
      <dgm:t>
        <a:bodyPr/>
        <a:lstStyle/>
        <a:p>
          <a:pPr rtl="0"/>
          <a:r>
            <a:rPr lang="uk-UA" dirty="0" smtClean="0"/>
            <a:t>Загальною вимогою до інформаційної бази за дискретного підходу є надійність, правдивість, перевіреність обраних показників: розмір ринку, динаміка зростання ринку, власні конкурентні переваги, потенціал ринку, доступність ринку, сприймання ринку, стабільність (оцінка ризиків). </a:t>
          </a:r>
          <a:endParaRPr lang="uk-UA" dirty="0"/>
        </a:p>
      </dgm:t>
    </dgm:pt>
    <dgm:pt modelId="{22BBC82C-35A7-4EF0-B538-57BD015AE241}" type="parTrans" cxnId="{10A769B3-A117-49EA-9FF1-7ECF402E6C6C}">
      <dgm:prSet/>
      <dgm:spPr/>
      <dgm:t>
        <a:bodyPr/>
        <a:lstStyle/>
        <a:p>
          <a:endParaRPr lang="uk-UA"/>
        </a:p>
      </dgm:t>
    </dgm:pt>
    <dgm:pt modelId="{6198DD4D-2C41-4FE6-A8F0-44BAA052FDF8}" type="sibTrans" cxnId="{10A769B3-A117-49EA-9FF1-7ECF402E6C6C}">
      <dgm:prSet/>
      <dgm:spPr/>
      <dgm:t>
        <a:bodyPr/>
        <a:lstStyle/>
        <a:p>
          <a:endParaRPr lang="uk-UA"/>
        </a:p>
      </dgm:t>
    </dgm:pt>
    <dgm:pt modelId="{88F85C0D-2904-453B-B724-FC9D992DA9CD}" type="pres">
      <dgm:prSet presAssocID="{A721847D-706E-4DBD-861C-B858765DEBFA}" presName="linear" presStyleCnt="0">
        <dgm:presLayoutVars>
          <dgm:animLvl val="lvl"/>
          <dgm:resizeHandles val="exact"/>
        </dgm:presLayoutVars>
      </dgm:prSet>
      <dgm:spPr/>
    </dgm:pt>
    <dgm:pt modelId="{2625B6BD-2FD0-4318-BD0D-9DD69B13A8BB}" type="pres">
      <dgm:prSet presAssocID="{83D8FEC7-3955-4580-A4FB-F95B51F7C6AF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14B3736C-C3A6-45FC-848A-641B44C988F2}" type="presOf" srcId="{83D8FEC7-3955-4580-A4FB-F95B51F7C6AF}" destId="{2625B6BD-2FD0-4318-BD0D-9DD69B13A8BB}" srcOrd="0" destOrd="0" presId="urn:microsoft.com/office/officeart/2005/8/layout/vList2"/>
    <dgm:cxn modelId="{10A769B3-A117-49EA-9FF1-7ECF402E6C6C}" srcId="{A721847D-706E-4DBD-861C-B858765DEBFA}" destId="{83D8FEC7-3955-4580-A4FB-F95B51F7C6AF}" srcOrd="0" destOrd="0" parTransId="{22BBC82C-35A7-4EF0-B538-57BD015AE241}" sibTransId="{6198DD4D-2C41-4FE6-A8F0-44BAA052FDF8}"/>
    <dgm:cxn modelId="{E49321E1-6171-4CF9-8B31-4C9EB65724BB}" type="presOf" srcId="{A721847D-706E-4DBD-861C-B858765DEBFA}" destId="{88F85C0D-2904-453B-B724-FC9D992DA9CD}" srcOrd="0" destOrd="0" presId="urn:microsoft.com/office/officeart/2005/8/layout/vList2"/>
    <dgm:cxn modelId="{E806352E-EB68-41D3-B3A9-D73F84B9CBAC}" type="presParOf" srcId="{88F85C0D-2904-453B-B724-FC9D992DA9CD}" destId="{2625B6BD-2FD0-4318-BD0D-9DD69B13A8B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A14F209D-56F1-465A-B652-8861E5D4CC8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EB84495-E960-4F5A-AAA4-7940B3DAEFEA}">
      <dgm:prSet custT="1"/>
      <dgm:spPr/>
      <dgm:t>
        <a:bodyPr/>
        <a:lstStyle/>
        <a:p>
          <a:pPr rtl="0"/>
          <a:r>
            <a:rPr lang="ru-RU" sz="1800" dirty="0" smtClean="0"/>
            <a:t>До </a:t>
          </a:r>
          <a:r>
            <a:rPr lang="ru-RU" sz="1800" dirty="0" err="1" smtClean="0"/>
            <a:t>показників</a:t>
          </a:r>
          <a:r>
            <a:rPr lang="ru-RU" sz="1800" dirty="0" smtClean="0"/>
            <a:t> </a:t>
          </a:r>
          <a:r>
            <a:rPr lang="ru-RU" sz="1800" dirty="0" err="1" smtClean="0"/>
            <a:t>оцінки</a:t>
          </a:r>
          <a:r>
            <a:rPr lang="ru-RU" sz="1800" dirty="0" smtClean="0"/>
            <a:t> </a:t>
          </a:r>
          <a:r>
            <a:rPr lang="ru-RU" sz="1800" dirty="0" err="1" smtClean="0"/>
            <a:t>привабливості</a:t>
          </a:r>
          <a:r>
            <a:rPr lang="ru-RU" sz="1800" dirty="0" smtClean="0"/>
            <a:t> ринку </a:t>
          </a:r>
          <a:r>
            <a:rPr lang="ru-RU" sz="1800" dirty="0" err="1" smtClean="0"/>
            <a:t>відносять</a:t>
          </a:r>
          <a:r>
            <a:rPr lang="ru-RU" sz="1800" dirty="0" smtClean="0"/>
            <a:t>:</a:t>
          </a:r>
          <a:endParaRPr lang="uk-UA" sz="1800" dirty="0"/>
        </a:p>
      </dgm:t>
    </dgm:pt>
    <dgm:pt modelId="{020FB5FD-31B3-4719-A91F-B5669C2D0FD3}" type="parTrans" cxnId="{97F490B4-A9C6-4FB8-8E43-5991C71E954E}">
      <dgm:prSet/>
      <dgm:spPr/>
      <dgm:t>
        <a:bodyPr/>
        <a:lstStyle/>
        <a:p>
          <a:endParaRPr lang="uk-UA"/>
        </a:p>
      </dgm:t>
    </dgm:pt>
    <dgm:pt modelId="{D547BB6A-EC09-45F0-B57F-AC1ABCB45863}" type="sibTrans" cxnId="{97F490B4-A9C6-4FB8-8E43-5991C71E954E}">
      <dgm:prSet/>
      <dgm:spPr/>
      <dgm:t>
        <a:bodyPr/>
        <a:lstStyle/>
        <a:p>
          <a:endParaRPr lang="uk-UA"/>
        </a:p>
      </dgm:t>
    </dgm:pt>
    <dgm:pt modelId="{A84D8FFD-CF60-4AB2-83E6-38D4EE5083A9}">
      <dgm:prSet custT="1"/>
      <dgm:spPr/>
      <dgm:t>
        <a:bodyPr/>
        <a:lstStyle/>
        <a:p>
          <a:pPr rtl="0"/>
          <a:r>
            <a:rPr lang="ru-RU" sz="1800" dirty="0" smtClean="0"/>
            <a:t>До </a:t>
          </a:r>
          <a:r>
            <a:rPr lang="ru-RU" sz="1800" dirty="0" err="1" smtClean="0"/>
            <a:t>показників</a:t>
          </a:r>
          <a:r>
            <a:rPr lang="ru-RU" sz="1800" dirty="0" smtClean="0"/>
            <a:t> </a:t>
          </a:r>
          <a:r>
            <a:rPr lang="ru-RU" sz="1800" dirty="0" err="1" smtClean="0"/>
            <a:t>оцінки</a:t>
          </a:r>
          <a:r>
            <a:rPr lang="ru-RU" sz="1800" dirty="0" smtClean="0"/>
            <a:t> </a:t>
          </a:r>
          <a:r>
            <a:rPr lang="ru-RU" sz="1800" dirty="0" err="1" smtClean="0"/>
            <a:t>власних</a:t>
          </a:r>
          <a:r>
            <a:rPr lang="ru-RU" sz="1800" dirty="0" smtClean="0"/>
            <a:t> </a:t>
          </a:r>
          <a:r>
            <a:rPr lang="ru-RU" sz="1800" dirty="0" err="1" smtClean="0"/>
            <a:t>конкурентних</a:t>
          </a:r>
          <a:r>
            <a:rPr lang="ru-RU" sz="1800" dirty="0" smtClean="0"/>
            <a:t> </a:t>
          </a:r>
          <a:r>
            <a:rPr lang="ru-RU" sz="1800" dirty="0" err="1" smtClean="0"/>
            <a:t>переваг</a:t>
          </a:r>
          <a:r>
            <a:rPr lang="ru-RU" sz="1800" dirty="0" smtClean="0"/>
            <a:t> належать:</a:t>
          </a:r>
          <a:endParaRPr lang="uk-UA" sz="1800" dirty="0"/>
        </a:p>
      </dgm:t>
    </dgm:pt>
    <dgm:pt modelId="{50EAB6F0-1FD9-441A-8C9B-A2423A795781}" type="parTrans" cxnId="{48E5344A-7712-464C-9B94-C33C0085EB51}">
      <dgm:prSet/>
      <dgm:spPr/>
      <dgm:t>
        <a:bodyPr/>
        <a:lstStyle/>
        <a:p>
          <a:endParaRPr lang="uk-UA"/>
        </a:p>
      </dgm:t>
    </dgm:pt>
    <dgm:pt modelId="{CD0B4A1F-CFAD-4F0A-A425-C6F0932BD4E5}" type="sibTrans" cxnId="{48E5344A-7712-464C-9B94-C33C0085EB51}">
      <dgm:prSet/>
      <dgm:spPr/>
      <dgm:t>
        <a:bodyPr/>
        <a:lstStyle/>
        <a:p>
          <a:endParaRPr lang="uk-UA"/>
        </a:p>
      </dgm:t>
    </dgm:pt>
    <dgm:pt modelId="{6221EA54-1A19-4D6E-9177-7DC56E9F51EE}">
      <dgm:prSet/>
      <dgm:spPr/>
      <dgm:t>
        <a:bodyPr/>
        <a:lstStyle/>
        <a:p>
          <a:pPr rtl="0"/>
          <a:r>
            <a:rPr lang="ru-RU" dirty="0" err="1" smtClean="0"/>
            <a:t>розмір</a:t>
          </a:r>
          <a:r>
            <a:rPr lang="ru-RU" dirty="0" smtClean="0"/>
            <a:t> ринку; </a:t>
          </a:r>
          <a:endParaRPr lang="uk-UA" dirty="0"/>
        </a:p>
      </dgm:t>
    </dgm:pt>
    <dgm:pt modelId="{13715CA8-6E23-41FF-9165-2887FB806B85}" type="parTrans" cxnId="{7F8DAE71-D53B-4DF7-8C7D-5C9C379CB201}">
      <dgm:prSet/>
      <dgm:spPr/>
      <dgm:t>
        <a:bodyPr/>
        <a:lstStyle/>
        <a:p>
          <a:endParaRPr lang="uk-UA"/>
        </a:p>
      </dgm:t>
    </dgm:pt>
    <dgm:pt modelId="{86CA6DB4-5831-422C-BFC8-F7E74E8DD1FC}" type="sibTrans" cxnId="{7F8DAE71-D53B-4DF7-8C7D-5C9C379CB201}">
      <dgm:prSet/>
      <dgm:spPr/>
      <dgm:t>
        <a:bodyPr/>
        <a:lstStyle/>
        <a:p>
          <a:endParaRPr lang="uk-UA"/>
        </a:p>
      </dgm:t>
    </dgm:pt>
    <dgm:pt modelId="{42BE344B-C70A-4F07-BB6C-9E33C89563B6}">
      <dgm:prSet/>
      <dgm:spPr/>
      <dgm:t>
        <a:bodyPr/>
        <a:lstStyle/>
        <a:p>
          <a:pPr rtl="0"/>
          <a:r>
            <a:rPr lang="ru-RU" dirty="0" err="1" smtClean="0"/>
            <a:t>тенденції</a:t>
          </a:r>
          <a:r>
            <a:rPr lang="ru-RU" dirty="0" smtClean="0"/>
            <a:t> </a:t>
          </a:r>
          <a:r>
            <a:rPr lang="ru-RU" dirty="0" err="1" smtClean="0"/>
            <a:t>зростання</a:t>
          </a:r>
          <a:r>
            <a:rPr lang="ru-RU" dirty="0" smtClean="0"/>
            <a:t>; </a:t>
          </a:r>
          <a:endParaRPr lang="uk-UA" dirty="0"/>
        </a:p>
      </dgm:t>
    </dgm:pt>
    <dgm:pt modelId="{01386BF3-0FEF-40A7-A02B-A2B151FB5156}" type="parTrans" cxnId="{65592B16-7968-463B-A52F-4364C98A4192}">
      <dgm:prSet/>
      <dgm:spPr/>
      <dgm:t>
        <a:bodyPr/>
        <a:lstStyle/>
        <a:p>
          <a:endParaRPr lang="uk-UA"/>
        </a:p>
      </dgm:t>
    </dgm:pt>
    <dgm:pt modelId="{D6D8AFAC-6F89-4209-8FD5-8F8F644A425D}" type="sibTrans" cxnId="{65592B16-7968-463B-A52F-4364C98A4192}">
      <dgm:prSet/>
      <dgm:spPr/>
      <dgm:t>
        <a:bodyPr/>
        <a:lstStyle/>
        <a:p>
          <a:endParaRPr lang="uk-UA"/>
        </a:p>
      </dgm:t>
    </dgm:pt>
    <dgm:pt modelId="{9CFF2CCE-131D-46CB-B8F4-83636E592FCC}">
      <dgm:prSet/>
      <dgm:spPr/>
      <dgm:t>
        <a:bodyPr/>
        <a:lstStyle/>
        <a:p>
          <a:pPr rtl="0"/>
          <a:r>
            <a:rPr lang="ru-RU" dirty="0" err="1" smtClean="0"/>
            <a:t>різноманітність</a:t>
          </a:r>
          <a:r>
            <a:rPr lang="ru-RU" dirty="0" smtClean="0"/>
            <a:t> ринку - </a:t>
          </a:r>
          <a:r>
            <a:rPr lang="ru-RU" dirty="0" err="1" smtClean="0"/>
            <a:t>асортимент</a:t>
          </a:r>
          <a:r>
            <a:rPr lang="ru-RU" dirty="0" smtClean="0"/>
            <a:t> товару; </a:t>
          </a:r>
          <a:endParaRPr lang="uk-UA" dirty="0"/>
        </a:p>
      </dgm:t>
    </dgm:pt>
    <dgm:pt modelId="{FE80E09B-AF6E-412F-8345-436A694BAF3B}" type="parTrans" cxnId="{25219032-1BE2-4D86-99D9-259A11A2C9AE}">
      <dgm:prSet/>
      <dgm:spPr/>
      <dgm:t>
        <a:bodyPr/>
        <a:lstStyle/>
        <a:p>
          <a:endParaRPr lang="uk-UA"/>
        </a:p>
      </dgm:t>
    </dgm:pt>
    <dgm:pt modelId="{B4D00E78-9EEB-40F4-89D4-5AC7C4E66362}" type="sibTrans" cxnId="{25219032-1BE2-4D86-99D9-259A11A2C9AE}">
      <dgm:prSet/>
      <dgm:spPr/>
      <dgm:t>
        <a:bodyPr/>
        <a:lstStyle/>
        <a:p>
          <a:endParaRPr lang="uk-UA"/>
        </a:p>
      </dgm:t>
    </dgm:pt>
    <dgm:pt modelId="{C0F1F761-CF70-481B-AD51-501DD4E0AC8B}">
      <dgm:prSet/>
      <dgm:spPr/>
      <dgm:t>
        <a:bodyPr/>
        <a:lstStyle/>
        <a:p>
          <a:pPr rtl="0"/>
          <a:r>
            <a:rPr lang="ru-RU" dirty="0" err="1" smtClean="0"/>
            <a:t>інтенсивність</a:t>
          </a:r>
          <a:r>
            <a:rPr lang="ru-RU" dirty="0" smtClean="0"/>
            <a:t> </a:t>
          </a:r>
          <a:r>
            <a:rPr lang="ru-RU" dirty="0" err="1" smtClean="0"/>
            <a:t>капіталовкладень</a:t>
          </a:r>
          <a:r>
            <a:rPr lang="ru-RU" dirty="0" smtClean="0"/>
            <a:t>; </a:t>
          </a:r>
          <a:endParaRPr lang="uk-UA" dirty="0"/>
        </a:p>
      </dgm:t>
    </dgm:pt>
    <dgm:pt modelId="{87985463-53A6-4ABE-94A1-18E4C543137C}" type="parTrans" cxnId="{8C22D4C7-39AC-4D98-84EB-173A553BD93B}">
      <dgm:prSet/>
      <dgm:spPr/>
      <dgm:t>
        <a:bodyPr/>
        <a:lstStyle/>
        <a:p>
          <a:endParaRPr lang="uk-UA"/>
        </a:p>
      </dgm:t>
    </dgm:pt>
    <dgm:pt modelId="{06B00400-A4FE-483D-ABFD-39905EB04C88}" type="sibTrans" cxnId="{8C22D4C7-39AC-4D98-84EB-173A553BD93B}">
      <dgm:prSet/>
      <dgm:spPr/>
      <dgm:t>
        <a:bodyPr/>
        <a:lstStyle/>
        <a:p>
          <a:endParaRPr lang="uk-UA"/>
        </a:p>
      </dgm:t>
    </dgm:pt>
    <dgm:pt modelId="{BAB0EA35-5889-489E-95D1-1F296F552690}">
      <dgm:prSet/>
      <dgm:spPr/>
      <dgm:t>
        <a:bodyPr/>
        <a:lstStyle/>
        <a:p>
          <a:pPr rtl="0"/>
          <a:r>
            <a:rPr lang="ru-RU" dirty="0" err="1" smtClean="0"/>
            <a:t>технологічні</a:t>
          </a:r>
          <a:r>
            <a:rPr lang="ru-RU" dirty="0" smtClean="0"/>
            <a:t> </a:t>
          </a:r>
          <a:r>
            <a:rPr lang="ru-RU" dirty="0" err="1" smtClean="0"/>
            <a:t>прориви</a:t>
          </a:r>
          <a:r>
            <a:rPr lang="ru-RU" dirty="0" smtClean="0"/>
            <a:t>; </a:t>
          </a:r>
          <a:endParaRPr lang="uk-UA" dirty="0"/>
        </a:p>
      </dgm:t>
    </dgm:pt>
    <dgm:pt modelId="{719EDDE3-A37B-402C-BA56-A72C3CBFA5F6}" type="parTrans" cxnId="{C52C8E7E-5467-4ECB-AE58-AC3EF0D5F554}">
      <dgm:prSet/>
      <dgm:spPr/>
      <dgm:t>
        <a:bodyPr/>
        <a:lstStyle/>
        <a:p>
          <a:endParaRPr lang="uk-UA"/>
        </a:p>
      </dgm:t>
    </dgm:pt>
    <dgm:pt modelId="{B4CAC65E-5156-48C6-B4A6-BD13BA694369}" type="sibTrans" cxnId="{C52C8E7E-5467-4ECB-AE58-AC3EF0D5F554}">
      <dgm:prSet/>
      <dgm:spPr/>
      <dgm:t>
        <a:bodyPr/>
        <a:lstStyle/>
        <a:p>
          <a:endParaRPr lang="uk-UA"/>
        </a:p>
      </dgm:t>
    </dgm:pt>
    <dgm:pt modelId="{B4FC8631-B141-4C71-BDD2-FE88265D3843}">
      <dgm:prSet/>
      <dgm:spPr/>
      <dgm:t>
        <a:bodyPr/>
        <a:lstStyle/>
        <a:p>
          <a:pPr rtl="0"/>
          <a:r>
            <a:rPr lang="ru-RU" smtClean="0"/>
            <a:t>соціальне </a:t>
          </a:r>
          <a:r>
            <a:rPr lang="ru-RU" dirty="0" smtClean="0"/>
            <a:t>та </a:t>
          </a:r>
          <a:r>
            <a:rPr lang="ru-RU" dirty="0" err="1" smtClean="0"/>
            <a:t>правове</a:t>
          </a:r>
          <a:r>
            <a:rPr lang="ru-RU" dirty="0" smtClean="0"/>
            <a:t> </a:t>
          </a:r>
          <a:r>
            <a:rPr lang="ru-RU" dirty="0" err="1" smtClean="0"/>
            <a:t>середовище</a:t>
          </a:r>
          <a:r>
            <a:rPr lang="ru-RU" dirty="0" smtClean="0"/>
            <a:t> </a:t>
          </a:r>
          <a:r>
            <a:rPr lang="ru-RU" dirty="0" err="1" smtClean="0"/>
            <a:t>тощо</a:t>
          </a:r>
          <a:r>
            <a:rPr lang="ru-RU" dirty="0" smtClean="0"/>
            <a:t>. </a:t>
          </a:r>
          <a:endParaRPr lang="uk-UA" dirty="0"/>
        </a:p>
      </dgm:t>
    </dgm:pt>
    <dgm:pt modelId="{4C8429BC-05D6-47EF-A41C-F3215C101553}" type="parTrans" cxnId="{B9316EC7-EBC7-48D3-997D-36625EB99666}">
      <dgm:prSet/>
      <dgm:spPr/>
      <dgm:t>
        <a:bodyPr/>
        <a:lstStyle/>
        <a:p>
          <a:endParaRPr lang="uk-UA"/>
        </a:p>
      </dgm:t>
    </dgm:pt>
    <dgm:pt modelId="{9E9901A6-96E1-4AED-B5F2-4D4FF760519A}" type="sibTrans" cxnId="{B9316EC7-EBC7-48D3-997D-36625EB99666}">
      <dgm:prSet/>
      <dgm:spPr/>
      <dgm:t>
        <a:bodyPr/>
        <a:lstStyle/>
        <a:p>
          <a:endParaRPr lang="uk-UA"/>
        </a:p>
      </dgm:t>
    </dgm:pt>
    <dgm:pt modelId="{7EAFB309-DA2E-4B36-9FA0-2CFD5B53A294}">
      <dgm:prSet/>
      <dgm:spPr/>
      <dgm:t>
        <a:bodyPr/>
        <a:lstStyle/>
        <a:p>
          <a:pPr rtl="0"/>
          <a:r>
            <a:rPr lang="ru-RU" dirty="0" err="1" smtClean="0"/>
            <a:t>різноманітність</a:t>
          </a:r>
          <a:r>
            <a:rPr lang="ru-RU" dirty="0" smtClean="0"/>
            <a:t> </a:t>
          </a:r>
          <a:r>
            <a:rPr lang="ru-RU" dirty="0" err="1" smtClean="0"/>
            <a:t>товарів</a:t>
          </a:r>
          <a:r>
            <a:rPr lang="ru-RU" dirty="0" smtClean="0"/>
            <a:t>; </a:t>
          </a:r>
          <a:endParaRPr lang="uk-UA" dirty="0"/>
        </a:p>
      </dgm:t>
    </dgm:pt>
    <dgm:pt modelId="{DB8ED4E7-35C1-48B5-95C1-05BF2F4DB1ED}" type="parTrans" cxnId="{33220F46-1209-4702-9EDF-D0107D1DC10B}">
      <dgm:prSet/>
      <dgm:spPr/>
      <dgm:t>
        <a:bodyPr/>
        <a:lstStyle/>
        <a:p>
          <a:endParaRPr lang="uk-UA"/>
        </a:p>
      </dgm:t>
    </dgm:pt>
    <dgm:pt modelId="{F13A725B-5B63-4C67-B0D9-EE7B9444BF9F}" type="sibTrans" cxnId="{33220F46-1209-4702-9EDF-D0107D1DC10B}">
      <dgm:prSet/>
      <dgm:spPr/>
      <dgm:t>
        <a:bodyPr/>
        <a:lstStyle/>
        <a:p>
          <a:endParaRPr lang="uk-UA"/>
        </a:p>
      </dgm:t>
    </dgm:pt>
    <dgm:pt modelId="{BB10EA94-B629-4C5B-95B9-6FE5D045F286}">
      <dgm:prSet/>
      <dgm:spPr/>
      <dgm:t>
        <a:bodyPr/>
        <a:lstStyle/>
        <a:p>
          <a:pPr rtl="0"/>
          <a:r>
            <a:rPr lang="ru-RU" dirty="0" err="1" smtClean="0"/>
            <a:t>динаміка</a:t>
          </a:r>
          <a:r>
            <a:rPr lang="ru-RU" dirty="0" smtClean="0"/>
            <a:t> </a:t>
          </a:r>
          <a:r>
            <a:rPr lang="ru-RU" dirty="0" err="1" smtClean="0"/>
            <a:t>збуту</a:t>
          </a:r>
          <a:r>
            <a:rPr lang="ru-RU" dirty="0" smtClean="0"/>
            <a:t>; </a:t>
          </a:r>
          <a:endParaRPr lang="uk-UA" dirty="0"/>
        </a:p>
      </dgm:t>
    </dgm:pt>
    <dgm:pt modelId="{2BB018D7-4F77-41C4-9850-824FEF16B102}" type="parTrans" cxnId="{6896EA8C-42BD-44AE-9C30-D9B241A0AA85}">
      <dgm:prSet/>
      <dgm:spPr/>
      <dgm:t>
        <a:bodyPr/>
        <a:lstStyle/>
        <a:p>
          <a:endParaRPr lang="uk-UA"/>
        </a:p>
      </dgm:t>
    </dgm:pt>
    <dgm:pt modelId="{F06639EA-99A7-41F2-A8A9-AA0430E0DDA0}" type="sibTrans" cxnId="{6896EA8C-42BD-44AE-9C30-D9B241A0AA85}">
      <dgm:prSet/>
      <dgm:spPr/>
      <dgm:t>
        <a:bodyPr/>
        <a:lstStyle/>
        <a:p>
          <a:endParaRPr lang="uk-UA"/>
        </a:p>
      </dgm:t>
    </dgm:pt>
    <dgm:pt modelId="{C3752AF3-660A-4CC2-9EFD-613925BAFE53}">
      <dgm:prSet/>
      <dgm:spPr/>
      <dgm:t>
        <a:bodyPr/>
        <a:lstStyle/>
        <a:p>
          <a:pPr rtl="0"/>
          <a:r>
            <a:rPr lang="ru-RU" dirty="0" err="1" smtClean="0"/>
            <a:t>існуюча</a:t>
          </a:r>
          <a:r>
            <a:rPr lang="ru-RU" dirty="0" smtClean="0"/>
            <a:t> </a:t>
          </a:r>
          <a:r>
            <a:rPr lang="ru-RU" dirty="0" err="1" smtClean="0"/>
            <a:t>частка</a:t>
          </a:r>
          <a:r>
            <a:rPr lang="ru-RU" dirty="0" smtClean="0"/>
            <a:t> ринку; </a:t>
          </a:r>
          <a:endParaRPr lang="uk-UA" dirty="0"/>
        </a:p>
      </dgm:t>
    </dgm:pt>
    <dgm:pt modelId="{EA479238-5B66-4A10-AB29-70F71F576329}" type="parTrans" cxnId="{9ADB12FB-305D-4432-8907-0F3C5588D0CC}">
      <dgm:prSet/>
      <dgm:spPr/>
      <dgm:t>
        <a:bodyPr/>
        <a:lstStyle/>
        <a:p>
          <a:endParaRPr lang="uk-UA"/>
        </a:p>
      </dgm:t>
    </dgm:pt>
    <dgm:pt modelId="{0608877C-8764-461C-8A7E-9B520E75CE08}" type="sibTrans" cxnId="{9ADB12FB-305D-4432-8907-0F3C5588D0CC}">
      <dgm:prSet/>
      <dgm:spPr/>
      <dgm:t>
        <a:bodyPr/>
        <a:lstStyle/>
        <a:p>
          <a:endParaRPr lang="uk-UA"/>
        </a:p>
      </dgm:t>
    </dgm:pt>
    <dgm:pt modelId="{98F7F91B-A698-450B-8BAD-1D7DBB7230CD}">
      <dgm:prSet/>
      <dgm:spPr/>
      <dgm:t>
        <a:bodyPr/>
        <a:lstStyle/>
        <a:p>
          <a:pPr rtl="0"/>
          <a:r>
            <a:rPr lang="ru-RU" dirty="0" smtClean="0"/>
            <a:t>широта </a:t>
          </a:r>
          <a:r>
            <a:rPr lang="ru-RU" dirty="0" err="1" smtClean="0"/>
            <a:t>асортименту</a:t>
          </a:r>
          <a:r>
            <a:rPr lang="ru-RU" dirty="0" smtClean="0"/>
            <a:t> </a:t>
          </a:r>
          <a:r>
            <a:rPr lang="ru-RU" dirty="0" err="1" smtClean="0"/>
            <a:t>порівняно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конкурентами; </a:t>
          </a:r>
          <a:endParaRPr lang="uk-UA" dirty="0"/>
        </a:p>
      </dgm:t>
    </dgm:pt>
    <dgm:pt modelId="{618CDE4D-B414-42C2-BE8E-87E6E97563EA}" type="parTrans" cxnId="{6DA1F132-73CA-44F3-B280-67EB135218DB}">
      <dgm:prSet/>
      <dgm:spPr/>
      <dgm:t>
        <a:bodyPr/>
        <a:lstStyle/>
        <a:p>
          <a:endParaRPr lang="uk-UA"/>
        </a:p>
      </dgm:t>
    </dgm:pt>
    <dgm:pt modelId="{4F92E09C-0C16-4AEF-8D9D-5A78B0BBED16}" type="sibTrans" cxnId="{6DA1F132-73CA-44F3-B280-67EB135218DB}">
      <dgm:prSet/>
      <dgm:spPr/>
      <dgm:t>
        <a:bodyPr/>
        <a:lstStyle/>
        <a:p>
          <a:endParaRPr lang="uk-UA"/>
        </a:p>
      </dgm:t>
    </dgm:pt>
    <dgm:pt modelId="{E298D148-6B1F-4168-95E3-C4177FE71808}">
      <dgm:prSet/>
      <dgm:spPr/>
      <dgm:t>
        <a:bodyPr/>
        <a:lstStyle/>
        <a:p>
          <a:pPr rtl="0"/>
          <a:r>
            <a:rPr lang="ru-RU" smtClean="0"/>
            <a:t>патентний </a:t>
          </a:r>
          <a:r>
            <a:rPr lang="ru-RU" dirty="0" err="1" smtClean="0"/>
            <a:t>захист</a:t>
          </a:r>
          <a:r>
            <a:rPr lang="ru-RU" dirty="0" smtClean="0"/>
            <a:t> </a:t>
          </a:r>
          <a:r>
            <a:rPr lang="ru-RU" dirty="0" err="1" smtClean="0"/>
            <a:t>тощо</a:t>
          </a:r>
          <a:r>
            <a:rPr lang="ru-RU" dirty="0" smtClean="0"/>
            <a:t>.</a:t>
          </a:r>
          <a:endParaRPr lang="uk-UA" dirty="0"/>
        </a:p>
      </dgm:t>
    </dgm:pt>
    <dgm:pt modelId="{3B0D349C-60FD-4CC5-90A0-65395A3D2415}" type="parTrans" cxnId="{4ACD4FF7-3841-45FC-BCB1-EDF685E29089}">
      <dgm:prSet/>
      <dgm:spPr/>
      <dgm:t>
        <a:bodyPr/>
        <a:lstStyle/>
        <a:p>
          <a:endParaRPr lang="uk-UA"/>
        </a:p>
      </dgm:t>
    </dgm:pt>
    <dgm:pt modelId="{FB6AF1A8-CF1E-4067-AF39-06F3189ACD35}" type="sibTrans" cxnId="{4ACD4FF7-3841-45FC-BCB1-EDF685E29089}">
      <dgm:prSet/>
      <dgm:spPr/>
      <dgm:t>
        <a:bodyPr/>
        <a:lstStyle/>
        <a:p>
          <a:endParaRPr lang="uk-UA"/>
        </a:p>
      </dgm:t>
    </dgm:pt>
    <dgm:pt modelId="{0F21B942-8C69-4866-A5DC-9DED6B4E7CCA}" type="pres">
      <dgm:prSet presAssocID="{A14F209D-56F1-465A-B652-8861E5D4CC86}" presName="Name0" presStyleCnt="0">
        <dgm:presLayoutVars>
          <dgm:dir/>
          <dgm:animLvl val="lvl"/>
          <dgm:resizeHandles val="exact"/>
        </dgm:presLayoutVars>
      </dgm:prSet>
      <dgm:spPr/>
    </dgm:pt>
    <dgm:pt modelId="{A11C8790-D8EA-4046-B561-A82B7F75953D}" type="pres">
      <dgm:prSet presAssocID="{2EB84495-E960-4F5A-AAA4-7940B3DAEFEA}" presName="linNode" presStyleCnt="0"/>
      <dgm:spPr/>
    </dgm:pt>
    <dgm:pt modelId="{F3C9886F-40B7-45AB-8910-5FF0603F7E59}" type="pres">
      <dgm:prSet presAssocID="{2EB84495-E960-4F5A-AAA4-7940B3DAEFEA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D5DD1AD4-CB52-4596-A334-054C33AF0D23}" type="pres">
      <dgm:prSet presAssocID="{2EB84495-E960-4F5A-AAA4-7940B3DAEFEA}" presName="descendantText" presStyleLbl="alignAccFollowNode1" presStyleIdx="0" presStyleCnt="2">
        <dgm:presLayoutVars>
          <dgm:bulletEnabled val="1"/>
        </dgm:presLayoutVars>
      </dgm:prSet>
      <dgm:spPr/>
    </dgm:pt>
    <dgm:pt modelId="{F61CCA50-BF07-4751-9FF9-653CAFB5796B}" type="pres">
      <dgm:prSet presAssocID="{D547BB6A-EC09-45F0-B57F-AC1ABCB45863}" presName="sp" presStyleCnt="0"/>
      <dgm:spPr/>
    </dgm:pt>
    <dgm:pt modelId="{46F015AC-C86D-4171-B3C4-B0714B3AEB74}" type="pres">
      <dgm:prSet presAssocID="{A84D8FFD-CF60-4AB2-83E6-38D4EE5083A9}" presName="linNode" presStyleCnt="0"/>
      <dgm:spPr/>
    </dgm:pt>
    <dgm:pt modelId="{DC523095-91F5-4BF0-8935-4F03064670AD}" type="pres">
      <dgm:prSet presAssocID="{A84D8FFD-CF60-4AB2-83E6-38D4EE5083A9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2E1A925C-F489-47C1-9CF0-39401417664C}" type="pres">
      <dgm:prSet presAssocID="{A84D8FFD-CF60-4AB2-83E6-38D4EE5083A9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C27B2BA1-9642-4642-80D4-3726DAF8F2BD}" type="presOf" srcId="{BB10EA94-B629-4C5B-95B9-6FE5D045F286}" destId="{2E1A925C-F489-47C1-9CF0-39401417664C}" srcOrd="0" destOrd="1" presId="urn:microsoft.com/office/officeart/2005/8/layout/vList5"/>
    <dgm:cxn modelId="{B9316EC7-EBC7-48D3-997D-36625EB99666}" srcId="{2EB84495-E960-4F5A-AAA4-7940B3DAEFEA}" destId="{B4FC8631-B141-4C71-BDD2-FE88265D3843}" srcOrd="5" destOrd="0" parTransId="{4C8429BC-05D6-47EF-A41C-F3215C101553}" sibTransId="{9E9901A6-96E1-4AED-B5F2-4D4FF760519A}"/>
    <dgm:cxn modelId="{E2F57DAF-3881-4508-AB67-0A78373B02A6}" type="presOf" srcId="{E298D148-6B1F-4168-95E3-C4177FE71808}" destId="{2E1A925C-F489-47C1-9CF0-39401417664C}" srcOrd="0" destOrd="4" presId="urn:microsoft.com/office/officeart/2005/8/layout/vList5"/>
    <dgm:cxn modelId="{6DA1F132-73CA-44F3-B280-67EB135218DB}" srcId="{A84D8FFD-CF60-4AB2-83E6-38D4EE5083A9}" destId="{98F7F91B-A698-450B-8BAD-1D7DBB7230CD}" srcOrd="3" destOrd="0" parTransId="{618CDE4D-B414-42C2-BE8E-87E6E97563EA}" sibTransId="{4F92E09C-0C16-4AEF-8D9D-5A78B0BBED16}"/>
    <dgm:cxn modelId="{97F490B4-A9C6-4FB8-8E43-5991C71E954E}" srcId="{A14F209D-56F1-465A-B652-8861E5D4CC86}" destId="{2EB84495-E960-4F5A-AAA4-7940B3DAEFEA}" srcOrd="0" destOrd="0" parTransId="{020FB5FD-31B3-4719-A91F-B5669C2D0FD3}" sibTransId="{D547BB6A-EC09-45F0-B57F-AC1ABCB45863}"/>
    <dgm:cxn modelId="{65592B16-7968-463B-A52F-4364C98A4192}" srcId="{2EB84495-E960-4F5A-AAA4-7940B3DAEFEA}" destId="{42BE344B-C70A-4F07-BB6C-9E33C89563B6}" srcOrd="1" destOrd="0" parTransId="{01386BF3-0FEF-40A7-A02B-A2B151FB5156}" sibTransId="{D6D8AFAC-6F89-4209-8FD5-8F8F644A425D}"/>
    <dgm:cxn modelId="{F361870D-45F7-4724-9B63-1E4E1901CC7E}" type="presOf" srcId="{B4FC8631-B141-4C71-BDD2-FE88265D3843}" destId="{D5DD1AD4-CB52-4596-A334-054C33AF0D23}" srcOrd="0" destOrd="5" presId="urn:microsoft.com/office/officeart/2005/8/layout/vList5"/>
    <dgm:cxn modelId="{BBDD402A-6E39-4690-B4A7-7C53D971B406}" type="presOf" srcId="{C0F1F761-CF70-481B-AD51-501DD4E0AC8B}" destId="{D5DD1AD4-CB52-4596-A334-054C33AF0D23}" srcOrd="0" destOrd="3" presId="urn:microsoft.com/office/officeart/2005/8/layout/vList5"/>
    <dgm:cxn modelId="{2CAEE860-E5B7-4115-A318-6BE731585EBF}" type="presOf" srcId="{A14F209D-56F1-465A-B652-8861E5D4CC86}" destId="{0F21B942-8C69-4866-A5DC-9DED6B4E7CCA}" srcOrd="0" destOrd="0" presId="urn:microsoft.com/office/officeart/2005/8/layout/vList5"/>
    <dgm:cxn modelId="{4ACD4FF7-3841-45FC-BCB1-EDF685E29089}" srcId="{A84D8FFD-CF60-4AB2-83E6-38D4EE5083A9}" destId="{E298D148-6B1F-4168-95E3-C4177FE71808}" srcOrd="4" destOrd="0" parTransId="{3B0D349C-60FD-4CC5-90A0-65395A3D2415}" sibTransId="{FB6AF1A8-CF1E-4067-AF39-06F3189ACD35}"/>
    <dgm:cxn modelId="{2D63803A-49BC-4660-9967-8376BCF1F8BE}" type="presOf" srcId="{98F7F91B-A698-450B-8BAD-1D7DBB7230CD}" destId="{2E1A925C-F489-47C1-9CF0-39401417664C}" srcOrd="0" destOrd="3" presId="urn:microsoft.com/office/officeart/2005/8/layout/vList5"/>
    <dgm:cxn modelId="{87EF72ED-6E50-4857-B680-E4EDD100B652}" type="presOf" srcId="{A84D8FFD-CF60-4AB2-83E6-38D4EE5083A9}" destId="{DC523095-91F5-4BF0-8935-4F03064670AD}" srcOrd="0" destOrd="0" presId="urn:microsoft.com/office/officeart/2005/8/layout/vList5"/>
    <dgm:cxn modelId="{579C2C66-88C5-4A13-A4EC-BB20643EA98C}" type="presOf" srcId="{7EAFB309-DA2E-4B36-9FA0-2CFD5B53A294}" destId="{2E1A925C-F489-47C1-9CF0-39401417664C}" srcOrd="0" destOrd="0" presId="urn:microsoft.com/office/officeart/2005/8/layout/vList5"/>
    <dgm:cxn modelId="{E2A15243-2B3C-4B8E-9C08-B22397A17723}" type="presOf" srcId="{2EB84495-E960-4F5A-AAA4-7940B3DAEFEA}" destId="{F3C9886F-40B7-45AB-8910-5FF0603F7E59}" srcOrd="0" destOrd="0" presId="urn:microsoft.com/office/officeart/2005/8/layout/vList5"/>
    <dgm:cxn modelId="{C52C8E7E-5467-4ECB-AE58-AC3EF0D5F554}" srcId="{2EB84495-E960-4F5A-AAA4-7940B3DAEFEA}" destId="{BAB0EA35-5889-489E-95D1-1F296F552690}" srcOrd="4" destOrd="0" parTransId="{719EDDE3-A37B-402C-BA56-A72C3CBFA5F6}" sibTransId="{B4CAC65E-5156-48C6-B4A6-BD13BA694369}"/>
    <dgm:cxn modelId="{33220F46-1209-4702-9EDF-D0107D1DC10B}" srcId="{A84D8FFD-CF60-4AB2-83E6-38D4EE5083A9}" destId="{7EAFB309-DA2E-4B36-9FA0-2CFD5B53A294}" srcOrd="0" destOrd="0" parTransId="{DB8ED4E7-35C1-48B5-95C1-05BF2F4DB1ED}" sibTransId="{F13A725B-5B63-4C67-B0D9-EE7B9444BF9F}"/>
    <dgm:cxn modelId="{6896EA8C-42BD-44AE-9C30-D9B241A0AA85}" srcId="{A84D8FFD-CF60-4AB2-83E6-38D4EE5083A9}" destId="{BB10EA94-B629-4C5B-95B9-6FE5D045F286}" srcOrd="1" destOrd="0" parTransId="{2BB018D7-4F77-41C4-9850-824FEF16B102}" sibTransId="{F06639EA-99A7-41F2-A8A9-AA0430E0DDA0}"/>
    <dgm:cxn modelId="{33660359-D7D2-4709-B6A6-DFFFD55A0D71}" type="presOf" srcId="{BAB0EA35-5889-489E-95D1-1F296F552690}" destId="{D5DD1AD4-CB52-4596-A334-054C33AF0D23}" srcOrd="0" destOrd="4" presId="urn:microsoft.com/office/officeart/2005/8/layout/vList5"/>
    <dgm:cxn modelId="{FD3687AE-A4E5-42D8-9FEA-9FF5FE2BE434}" type="presOf" srcId="{C3752AF3-660A-4CC2-9EFD-613925BAFE53}" destId="{2E1A925C-F489-47C1-9CF0-39401417664C}" srcOrd="0" destOrd="2" presId="urn:microsoft.com/office/officeart/2005/8/layout/vList5"/>
    <dgm:cxn modelId="{8450A576-BAE4-4EDB-9846-F5543694F9C2}" type="presOf" srcId="{42BE344B-C70A-4F07-BB6C-9E33C89563B6}" destId="{D5DD1AD4-CB52-4596-A334-054C33AF0D23}" srcOrd="0" destOrd="1" presId="urn:microsoft.com/office/officeart/2005/8/layout/vList5"/>
    <dgm:cxn modelId="{7F8DAE71-D53B-4DF7-8C7D-5C9C379CB201}" srcId="{2EB84495-E960-4F5A-AAA4-7940B3DAEFEA}" destId="{6221EA54-1A19-4D6E-9177-7DC56E9F51EE}" srcOrd="0" destOrd="0" parTransId="{13715CA8-6E23-41FF-9165-2887FB806B85}" sibTransId="{86CA6DB4-5831-422C-BFC8-F7E74E8DD1FC}"/>
    <dgm:cxn modelId="{48E5344A-7712-464C-9B94-C33C0085EB51}" srcId="{A14F209D-56F1-465A-B652-8861E5D4CC86}" destId="{A84D8FFD-CF60-4AB2-83E6-38D4EE5083A9}" srcOrd="1" destOrd="0" parTransId="{50EAB6F0-1FD9-441A-8C9B-A2423A795781}" sibTransId="{CD0B4A1F-CFAD-4F0A-A425-C6F0932BD4E5}"/>
    <dgm:cxn modelId="{25219032-1BE2-4D86-99D9-259A11A2C9AE}" srcId="{2EB84495-E960-4F5A-AAA4-7940B3DAEFEA}" destId="{9CFF2CCE-131D-46CB-B8F4-83636E592FCC}" srcOrd="2" destOrd="0" parTransId="{FE80E09B-AF6E-412F-8345-436A694BAF3B}" sibTransId="{B4D00E78-9EEB-40F4-89D4-5AC7C4E66362}"/>
    <dgm:cxn modelId="{CFD8E6FC-25A9-4A91-A790-8CCDF6C576A9}" type="presOf" srcId="{9CFF2CCE-131D-46CB-B8F4-83636E592FCC}" destId="{D5DD1AD4-CB52-4596-A334-054C33AF0D23}" srcOrd="0" destOrd="2" presId="urn:microsoft.com/office/officeart/2005/8/layout/vList5"/>
    <dgm:cxn modelId="{9ADB12FB-305D-4432-8907-0F3C5588D0CC}" srcId="{A84D8FFD-CF60-4AB2-83E6-38D4EE5083A9}" destId="{C3752AF3-660A-4CC2-9EFD-613925BAFE53}" srcOrd="2" destOrd="0" parTransId="{EA479238-5B66-4A10-AB29-70F71F576329}" sibTransId="{0608877C-8764-461C-8A7E-9B520E75CE08}"/>
    <dgm:cxn modelId="{5F0635E3-6994-4DAF-9F89-2D9B179ABC04}" type="presOf" srcId="{6221EA54-1A19-4D6E-9177-7DC56E9F51EE}" destId="{D5DD1AD4-CB52-4596-A334-054C33AF0D23}" srcOrd="0" destOrd="0" presId="urn:microsoft.com/office/officeart/2005/8/layout/vList5"/>
    <dgm:cxn modelId="{8C22D4C7-39AC-4D98-84EB-173A553BD93B}" srcId="{2EB84495-E960-4F5A-AAA4-7940B3DAEFEA}" destId="{C0F1F761-CF70-481B-AD51-501DD4E0AC8B}" srcOrd="3" destOrd="0" parTransId="{87985463-53A6-4ABE-94A1-18E4C543137C}" sibTransId="{06B00400-A4FE-483D-ABFD-39905EB04C88}"/>
    <dgm:cxn modelId="{4662376F-1B56-4789-8B4F-22E8D5BDC7D9}" type="presParOf" srcId="{0F21B942-8C69-4866-A5DC-9DED6B4E7CCA}" destId="{A11C8790-D8EA-4046-B561-A82B7F75953D}" srcOrd="0" destOrd="0" presId="urn:microsoft.com/office/officeart/2005/8/layout/vList5"/>
    <dgm:cxn modelId="{03D7C7A0-C283-4B26-A37F-C7802E61B754}" type="presParOf" srcId="{A11C8790-D8EA-4046-B561-A82B7F75953D}" destId="{F3C9886F-40B7-45AB-8910-5FF0603F7E59}" srcOrd="0" destOrd="0" presId="urn:microsoft.com/office/officeart/2005/8/layout/vList5"/>
    <dgm:cxn modelId="{1E254594-CE97-49F4-9E8B-2DB26F5C8FE9}" type="presParOf" srcId="{A11C8790-D8EA-4046-B561-A82B7F75953D}" destId="{D5DD1AD4-CB52-4596-A334-054C33AF0D23}" srcOrd="1" destOrd="0" presId="urn:microsoft.com/office/officeart/2005/8/layout/vList5"/>
    <dgm:cxn modelId="{763466AC-BF90-4937-99B4-36A67D1E6611}" type="presParOf" srcId="{0F21B942-8C69-4866-A5DC-9DED6B4E7CCA}" destId="{F61CCA50-BF07-4751-9FF9-653CAFB5796B}" srcOrd="1" destOrd="0" presId="urn:microsoft.com/office/officeart/2005/8/layout/vList5"/>
    <dgm:cxn modelId="{71E00057-5C84-4D4C-AAE2-581AEF9ED643}" type="presParOf" srcId="{0F21B942-8C69-4866-A5DC-9DED6B4E7CCA}" destId="{46F015AC-C86D-4171-B3C4-B0714B3AEB74}" srcOrd="2" destOrd="0" presId="urn:microsoft.com/office/officeart/2005/8/layout/vList5"/>
    <dgm:cxn modelId="{D252FA2B-11B3-4D6A-9118-9589610EAFA5}" type="presParOf" srcId="{46F015AC-C86D-4171-B3C4-B0714B3AEB74}" destId="{DC523095-91F5-4BF0-8935-4F03064670AD}" srcOrd="0" destOrd="0" presId="urn:microsoft.com/office/officeart/2005/8/layout/vList5"/>
    <dgm:cxn modelId="{B3E45B96-4F24-431C-85B9-F4EDE35CE97C}" type="presParOf" srcId="{46F015AC-C86D-4171-B3C4-B0714B3AEB74}" destId="{2E1A925C-F489-47C1-9CF0-39401417664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86D0436-A034-4BCB-8203-570592EFA1B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451A467-304E-45C2-8BBC-4ED0A61D9ABE}">
      <dgm:prSet/>
      <dgm:spPr/>
      <dgm:t>
        <a:bodyPr/>
        <a:lstStyle/>
        <a:p>
          <a:pPr rtl="0"/>
          <a:r>
            <a:rPr lang="ru-RU" dirty="0" smtClean="0"/>
            <a:t>- </a:t>
          </a:r>
          <a:r>
            <a:rPr lang="ru-RU" dirty="0" err="1" smtClean="0"/>
            <a:t>перелік</a:t>
          </a:r>
          <a:r>
            <a:rPr lang="ru-RU" dirty="0" smtClean="0"/>
            <a:t> </a:t>
          </a:r>
          <a:r>
            <a:rPr lang="ru-RU" dirty="0" err="1" smtClean="0"/>
            <a:t>показників</a:t>
          </a:r>
          <a:r>
            <a:rPr lang="ru-RU" dirty="0" smtClean="0"/>
            <a:t>, </a:t>
          </a:r>
          <a:r>
            <a:rPr lang="ru-RU" dirty="0" err="1" smtClean="0"/>
            <a:t>критеріїв</a:t>
          </a:r>
          <a:r>
            <a:rPr lang="ru-RU" dirty="0" smtClean="0"/>
            <a:t> та </a:t>
          </a:r>
          <a:r>
            <a:rPr lang="ru-RU" dirty="0" err="1" smtClean="0"/>
            <a:t>факторів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аналізуються</a:t>
          </a:r>
          <a:r>
            <a:rPr lang="ru-RU" dirty="0" smtClean="0"/>
            <a:t>; </a:t>
          </a:r>
          <a:endParaRPr lang="uk-UA" dirty="0"/>
        </a:p>
      </dgm:t>
    </dgm:pt>
    <dgm:pt modelId="{A68B850F-17BB-485C-9846-D0F602C99A8B}" type="parTrans" cxnId="{372E7348-C008-4C7C-8C71-F235EE8DD360}">
      <dgm:prSet/>
      <dgm:spPr/>
      <dgm:t>
        <a:bodyPr/>
        <a:lstStyle/>
        <a:p>
          <a:endParaRPr lang="uk-UA"/>
        </a:p>
      </dgm:t>
    </dgm:pt>
    <dgm:pt modelId="{41744E68-7E4E-4CE5-8C9C-C8DD6DF214AF}" type="sibTrans" cxnId="{372E7348-C008-4C7C-8C71-F235EE8DD360}">
      <dgm:prSet/>
      <dgm:spPr/>
      <dgm:t>
        <a:bodyPr/>
        <a:lstStyle/>
        <a:p>
          <a:endParaRPr lang="uk-UA"/>
        </a:p>
      </dgm:t>
    </dgm:pt>
    <dgm:pt modelId="{172144E6-BBD4-4E1F-BE69-78D7B1D8D4C9}">
      <dgm:prSet/>
      <dgm:spPr/>
      <dgm:t>
        <a:bodyPr/>
        <a:lstStyle/>
        <a:p>
          <a:pPr rtl="0"/>
          <a:r>
            <a:rPr lang="ru-RU" dirty="0" smtClean="0"/>
            <a:t>- </a:t>
          </a:r>
          <a:r>
            <a:rPr lang="ru-RU" dirty="0" err="1" smtClean="0"/>
            <a:t>кількісну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якісну</a:t>
          </a:r>
          <a:r>
            <a:rPr lang="ru-RU" dirty="0" smtClean="0"/>
            <a:t> характеристику </a:t>
          </a:r>
          <a:r>
            <a:rPr lang="ru-RU" dirty="0" err="1" smtClean="0"/>
            <a:t>показника</a:t>
          </a:r>
          <a:r>
            <a:rPr lang="ru-RU" dirty="0" smtClean="0"/>
            <a:t>, </a:t>
          </a:r>
          <a:r>
            <a:rPr lang="ru-RU" dirty="0" err="1" smtClean="0"/>
            <a:t>критерію</a:t>
          </a:r>
          <a:r>
            <a:rPr lang="ru-RU" dirty="0" smtClean="0"/>
            <a:t>, фактора - </a:t>
          </a:r>
          <a:r>
            <a:rPr lang="ru-RU" dirty="0" err="1" smtClean="0"/>
            <a:t>більше</a:t>
          </a:r>
          <a:r>
            <a:rPr lang="ru-RU" dirty="0" smtClean="0"/>
            <a:t> 50, </a:t>
          </a:r>
          <a:r>
            <a:rPr lang="ru-RU" dirty="0" err="1" smtClean="0"/>
            <a:t>від</a:t>
          </a:r>
          <a:r>
            <a:rPr lang="ru-RU" dirty="0" smtClean="0"/>
            <a:t> 30 до 50, </a:t>
          </a:r>
          <a:r>
            <a:rPr lang="ru-RU" dirty="0" err="1" smtClean="0"/>
            <a:t>від</a:t>
          </a:r>
          <a:r>
            <a:rPr lang="ru-RU" dirty="0" smtClean="0"/>
            <a:t> 15 до 30, </a:t>
          </a:r>
          <a:r>
            <a:rPr lang="ru-RU" dirty="0" err="1" smtClean="0"/>
            <a:t>від</a:t>
          </a:r>
          <a:r>
            <a:rPr lang="ru-RU" dirty="0" smtClean="0"/>
            <a:t> 8 до 15, </a:t>
          </a:r>
          <a:r>
            <a:rPr lang="ru-RU" dirty="0" err="1" smtClean="0"/>
            <a:t>від</a:t>
          </a:r>
          <a:r>
            <a:rPr lang="ru-RU" dirty="0" smtClean="0"/>
            <a:t> 2 до 8; </a:t>
          </a:r>
          <a:endParaRPr lang="uk-UA" dirty="0"/>
        </a:p>
      </dgm:t>
    </dgm:pt>
    <dgm:pt modelId="{D5AB5D00-15FB-4834-AB4F-4BC510D11AB0}" type="parTrans" cxnId="{24BB1519-17CE-4681-AD9D-CB76C6EF79CA}">
      <dgm:prSet/>
      <dgm:spPr/>
      <dgm:t>
        <a:bodyPr/>
        <a:lstStyle/>
        <a:p>
          <a:endParaRPr lang="uk-UA"/>
        </a:p>
      </dgm:t>
    </dgm:pt>
    <dgm:pt modelId="{BC244829-FC6E-4557-A647-B3FAEBBB1046}" type="sibTrans" cxnId="{24BB1519-17CE-4681-AD9D-CB76C6EF79CA}">
      <dgm:prSet/>
      <dgm:spPr/>
      <dgm:t>
        <a:bodyPr/>
        <a:lstStyle/>
        <a:p>
          <a:endParaRPr lang="uk-UA"/>
        </a:p>
      </dgm:t>
    </dgm:pt>
    <dgm:pt modelId="{F5DAE429-9CCC-4DEA-94A1-7061DE7A7491}">
      <dgm:prSet/>
      <dgm:spPr/>
      <dgm:t>
        <a:bodyPr/>
        <a:lstStyle/>
        <a:p>
          <a:pPr rtl="0"/>
          <a:r>
            <a:rPr lang="ru-RU" dirty="0" smtClean="0"/>
            <a:t>- </a:t>
          </a:r>
          <a:r>
            <a:rPr lang="ru-RU" dirty="0" err="1" smtClean="0"/>
            <a:t>ставлення</a:t>
          </a:r>
          <a:r>
            <a:rPr lang="ru-RU" dirty="0" smtClean="0"/>
            <a:t> до товару </a:t>
          </a:r>
          <a:r>
            <a:rPr lang="ru-RU" dirty="0" err="1" smtClean="0"/>
            <a:t>посередників</a:t>
          </a:r>
          <a:r>
            <a:rPr lang="ru-RU" dirty="0" smtClean="0"/>
            <a:t> - </a:t>
          </a:r>
          <a:r>
            <a:rPr lang="ru-RU" dirty="0" err="1" smtClean="0"/>
            <a:t>негативне</a:t>
          </a:r>
          <a:r>
            <a:rPr lang="ru-RU" dirty="0" smtClean="0"/>
            <a:t>, </a:t>
          </a:r>
          <a:r>
            <a:rPr lang="ru-RU" dirty="0" err="1" smtClean="0"/>
            <a:t>нейтральне</a:t>
          </a:r>
          <a:r>
            <a:rPr lang="ru-RU" dirty="0" smtClean="0"/>
            <a:t>, </a:t>
          </a:r>
          <a:r>
            <a:rPr lang="ru-RU" dirty="0" err="1" smtClean="0"/>
            <a:t>байдуже</a:t>
          </a:r>
          <a:r>
            <a:rPr lang="ru-RU" dirty="0" smtClean="0"/>
            <a:t>, </a:t>
          </a:r>
          <a:r>
            <a:rPr lang="ru-RU" dirty="0" err="1" smtClean="0"/>
            <a:t>обережно-оптимістичне</a:t>
          </a:r>
          <a:r>
            <a:rPr lang="ru-RU" dirty="0" smtClean="0"/>
            <a:t>, </a:t>
          </a:r>
          <a:r>
            <a:rPr lang="ru-RU" dirty="0" err="1" smtClean="0"/>
            <a:t>сприятливе</a:t>
          </a:r>
          <a:r>
            <a:rPr lang="ru-RU" dirty="0" smtClean="0"/>
            <a:t>); </a:t>
          </a:r>
          <a:endParaRPr lang="uk-UA" dirty="0"/>
        </a:p>
      </dgm:t>
    </dgm:pt>
    <dgm:pt modelId="{20553270-F11E-4FFE-94B0-E6A1A49E6D44}" type="parTrans" cxnId="{F4A6F4FF-DB12-439E-9D97-F3FFB9EDAC1C}">
      <dgm:prSet/>
      <dgm:spPr/>
      <dgm:t>
        <a:bodyPr/>
        <a:lstStyle/>
        <a:p>
          <a:endParaRPr lang="uk-UA"/>
        </a:p>
      </dgm:t>
    </dgm:pt>
    <dgm:pt modelId="{2B0E9C1F-3D65-469F-8331-3062506AE9C2}" type="sibTrans" cxnId="{F4A6F4FF-DB12-439E-9D97-F3FFB9EDAC1C}">
      <dgm:prSet/>
      <dgm:spPr/>
      <dgm:t>
        <a:bodyPr/>
        <a:lstStyle/>
        <a:p>
          <a:endParaRPr lang="uk-UA"/>
        </a:p>
      </dgm:t>
    </dgm:pt>
    <dgm:pt modelId="{0EF24E2B-7BDC-4624-A2E3-B97EB483F8CC}">
      <dgm:prSet/>
      <dgm:spPr/>
      <dgm:t>
        <a:bodyPr/>
        <a:lstStyle/>
        <a:p>
          <a:pPr rtl="0"/>
          <a:r>
            <a:rPr lang="ru-RU" dirty="0" smtClean="0"/>
            <a:t>- </a:t>
          </a:r>
          <a:r>
            <a:rPr lang="ru-RU" dirty="0" err="1" smtClean="0"/>
            <a:t>ваговий</a:t>
          </a:r>
          <a:r>
            <a:rPr lang="ru-RU" dirty="0" smtClean="0"/>
            <a:t> </a:t>
          </a:r>
          <a:r>
            <a:rPr lang="ru-RU" dirty="0" err="1" smtClean="0"/>
            <a:t>коефіцієнт</a:t>
          </a:r>
          <a:r>
            <a:rPr lang="ru-RU" dirty="0" smtClean="0"/>
            <a:t> (бал) за </a:t>
          </a:r>
          <a:r>
            <a:rPr lang="ru-RU" dirty="0" err="1" smtClean="0"/>
            <a:t>кожну</a:t>
          </a:r>
          <a:r>
            <a:rPr lang="ru-RU" dirty="0" smtClean="0"/>
            <a:t> </a:t>
          </a:r>
          <a:r>
            <a:rPr lang="ru-RU" dirty="0" err="1" smtClean="0"/>
            <a:t>кількісну</a:t>
          </a:r>
          <a:r>
            <a:rPr lang="ru-RU" dirty="0" smtClean="0"/>
            <a:t> та </a:t>
          </a:r>
          <a:r>
            <a:rPr lang="ru-RU" dirty="0" err="1" smtClean="0"/>
            <a:t>вартісну</a:t>
          </a:r>
          <a:r>
            <a:rPr lang="ru-RU" dirty="0" smtClean="0"/>
            <a:t> характеристику </a:t>
          </a:r>
          <a:r>
            <a:rPr lang="ru-RU" dirty="0" err="1" smtClean="0"/>
            <a:t>показника</a:t>
          </a:r>
          <a:r>
            <a:rPr lang="ru-RU" dirty="0" smtClean="0"/>
            <a:t> (</a:t>
          </a:r>
          <a:r>
            <a:rPr lang="ru-RU" dirty="0" err="1" smtClean="0"/>
            <a:t>критерію</a:t>
          </a:r>
          <a:r>
            <a:rPr lang="ru-RU" dirty="0" smtClean="0"/>
            <a:t>); </a:t>
          </a:r>
          <a:endParaRPr lang="uk-UA" dirty="0"/>
        </a:p>
      </dgm:t>
    </dgm:pt>
    <dgm:pt modelId="{6519F9B6-0A2F-462F-9E4C-D4C22AD2736B}" type="parTrans" cxnId="{26A0146C-DE9D-495E-A8F8-43A8653D0077}">
      <dgm:prSet/>
      <dgm:spPr/>
      <dgm:t>
        <a:bodyPr/>
        <a:lstStyle/>
        <a:p>
          <a:endParaRPr lang="uk-UA"/>
        </a:p>
      </dgm:t>
    </dgm:pt>
    <dgm:pt modelId="{4D3C59FC-2B54-42EA-9EC1-F93674832F45}" type="sibTrans" cxnId="{26A0146C-DE9D-495E-A8F8-43A8653D0077}">
      <dgm:prSet/>
      <dgm:spPr/>
      <dgm:t>
        <a:bodyPr/>
        <a:lstStyle/>
        <a:p>
          <a:endParaRPr lang="uk-UA"/>
        </a:p>
      </dgm:t>
    </dgm:pt>
    <dgm:pt modelId="{D3CD716B-0EEB-4006-ACD6-A1E8C9621F50}">
      <dgm:prSet/>
      <dgm:spPr/>
      <dgm:t>
        <a:bodyPr/>
        <a:lstStyle/>
        <a:p>
          <a:pPr rtl="0"/>
          <a:r>
            <a:rPr lang="ru-RU" smtClean="0"/>
            <a:t>- </a:t>
          </a:r>
          <a:r>
            <a:rPr lang="ru-RU" dirty="0" err="1" smtClean="0"/>
            <a:t>перелік</a:t>
          </a:r>
          <a:r>
            <a:rPr lang="ru-RU" dirty="0" smtClean="0"/>
            <a:t> </a:t>
          </a:r>
          <a:r>
            <a:rPr lang="ru-RU" dirty="0" err="1" smtClean="0"/>
            <a:t>країн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досліджуються</a:t>
          </a:r>
          <a:r>
            <a:rPr lang="ru-RU" dirty="0" smtClean="0"/>
            <a:t>.</a:t>
          </a:r>
          <a:endParaRPr lang="uk-UA" dirty="0"/>
        </a:p>
      </dgm:t>
    </dgm:pt>
    <dgm:pt modelId="{CC8D8D7E-EE7F-4343-8BE2-FAA8E3C6782D}" type="parTrans" cxnId="{DE2F11F0-3D9E-4010-922A-2EBF96834B04}">
      <dgm:prSet/>
      <dgm:spPr/>
      <dgm:t>
        <a:bodyPr/>
        <a:lstStyle/>
        <a:p>
          <a:endParaRPr lang="uk-UA"/>
        </a:p>
      </dgm:t>
    </dgm:pt>
    <dgm:pt modelId="{54FE9377-941D-4934-9C03-292AA3C0070A}" type="sibTrans" cxnId="{DE2F11F0-3D9E-4010-922A-2EBF96834B04}">
      <dgm:prSet/>
      <dgm:spPr/>
      <dgm:t>
        <a:bodyPr/>
        <a:lstStyle/>
        <a:p>
          <a:endParaRPr lang="uk-UA"/>
        </a:p>
      </dgm:t>
    </dgm:pt>
    <dgm:pt modelId="{70DFDAB1-BC92-4EED-9CBA-5FD6E37F4BEF}" type="pres">
      <dgm:prSet presAssocID="{086D0436-A034-4BCB-8203-570592EFA1B0}" presName="linear" presStyleCnt="0">
        <dgm:presLayoutVars>
          <dgm:animLvl val="lvl"/>
          <dgm:resizeHandles val="exact"/>
        </dgm:presLayoutVars>
      </dgm:prSet>
      <dgm:spPr/>
    </dgm:pt>
    <dgm:pt modelId="{E5D56DEB-3CB1-4ABC-8038-36B7A7E6A8C3}" type="pres">
      <dgm:prSet presAssocID="{8451A467-304E-45C2-8BBC-4ED0A61D9AB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FEBE22D-E7CC-4474-AB03-E380902C9D74}" type="pres">
      <dgm:prSet presAssocID="{41744E68-7E4E-4CE5-8C9C-C8DD6DF214AF}" presName="spacer" presStyleCnt="0"/>
      <dgm:spPr/>
    </dgm:pt>
    <dgm:pt modelId="{2BE633F5-1BC5-4634-BB10-1DB5DC16ACAE}" type="pres">
      <dgm:prSet presAssocID="{172144E6-BBD4-4E1F-BE69-78D7B1D8D4C9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FFF85EB-34B3-4572-8A94-8517E7663E93}" type="pres">
      <dgm:prSet presAssocID="{BC244829-FC6E-4557-A647-B3FAEBBB1046}" presName="spacer" presStyleCnt="0"/>
      <dgm:spPr/>
    </dgm:pt>
    <dgm:pt modelId="{9E565DD6-2E78-49A6-9EE0-9F3E8FB1B789}" type="pres">
      <dgm:prSet presAssocID="{F5DAE429-9CCC-4DEA-94A1-7061DE7A7491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52FAA397-47E0-4D87-A96F-5333ED8EDEBF}" type="pres">
      <dgm:prSet presAssocID="{2B0E9C1F-3D65-469F-8331-3062506AE9C2}" presName="spacer" presStyleCnt="0"/>
      <dgm:spPr/>
    </dgm:pt>
    <dgm:pt modelId="{31B4546B-62EE-4A2E-90CA-BDCAC54F21C3}" type="pres">
      <dgm:prSet presAssocID="{0EF24E2B-7BDC-4624-A2E3-B97EB483F8C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98ACAB4-5732-43C2-A6C6-3B6DC8F13483}" type="pres">
      <dgm:prSet presAssocID="{4D3C59FC-2B54-42EA-9EC1-F93674832F45}" presName="spacer" presStyleCnt="0"/>
      <dgm:spPr/>
    </dgm:pt>
    <dgm:pt modelId="{C5D121CC-1574-45F0-A1D4-FB7B06B49EEF}" type="pres">
      <dgm:prSet presAssocID="{D3CD716B-0EEB-4006-ACD6-A1E8C9621F5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680C568F-BA33-4205-A957-499F0D0BD85E}" type="presOf" srcId="{172144E6-BBD4-4E1F-BE69-78D7B1D8D4C9}" destId="{2BE633F5-1BC5-4634-BB10-1DB5DC16ACAE}" srcOrd="0" destOrd="0" presId="urn:microsoft.com/office/officeart/2005/8/layout/vList2"/>
    <dgm:cxn modelId="{24BB1519-17CE-4681-AD9D-CB76C6EF79CA}" srcId="{086D0436-A034-4BCB-8203-570592EFA1B0}" destId="{172144E6-BBD4-4E1F-BE69-78D7B1D8D4C9}" srcOrd="1" destOrd="0" parTransId="{D5AB5D00-15FB-4834-AB4F-4BC510D11AB0}" sibTransId="{BC244829-FC6E-4557-A647-B3FAEBBB1046}"/>
    <dgm:cxn modelId="{F4A6F4FF-DB12-439E-9D97-F3FFB9EDAC1C}" srcId="{086D0436-A034-4BCB-8203-570592EFA1B0}" destId="{F5DAE429-9CCC-4DEA-94A1-7061DE7A7491}" srcOrd="2" destOrd="0" parTransId="{20553270-F11E-4FFE-94B0-E6A1A49E6D44}" sibTransId="{2B0E9C1F-3D65-469F-8331-3062506AE9C2}"/>
    <dgm:cxn modelId="{9F4EFB21-FFD0-4581-B464-0B0072F0E5E7}" type="presOf" srcId="{086D0436-A034-4BCB-8203-570592EFA1B0}" destId="{70DFDAB1-BC92-4EED-9CBA-5FD6E37F4BEF}" srcOrd="0" destOrd="0" presId="urn:microsoft.com/office/officeart/2005/8/layout/vList2"/>
    <dgm:cxn modelId="{7B26E3F1-A92A-4878-9BF2-1106F6153DFC}" type="presOf" srcId="{D3CD716B-0EEB-4006-ACD6-A1E8C9621F50}" destId="{C5D121CC-1574-45F0-A1D4-FB7B06B49EEF}" srcOrd="0" destOrd="0" presId="urn:microsoft.com/office/officeart/2005/8/layout/vList2"/>
    <dgm:cxn modelId="{283B6829-3C39-444C-9A40-D41052A1B398}" type="presOf" srcId="{F5DAE429-9CCC-4DEA-94A1-7061DE7A7491}" destId="{9E565DD6-2E78-49A6-9EE0-9F3E8FB1B789}" srcOrd="0" destOrd="0" presId="urn:microsoft.com/office/officeart/2005/8/layout/vList2"/>
    <dgm:cxn modelId="{26A0146C-DE9D-495E-A8F8-43A8653D0077}" srcId="{086D0436-A034-4BCB-8203-570592EFA1B0}" destId="{0EF24E2B-7BDC-4624-A2E3-B97EB483F8CC}" srcOrd="3" destOrd="0" parTransId="{6519F9B6-0A2F-462F-9E4C-D4C22AD2736B}" sibTransId="{4D3C59FC-2B54-42EA-9EC1-F93674832F45}"/>
    <dgm:cxn modelId="{DC6F7763-9CFD-45E2-AFF7-D1E346677143}" type="presOf" srcId="{0EF24E2B-7BDC-4624-A2E3-B97EB483F8CC}" destId="{31B4546B-62EE-4A2E-90CA-BDCAC54F21C3}" srcOrd="0" destOrd="0" presId="urn:microsoft.com/office/officeart/2005/8/layout/vList2"/>
    <dgm:cxn modelId="{DE2F11F0-3D9E-4010-922A-2EBF96834B04}" srcId="{086D0436-A034-4BCB-8203-570592EFA1B0}" destId="{D3CD716B-0EEB-4006-ACD6-A1E8C9621F50}" srcOrd="4" destOrd="0" parTransId="{CC8D8D7E-EE7F-4343-8BE2-FAA8E3C6782D}" sibTransId="{54FE9377-941D-4934-9C03-292AA3C0070A}"/>
    <dgm:cxn modelId="{372E7348-C008-4C7C-8C71-F235EE8DD360}" srcId="{086D0436-A034-4BCB-8203-570592EFA1B0}" destId="{8451A467-304E-45C2-8BBC-4ED0A61D9ABE}" srcOrd="0" destOrd="0" parTransId="{A68B850F-17BB-485C-9846-D0F602C99A8B}" sibTransId="{41744E68-7E4E-4CE5-8C9C-C8DD6DF214AF}"/>
    <dgm:cxn modelId="{E1CACB60-2877-412B-9741-D54ECEB79D4E}" type="presOf" srcId="{8451A467-304E-45C2-8BBC-4ED0A61D9ABE}" destId="{E5D56DEB-3CB1-4ABC-8038-36B7A7E6A8C3}" srcOrd="0" destOrd="0" presId="urn:microsoft.com/office/officeart/2005/8/layout/vList2"/>
    <dgm:cxn modelId="{17DA0210-B4B8-4DA8-80B1-7C93695E56F5}" type="presParOf" srcId="{70DFDAB1-BC92-4EED-9CBA-5FD6E37F4BEF}" destId="{E5D56DEB-3CB1-4ABC-8038-36B7A7E6A8C3}" srcOrd="0" destOrd="0" presId="urn:microsoft.com/office/officeart/2005/8/layout/vList2"/>
    <dgm:cxn modelId="{0E61CA1F-42E3-4230-8D47-F4CAEA2EB7E0}" type="presParOf" srcId="{70DFDAB1-BC92-4EED-9CBA-5FD6E37F4BEF}" destId="{0FEBE22D-E7CC-4474-AB03-E380902C9D74}" srcOrd="1" destOrd="0" presId="urn:microsoft.com/office/officeart/2005/8/layout/vList2"/>
    <dgm:cxn modelId="{181A4AB1-FEA9-491A-9C5E-48C799A355C4}" type="presParOf" srcId="{70DFDAB1-BC92-4EED-9CBA-5FD6E37F4BEF}" destId="{2BE633F5-1BC5-4634-BB10-1DB5DC16ACAE}" srcOrd="2" destOrd="0" presId="urn:microsoft.com/office/officeart/2005/8/layout/vList2"/>
    <dgm:cxn modelId="{7DFE4443-544B-4D94-8AFB-8BDED4154C23}" type="presParOf" srcId="{70DFDAB1-BC92-4EED-9CBA-5FD6E37F4BEF}" destId="{0FFF85EB-34B3-4572-8A94-8517E7663E93}" srcOrd="3" destOrd="0" presId="urn:microsoft.com/office/officeart/2005/8/layout/vList2"/>
    <dgm:cxn modelId="{8E8411FF-01D7-4C9D-B2A6-D75BC3633D00}" type="presParOf" srcId="{70DFDAB1-BC92-4EED-9CBA-5FD6E37F4BEF}" destId="{9E565DD6-2E78-49A6-9EE0-9F3E8FB1B789}" srcOrd="4" destOrd="0" presId="urn:microsoft.com/office/officeart/2005/8/layout/vList2"/>
    <dgm:cxn modelId="{24721A44-CBF0-49CC-A002-E79960AF27B8}" type="presParOf" srcId="{70DFDAB1-BC92-4EED-9CBA-5FD6E37F4BEF}" destId="{52FAA397-47E0-4D87-A96F-5333ED8EDEBF}" srcOrd="5" destOrd="0" presId="urn:microsoft.com/office/officeart/2005/8/layout/vList2"/>
    <dgm:cxn modelId="{01F6C7FB-F563-4159-8E0F-DBECED5C2460}" type="presParOf" srcId="{70DFDAB1-BC92-4EED-9CBA-5FD6E37F4BEF}" destId="{31B4546B-62EE-4A2E-90CA-BDCAC54F21C3}" srcOrd="6" destOrd="0" presId="urn:microsoft.com/office/officeart/2005/8/layout/vList2"/>
    <dgm:cxn modelId="{C2862ED5-4F3A-4EA4-86A2-354DE99F4F18}" type="presParOf" srcId="{70DFDAB1-BC92-4EED-9CBA-5FD6E37F4BEF}" destId="{D98ACAB4-5732-43C2-A6C6-3B6DC8F13483}" srcOrd="7" destOrd="0" presId="urn:microsoft.com/office/officeart/2005/8/layout/vList2"/>
    <dgm:cxn modelId="{61F6109F-02FD-4C4B-865F-7DCE3427D98B}" type="presParOf" srcId="{70DFDAB1-BC92-4EED-9CBA-5FD6E37F4BEF}" destId="{C5D121CC-1574-45F0-A1D4-FB7B06B49EE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EA5333-67C3-4D8D-B0E1-515ACD83DDDB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DEC04CA-F7BA-4F91-B126-9CE749BAD024}">
      <dgm:prSet/>
      <dgm:spPr/>
      <dgm:t>
        <a:bodyPr/>
        <a:lstStyle/>
        <a:p>
          <a:pPr rtl="0"/>
          <a:r>
            <a:rPr lang="ru-RU" dirty="0" err="1" smtClean="0"/>
            <a:t>цілі</a:t>
          </a:r>
          <a:r>
            <a:rPr lang="ru-RU" dirty="0" smtClean="0"/>
            <a:t> (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мотивує</a:t>
          </a:r>
          <a:r>
            <a:rPr lang="ru-RU" dirty="0" smtClean="0"/>
            <a:t> конкурента); </a:t>
          </a:r>
          <a:endParaRPr lang="uk-UA" dirty="0"/>
        </a:p>
      </dgm:t>
    </dgm:pt>
    <dgm:pt modelId="{D41F8742-D628-4B76-86FD-0574A7A45E88}" type="parTrans" cxnId="{9849CB55-E326-4E0F-B82E-28F375CE6827}">
      <dgm:prSet/>
      <dgm:spPr/>
      <dgm:t>
        <a:bodyPr/>
        <a:lstStyle/>
        <a:p>
          <a:endParaRPr lang="uk-UA"/>
        </a:p>
      </dgm:t>
    </dgm:pt>
    <dgm:pt modelId="{6444E71E-2C6C-438B-9960-CD823F8D1139}" type="sibTrans" cxnId="{9849CB55-E326-4E0F-B82E-28F375CE6827}">
      <dgm:prSet/>
      <dgm:spPr/>
      <dgm:t>
        <a:bodyPr/>
        <a:lstStyle/>
        <a:p>
          <a:endParaRPr lang="uk-UA"/>
        </a:p>
      </dgm:t>
    </dgm:pt>
    <dgm:pt modelId="{149FC3C0-9347-42C8-867A-88D7FEACAC2A}">
      <dgm:prSet/>
      <dgm:spPr/>
      <dgm:t>
        <a:bodyPr/>
        <a:lstStyle/>
        <a:p>
          <a:pPr rtl="0"/>
          <a:r>
            <a:rPr lang="ru-RU" dirty="0" err="1" smtClean="0"/>
            <a:t>поточна</a:t>
          </a:r>
          <a:r>
            <a:rPr lang="ru-RU" dirty="0" smtClean="0"/>
            <a:t> </a:t>
          </a:r>
          <a:r>
            <a:rPr lang="ru-RU" dirty="0" err="1" smtClean="0"/>
            <a:t>стратегія</a:t>
          </a:r>
          <a:r>
            <a:rPr lang="ru-RU" dirty="0" smtClean="0"/>
            <a:t> (як конкурент поводиться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має</a:t>
          </a:r>
          <a:r>
            <a:rPr lang="ru-RU" dirty="0" smtClean="0"/>
            <a:t> </a:t>
          </a:r>
          <a:r>
            <a:rPr lang="ru-RU" dirty="0" err="1" smtClean="0"/>
            <a:t>намір</a:t>
          </a:r>
          <a:r>
            <a:rPr lang="ru-RU" dirty="0" smtClean="0"/>
            <a:t> </a:t>
          </a:r>
          <a:r>
            <a:rPr lang="ru-RU" dirty="0" err="1" smtClean="0"/>
            <a:t>діяти</a:t>
          </a:r>
          <a:r>
            <a:rPr lang="ru-RU" dirty="0" smtClean="0"/>
            <a:t> </a:t>
          </a:r>
          <a:r>
            <a:rPr lang="ru-RU" dirty="0" err="1" smtClean="0"/>
            <a:t>надалі</a:t>
          </a:r>
          <a:r>
            <a:rPr lang="ru-RU" dirty="0" smtClean="0"/>
            <a:t> в </a:t>
          </a:r>
          <a:r>
            <a:rPr lang="ru-RU" dirty="0" err="1" smtClean="0"/>
            <a:t>конкурентній</a:t>
          </a:r>
          <a:r>
            <a:rPr lang="ru-RU" dirty="0" smtClean="0"/>
            <a:t> </a:t>
          </a:r>
          <a:r>
            <a:rPr lang="ru-RU" dirty="0" err="1" smtClean="0"/>
            <a:t>боротьбі</a:t>
          </a:r>
          <a:r>
            <a:rPr lang="ru-RU" dirty="0" smtClean="0"/>
            <a:t>); </a:t>
          </a:r>
          <a:endParaRPr lang="uk-UA" dirty="0"/>
        </a:p>
      </dgm:t>
    </dgm:pt>
    <dgm:pt modelId="{1510EE2C-609B-44DD-B440-15F3DA59110C}" type="parTrans" cxnId="{DE7BF0F0-0DF3-4F09-9BB9-88B036DB42FE}">
      <dgm:prSet/>
      <dgm:spPr/>
      <dgm:t>
        <a:bodyPr/>
        <a:lstStyle/>
        <a:p>
          <a:endParaRPr lang="uk-UA"/>
        </a:p>
      </dgm:t>
    </dgm:pt>
    <dgm:pt modelId="{B788526D-5D1B-41C6-81ED-86815CE66D1A}" type="sibTrans" cxnId="{DE7BF0F0-0DF3-4F09-9BB9-88B036DB42FE}">
      <dgm:prSet/>
      <dgm:spPr/>
      <dgm:t>
        <a:bodyPr/>
        <a:lstStyle/>
        <a:p>
          <a:endParaRPr lang="uk-UA"/>
        </a:p>
      </dgm:t>
    </dgm:pt>
    <dgm:pt modelId="{B556CD83-60F1-467C-BFB2-4FA2E88388B4}">
      <dgm:prSet/>
      <dgm:spPr/>
      <dgm:t>
        <a:bodyPr/>
        <a:lstStyle/>
        <a:p>
          <a:pPr rtl="0"/>
          <a:r>
            <a:rPr lang="ru-RU" dirty="0" err="1" smtClean="0"/>
            <a:t>уявлення</a:t>
          </a:r>
          <a:r>
            <a:rPr lang="ru-RU" dirty="0" smtClean="0"/>
            <a:t> конкурента про себе </a:t>
          </a:r>
          <a:r>
            <a:rPr lang="ru-RU" dirty="0" err="1" smtClean="0"/>
            <a:t>і</a:t>
          </a:r>
          <a:r>
            <a:rPr lang="ru-RU" dirty="0" smtClean="0"/>
            <a:t> про </a:t>
          </a:r>
          <a:r>
            <a:rPr lang="ru-RU" dirty="0" err="1" smtClean="0"/>
            <a:t>галузь</a:t>
          </a:r>
          <a:r>
            <a:rPr lang="ru-RU" dirty="0" smtClean="0"/>
            <a:t>; </a:t>
          </a:r>
          <a:endParaRPr lang="uk-UA" dirty="0"/>
        </a:p>
      </dgm:t>
    </dgm:pt>
    <dgm:pt modelId="{6052E013-E581-4DF4-9D94-4CE13F443D6E}" type="parTrans" cxnId="{84EA1C91-C876-4501-A98A-81DC64C67A03}">
      <dgm:prSet/>
      <dgm:spPr/>
      <dgm:t>
        <a:bodyPr/>
        <a:lstStyle/>
        <a:p>
          <a:endParaRPr lang="uk-UA"/>
        </a:p>
      </dgm:t>
    </dgm:pt>
    <dgm:pt modelId="{44545E12-BB08-40BE-81D1-FFF8D7E9EC4E}" type="sibTrans" cxnId="{84EA1C91-C876-4501-A98A-81DC64C67A03}">
      <dgm:prSet/>
      <dgm:spPr/>
      <dgm:t>
        <a:bodyPr/>
        <a:lstStyle/>
        <a:p>
          <a:endParaRPr lang="uk-UA"/>
        </a:p>
      </dgm:t>
    </dgm:pt>
    <dgm:pt modelId="{A6C7780E-72E2-4A08-A403-8CA149C4AA07}">
      <dgm:prSet/>
      <dgm:spPr/>
      <dgm:t>
        <a:bodyPr/>
        <a:lstStyle/>
        <a:p>
          <a:pPr rtl="0"/>
          <a:r>
            <a:rPr lang="ru-RU" smtClean="0"/>
            <a:t>можливості </a:t>
          </a:r>
          <a:r>
            <a:rPr lang="ru-RU" dirty="0" smtClean="0"/>
            <a:t>конкурента, </a:t>
          </a:r>
          <a:r>
            <a:rPr lang="ru-RU" dirty="0" err="1" smtClean="0"/>
            <a:t>його</a:t>
          </a:r>
          <a:r>
            <a:rPr lang="ru-RU" dirty="0" smtClean="0"/>
            <a:t> </a:t>
          </a:r>
          <a:r>
            <a:rPr lang="ru-RU" dirty="0" err="1" smtClean="0"/>
            <a:t>сильні</a:t>
          </a:r>
          <a:r>
            <a:rPr lang="ru-RU" dirty="0" smtClean="0"/>
            <a:t> та </a:t>
          </a:r>
          <a:r>
            <a:rPr lang="ru-RU" dirty="0" err="1" smtClean="0"/>
            <a:t>слабкі</a:t>
          </a:r>
          <a:r>
            <a:rPr lang="ru-RU" dirty="0" smtClean="0"/>
            <a:t> </a:t>
          </a:r>
          <a:r>
            <a:rPr lang="ru-RU" dirty="0" err="1" smtClean="0"/>
            <a:t>сторони</a:t>
          </a:r>
          <a:r>
            <a:rPr lang="ru-RU" dirty="0" smtClean="0"/>
            <a:t>. </a:t>
          </a:r>
          <a:endParaRPr lang="uk-UA" dirty="0"/>
        </a:p>
      </dgm:t>
    </dgm:pt>
    <dgm:pt modelId="{5BDD7AC9-F627-425B-A8E5-5EB07D42607F}" type="parTrans" cxnId="{CAA3E2B4-6DFC-4441-B05C-0D0918A60C93}">
      <dgm:prSet/>
      <dgm:spPr/>
      <dgm:t>
        <a:bodyPr/>
        <a:lstStyle/>
        <a:p>
          <a:endParaRPr lang="uk-UA"/>
        </a:p>
      </dgm:t>
    </dgm:pt>
    <dgm:pt modelId="{4CAB735F-86B6-4BF1-8B55-AAE02DAA6A52}" type="sibTrans" cxnId="{CAA3E2B4-6DFC-4441-B05C-0D0918A60C93}">
      <dgm:prSet/>
      <dgm:spPr/>
      <dgm:t>
        <a:bodyPr/>
        <a:lstStyle/>
        <a:p>
          <a:endParaRPr lang="uk-UA"/>
        </a:p>
      </dgm:t>
    </dgm:pt>
    <dgm:pt modelId="{0C73B6B4-3336-401E-8834-7387DBF12BD3}" type="pres">
      <dgm:prSet presAssocID="{0CEA5333-67C3-4D8D-B0E1-515ACD83DDDB}" presName="matrix" presStyleCnt="0">
        <dgm:presLayoutVars>
          <dgm:chMax val="1"/>
          <dgm:dir/>
          <dgm:resizeHandles val="exact"/>
        </dgm:presLayoutVars>
      </dgm:prSet>
      <dgm:spPr/>
    </dgm:pt>
    <dgm:pt modelId="{71AB7182-BE5B-4BF7-B08F-BCF96300F3A8}" type="pres">
      <dgm:prSet presAssocID="{0CEA5333-67C3-4D8D-B0E1-515ACD83DDDB}" presName="diamond" presStyleLbl="bgShp" presStyleIdx="0" presStyleCnt="1"/>
      <dgm:spPr/>
    </dgm:pt>
    <dgm:pt modelId="{914EBEF2-0A00-45A3-A77E-AA3E1D5D2915}" type="pres">
      <dgm:prSet presAssocID="{0CEA5333-67C3-4D8D-B0E1-515ACD83DDDB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36262A2-B22E-42D4-AB44-1008AF606E1F}" type="pres">
      <dgm:prSet presAssocID="{0CEA5333-67C3-4D8D-B0E1-515ACD83DDDB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060A2738-4B97-479F-80A2-AE3E5B78048F}" type="pres">
      <dgm:prSet presAssocID="{0CEA5333-67C3-4D8D-B0E1-515ACD83DDDB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4D1FFFB1-6018-4C48-989C-0284D96CA68B}" type="pres">
      <dgm:prSet presAssocID="{0CEA5333-67C3-4D8D-B0E1-515ACD83DDDB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9849CB55-E326-4E0F-B82E-28F375CE6827}" srcId="{0CEA5333-67C3-4D8D-B0E1-515ACD83DDDB}" destId="{BDEC04CA-F7BA-4F91-B126-9CE749BAD024}" srcOrd="0" destOrd="0" parTransId="{D41F8742-D628-4B76-86FD-0574A7A45E88}" sibTransId="{6444E71E-2C6C-438B-9960-CD823F8D1139}"/>
    <dgm:cxn modelId="{A2E5AFC6-5F75-473A-A5C1-E7A6439F2C20}" type="presOf" srcId="{B556CD83-60F1-467C-BFB2-4FA2E88388B4}" destId="{060A2738-4B97-479F-80A2-AE3E5B78048F}" srcOrd="0" destOrd="0" presId="urn:microsoft.com/office/officeart/2005/8/layout/matrix3"/>
    <dgm:cxn modelId="{CAA3E2B4-6DFC-4441-B05C-0D0918A60C93}" srcId="{0CEA5333-67C3-4D8D-B0E1-515ACD83DDDB}" destId="{A6C7780E-72E2-4A08-A403-8CA149C4AA07}" srcOrd="3" destOrd="0" parTransId="{5BDD7AC9-F627-425B-A8E5-5EB07D42607F}" sibTransId="{4CAB735F-86B6-4BF1-8B55-AAE02DAA6A52}"/>
    <dgm:cxn modelId="{A0606345-9BAA-48A5-99C0-18631259FDF9}" type="presOf" srcId="{149FC3C0-9347-42C8-867A-88D7FEACAC2A}" destId="{636262A2-B22E-42D4-AB44-1008AF606E1F}" srcOrd="0" destOrd="0" presId="urn:microsoft.com/office/officeart/2005/8/layout/matrix3"/>
    <dgm:cxn modelId="{8514B11E-B7A7-4F1C-A1AD-FA93F636DC49}" type="presOf" srcId="{0CEA5333-67C3-4D8D-B0E1-515ACD83DDDB}" destId="{0C73B6B4-3336-401E-8834-7387DBF12BD3}" srcOrd="0" destOrd="0" presId="urn:microsoft.com/office/officeart/2005/8/layout/matrix3"/>
    <dgm:cxn modelId="{84EA1C91-C876-4501-A98A-81DC64C67A03}" srcId="{0CEA5333-67C3-4D8D-B0E1-515ACD83DDDB}" destId="{B556CD83-60F1-467C-BFB2-4FA2E88388B4}" srcOrd="2" destOrd="0" parTransId="{6052E013-E581-4DF4-9D94-4CE13F443D6E}" sibTransId="{44545E12-BB08-40BE-81D1-FFF8D7E9EC4E}"/>
    <dgm:cxn modelId="{DE7BF0F0-0DF3-4F09-9BB9-88B036DB42FE}" srcId="{0CEA5333-67C3-4D8D-B0E1-515ACD83DDDB}" destId="{149FC3C0-9347-42C8-867A-88D7FEACAC2A}" srcOrd="1" destOrd="0" parTransId="{1510EE2C-609B-44DD-B440-15F3DA59110C}" sibTransId="{B788526D-5D1B-41C6-81ED-86815CE66D1A}"/>
    <dgm:cxn modelId="{60CF403C-DDAF-4C63-8014-CD0C2C07CCE0}" type="presOf" srcId="{BDEC04CA-F7BA-4F91-B126-9CE749BAD024}" destId="{914EBEF2-0A00-45A3-A77E-AA3E1D5D2915}" srcOrd="0" destOrd="0" presId="urn:microsoft.com/office/officeart/2005/8/layout/matrix3"/>
    <dgm:cxn modelId="{26777243-45FF-4003-B4B5-CC2DE9C40D1F}" type="presOf" srcId="{A6C7780E-72E2-4A08-A403-8CA149C4AA07}" destId="{4D1FFFB1-6018-4C48-989C-0284D96CA68B}" srcOrd="0" destOrd="0" presId="urn:microsoft.com/office/officeart/2005/8/layout/matrix3"/>
    <dgm:cxn modelId="{EB612BD3-C7BE-44BE-8905-38272445562D}" type="presParOf" srcId="{0C73B6B4-3336-401E-8834-7387DBF12BD3}" destId="{71AB7182-BE5B-4BF7-B08F-BCF96300F3A8}" srcOrd="0" destOrd="0" presId="urn:microsoft.com/office/officeart/2005/8/layout/matrix3"/>
    <dgm:cxn modelId="{BC3401BF-DFD4-4E1C-A412-9880914062A8}" type="presParOf" srcId="{0C73B6B4-3336-401E-8834-7387DBF12BD3}" destId="{914EBEF2-0A00-45A3-A77E-AA3E1D5D2915}" srcOrd="1" destOrd="0" presId="urn:microsoft.com/office/officeart/2005/8/layout/matrix3"/>
    <dgm:cxn modelId="{29923893-F8DD-4879-8648-9A828751F503}" type="presParOf" srcId="{0C73B6B4-3336-401E-8834-7387DBF12BD3}" destId="{636262A2-B22E-42D4-AB44-1008AF606E1F}" srcOrd="2" destOrd="0" presId="urn:microsoft.com/office/officeart/2005/8/layout/matrix3"/>
    <dgm:cxn modelId="{1EF6A412-8987-4DCE-BFE2-B7DA29C4A15D}" type="presParOf" srcId="{0C73B6B4-3336-401E-8834-7387DBF12BD3}" destId="{060A2738-4B97-479F-80A2-AE3E5B78048F}" srcOrd="3" destOrd="0" presId="urn:microsoft.com/office/officeart/2005/8/layout/matrix3"/>
    <dgm:cxn modelId="{30FA8CDE-8073-4F18-8FDB-F0587C4F73B0}" type="presParOf" srcId="{0C73B6B4-3336-401E-8834-7387DBF12BD3}" destId="{4D1FFFB1-6018-4C48-989C-0284D96CA68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C4F88EF-7F4A-4B0D-8B9A-98DD7643CF3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D8A0D8E-A6C9-4030-9E69-3CD2900F3A43}">
      <dgm:prSet/>
      <dgm:spPr/>
      <dgm:t>
        <a:bodyPr/>
        <a:lstStyle/>
        <a:p>
          <a:pPr rtl="0"/>
          <a:r>
            <a:rPr lang="uk-UA" dirty="0" smtClean="0"/>
            <a:t>· привабливу, коли у цьому сегменті підприємство-конкурент якісніше задовольняє свої потреби або отримує більші прибутки, ніж у попередньому сегменті; </a:t>
          </a:r>
          <a:endParaRPr lang="uk-UA" dirty="0"/>
        </a:p>
      </dgm:t>
    </dgm:pt>
    <dgm:pt modelId="{9D3FA8E5-F062-49BC-9A1B-33F574984EB9}" type="parTrans" cxnId="{8DD273A2-4D98-4B8D-9EFD-20C8F9898E16}">
      <dgm:prSet/>
      <dgm:spPr/>
      <dgm:t>
        <a:bodyPr/>
        <a:lstStyle/>
        <a:p>
          <a:endParaRPr lang="uk-UA"/>
        </a:p>
      </dgm:t>
    </dgm:pt>
    <dgm:pt modelId="{369044B4-12FA-48B0-AC98-79D94E007501}" type="sibTrans" cxnId="{8DD273A2-4D98-4B8D-9EFD-20C8F9898E16}">
      <dgm:prSet/>
      <dgm:spPr/>
      <dgm:t>
        <a:bodyPr/>
        <a:lstStyle/>
        <a:p>
          <a:endParaRPr lang="uk-UA"/>
        </a:p>
      </dgm:t>
    </dgm:pt>
    <dgm:pt modelId="{68FDB512-ABFC-4767-970C-CB70836F285A}">
      <dgm:prSet/>
      <dgm:spPr/>
      <dgm:t>
        <a:bodyPr/>
        <a:lstStyle/>
        <a:p>
          <a:pPr rtl="0"/>
          <a:r>
            <a:rPr lang="uk-UA" dirty="0" smtClean="0"/>
            <a:t>· помірну, коли дії конкурента підтримують конкурентне середовище в цьому сегменті ринку; </a:t>
          </a:r>
          <a:endParaRPr lang="uk-UA" dirty="0"/>
        </a:p>
      </dgm:t>
    </dgm:pt>
    <dgm:pt modelId="{448D490C-71E6-46CC-9FDC-99C1EA73C30B}" type="parTrans" cxnId="{1DFBCEE7-1E96-497E-A7E5-566B1F168E6A}">
      <dgm:prSet/>
      <dgm:spPr/>
      <dgm:t>
        <a:bodyPr/>
        <a:lstStyle/>
        <a:p>
          <a:endParaRPr lang="uk-UA"/>
        </a:p>
      </dgm:t>
    </dgm:pt>
    <dgm:pt modelId="{197ECA06-B05A-4188-BD45-93F59BB48D33}" type="sibTrans" cxnId="{1DFBCEE7-1E96-497E-A7E5-566B1F168E6A}">
      <dgm:prSet/>
      <dgm:spPr/>
      <dgm:t>
        <a:bodyPr/>
        <a:lstStyle/>
        <a:p>
          <a:endParaRPr lang="uk-UA"/>
        </a:p>
      </dgm:t>
    </dgm:pt>
    <dgm:pt modelId="{D36505B1-BC6F-4F55-A75E-204BDE9804D9}">
      <dgm:prSet/>
      <dgm:spPr/>
      <dgm:t>
        <a:bodyPr/>
        <a:lstStyle/>
        <a:p>
          <a:pPr rtl="0"/>
          <a:r>
            <a:rPr lang="uk-UA" smtClean="0"/>
            <a:t>· </a:t>
          </a:r>
          <a:r>
            <a:rPr lang="uk-UA" dirty="0" smtClean="0"/>
            <a:t>запеклу, коли підприємства поглинають або витісняють один одного з сегмента. </a:t>
          </a:r>
          <a:endParaRPr lang="uk-UA" dirty="0"/>
        </a:p>
      </dgm:t>
    </dgm:pt>
    <dgm:pt modelId="{B3B5E949-A5B8-4D74-A621-D22CEA5DB448}" type="parTrans" cxnId="{658D151B-31EE-420C-B294-15DA7A3E092C}">
      <dgm:prSet/>
      <dgm:spPr/>
      <dgm:t>
        <a:bodyPr/>
        <a:lstStyle/>
        <a:p>
          <a:endParaRPr lang="uk-UA"/>
        </a:p>
      </dgm:t>
    </dgm:pt>
    <dgm:pt modelId="{A6BF8698-A2C5-45E4-929F-6E306088D714}" type="sibTrans" cxnId="{658D151B-31EE-420C-B294-15DA7A3E092C}">
      <dgm:prSet/>
      <dgm:spPr/>
      <dgm:t>
        <a:bodyPr/>
        <a:lstStyle/>
        <a:p>
          <a:endParaRPr lang="uk-UA"/>
        </a:p>
      </dgm:t>
    </dgm:pt>
    <dgm:pt modelId="{025D95B8-3D5F-4E1F-B3AC-D36B7B89F97A}" type="pres">
      <dgm:prSet presAssocID="{DC4F88EF-7F4A-4B0D-8B9A-98DD7643CF3E}" presName="linear" presStyleCnt="0">
        <dgm:presLayoutVars>
          <dgm:animLvl val="lvl"/>
          <dgm:resizeHandles val="exact"/>
        </dgm:presLayoutVars>
      </dgm:prSet>
      <dgm:spPr/>
    </dgm:pt>
    <dgm:pt modelId="{E7A1D62B-22EE-4173-A1E8-52C547A08A0B}" type="pres">
      <dgm:prSet presAssocID="{5D8A0D8E-A6C9-4030-9E69-3CD2900F3A4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5EDCAE6-0E0E-417A-8868-A32AAF16073C}" type="pres">
      <dgm:prSet presAssocID="{369044B4-12FA-48B0-AC98-79D94E007501}" presName="spacer" presStyleCnt="0"/>
      <dgm:spPr/>
    </dgm:pt>
    <dgm:pt modelId="{E8D19CA0-68CB-4FEC-A016-7087017D46A6}" type="pres">
      <dgm:prSet presAssocID="{68FDB512-ABFC-4767-970C-CB70836F285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2E46B48-1727-4D71-BD9F-80B937437C42}" type="pres">
      <dgm:prSet presAssocID="{197ECA06-B05A-4188-BD45-93F59BB48D33}" presName="spacer" presStyleCnt="0"/>
      <dgm:spPr/>
    </dgm:pt>
    <dgm:pt modelId="{DD84C574-59A7-4F42-8B0C-16BE938FF023}" type="pres">
      <dgm:prSet presAssocID="{D36505B1-BC6F-4F55-A75E-204BDE9804D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DFBCEE7-1E96-497E-A7E5-566B1F168E6A}" srcId="{DC4F88EF-7F4A-4B0D-8B9A-98DD7643CF3E}" destId="{68FDB512-ABFC-4767-970C-CB70836F285A}" srcOrd="1" destOrd="0" parTransId="{448D490C-71E6-46CC-9FDC-99C1EA73C30B}" sibTransId="{197ECA06-B05A-4188-BD45-93F59BB48D33}"/>
    <dgm:cxn modelId="{B5430EFD-29CF-4339-9234-7F8446EB35C0}" type="presOf" srcId="{5D8A0D8E-A6C9-4030-9E69-3CD2900F3A43}" destId="{E7A1D62B-22EE-4173-A1E8-52C547A08A0B}" srcOrd="0" destOrd="0" presId="urn:microsoft.com/office/officeart/2005/8/layout/vList2"/>
    <dgm:cxn modelId="{658D151B-31EE-420C-B294-15DA7A3E092C}" srcId="{DC4F88EF-7F4A-4B0D-8B9A-98DD7643CF3E}" destId="{D36505B1-BC6F-4F55-A75E-204BDE9804D9}" srcOrd="2" destOrd="0" parTransId="{B3B5E949-A5B8-4D74-A621-D22CEA5DB448}" sibTransId="{A6BF8698-A2C5-45E4-929F-6E306088D714}"/>
    <dgm:cxn modelId="{9FDA525C-4599-4E86-8825-07C0400EC00A}" type="presOf" srcId="{D36505B1-BC6F-4F55-A75E-204BDE9804D9}" destId="{DD84C574-59A7-4F42-8B0C-16BE938FF023}" srcOrd="0" destOrd="0" presId="urn:microsoft.com/office/officeart/2005/8/layout/vList2"/>
    <dgm:cxn modelId="{8DD273A2-4D98-4B8D-9EFD-20C8F9898E16}" srcId="{DC4F88EF-7F4A-4B0D-8B9A-98DD7643CF3E}" destId="{5D8A0D8E-A6C9-4030-9E69-3CD2900F3A43}" srcOrd="0" destOrd="0" parTransId="{9D3FA8E5-F062-49BC-9A1B-33F574984EB9}" sibTransId="{369044B4-12FA-48B0-AC98-79D94E007501}"/>
    <dgm:cxn modelId="{C1105797-9E97-411D-B76C-64BC3F400478}" type="presOf" srcId="{DC4F88EF-7F4A-4B0D-8B9A-98DD7643CF3E}" destId="{025D95B8-3D5F-4E1F-B3AC-D36B7B89F97A}" srcOrd="0" destOrd="0" presId="urn:microsoft.com/office/officeart/2005/8/layout/vList2"/>
    <dgm:cxn modelId="{2D7485EA-246A-41AD-99E6-B58B8A3DAB77}" type="presOf" srcId="{68FDB512-ABFC-4767-970C-CB70836F285A}" destId="{E8D19CA0-68CB-4FEC-A016-7087017D46A6}" srcOrd="0" destOrd="0" presId="urn:microsoft.com/office/officeart/2005/8/layout/vList2"/>
    <dgm:cxn modelId="{F84C59D9-A312-4D2F-9687-ACF042C20AB9}" type="presParOf" srcId="{025D95B8-3D5F-4E1F-B3AC-D36B7B89F97A}" destId="{E7A1D62B-22EE-4173-A1E8-52C547A08A0B}" srcOrd="0" destOrd="0" presId="urn:microsoft.com/office/officeart/2005/8/layout/vList2"/>
    <dgm:cxn modelId="{BED3F5EC-5925-4F97-892C-7140A094AC8A}" type="presParOf" srcId="{025D95B8-3D5F-4E1F-B3AC-D36B7B89F97A}" destId="{55EDCAE6-0E0E-417A-8868-A32AAF16073C}" srcOrd="1" destOrd="0" presId="urn:microsoft.com/office/officeart/2005/8/layout/vList2"/>
    <dgm:cxn modelId="{BAEFD671-D250-4A8D-81AD-968F940F6905}" type="presParOf" srcId="{025D95B8-3D5F-4E1F-B3AC-D36B7B89F97A}" destId="{E8D19CA0-68CB-4FEC-A016-7087017D46A6}" srcOrd="2" destOrd="0" presId="urn:microsoft.com/office/officeart/2005/8/layout/vList2"/>
    <dgm:cxn modelId="{09990FDA-C16C-4AEC-AD9C-E48791A065C9}" type="presParOf" srcId="{025D95B8-3D5F-4E1F-B3AC-D36B7B89F97A}" destId="{12E46B48-1727-4D71-BD9F-80B937437C42}" srcOrd="3" destOrd="0" presId="urn:microsoft.com/office/officeart/2005/8/layout/vList2"/>
    <dgm:cxn modelId="{8102BDA5-39E1-4369-9FD1-83C3E8BF2110}" type="presParOf" srcId="{025D95B8-3D5F-4E1F-B3AC-D36B7B89F97A}" destId="{DD84C574-59A7-4F42-8B0C-16BE938FF02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F2D213A-0674-4E77-B5D3-1C1F1845727B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33AFBE3-0C4A-4F3B-B660-9976270C5C1C}">
      <dgm:prSet phldrT="[Текст]" custT="1"/>
      <dgm:spPr/>
      <dgm:t>
        <a:bodyPr/>
        <a:lstStyle/>
        <a:p>
          <a:r>
            <a:rPr lang="uk-UA" sz="1800"/>
            <a:t>Конкуренти в галузі</a:t>
          </a:r>
        </a:p>
      </dgm:t>
    </dgm:pt>
    <dgm:pt modelId="{B620D7AD-AEBC-4500-8045-F172A723FEFD}" type="parTrans" cxnId="{6F60D874-92A9-488C-9339-96623333DF55}">
      <dgm:prSet/>
      <dgm:spPr/>
      <dgm:t>
        <a:bodyPr/>
        <a:lstStyle/>
        <a:p>
          <a:endParaRPr lang="uk-UA" sz="1800"/>
        </a:p>
      </dgm:t>
    </dgm:pt>
    <dgm:pt modelId="{B0A0CDEA-6F39-481B-92D6-2CFC8FBA307D}" type="sibTrans" cxnId="{6F60D874-92A9-488C-9339-96623333DF55}">
      <dgm:prSet/>
      <dgm:spPr/>
      <dgm:t>
        <a:bodyPr/>
        <a:lstStyle/>
        <a:p>
          <a:endParaRPr lang="uk-UA" sz="1800"/>
        </a:p>
      </dgm:t>
    </dgm:pt>
    <dgm:pt modelId="{853AD3E0-FBB1-45C9-AF32-ABC40B44328D}">
      <dgm:prSet phldrT="[Текст]" custT="1"/>
      <dgm:spPr/>
      <dgm:t>
        <a:bodyPr/>
        <a:lstStyle/>
        <a:p>
          <a:r>
            <a:rPr lang="uk-UA" sz="1800"/>
            <a:t>Потенційні конкуренти</a:t>
          </a:r>
        </a:p>
      </dgm:t>
    </dgm:pt>
    <dgm:pt modelId="{09756F29-38A1-41F8-81EF-1418D2C9EC6E}" type="parTrans" cxnId="{D0EA0BC3-2E11-461F-8405-360181652517}">
      <dgm:prSet custT="1"/>
      <dgm:spPr/>
      <dgm:t>
        <a:bodyPr/>
        <a:lstStyle/>
        <a:p>
          <a:endParaRPr lang="uk-UA" sz="1800"/>
        </a:p>
      </dgm:t>
    </dgm:pt>
    <dgm:pt modelId="{023FEA44-62AC-442F-86DF-AE1726A43CCA}" type="sibTrans" cxnId="{D0EA0BC3-2E11-461F-8405-360181652517}">
      <dgm:prSet/>
      <dgm:spPr/>
      <dgm:t>
        <a:bodyPr/>
        <a:lstStyle/>
        <a:p>
          <a:endParaRPr lang="uk-UA" sz="1800"/>
        </a:p>
      </dgm:t>
    </dgm:pt>
    <dgm:pt modelId="{24C3EB3B-3825-4AD7-B74A-CAF1D2DE5EBF}">
      <dgm:prSet phldrT="[Текст]" custT="1"/>
      <dgm:spPr/>
      <dgm:t>
        <a:bodyPr/>
        <a:lstStyle/>
        <a:p>
          <a:r>
            <a:rPr lang="uk-UA" sz="1800"/>
            <a:t>Покупці</a:t>
          </a:r>
        </a:p>
      </dgm:t>
    </dgm:pt>
    <dgm:pt modelId="{B42A1AB3-41E8-4A0B-B4E9-475EFF508994}" type="parTrans" cxnId="{9A667200-2F1B-446D-A910-5B99152B9E56}">
      <dgm:prSet custT="1"/>
      <dgm:spPr/>
      <dgm:t>
        <a:bodyPr/>
        <a:lstStyle/>
        <a:p>
          <a:endParaRPr lang="uk-UA" sz="1800"/>
        </a:p>
      </dgm:t>
    </dgm:pt>
    <dgm:pt modelId="{B3989AFB-A44E-43D6-86E9-72E7B46D9184}" type="sibTrans" cxnId="{9A667200-2F1B-446D-A910-5B99152B9E56}">
      <dgm:prSet/>
      <dgm:spPr/>
      <dgm:t>
        <a:bodyPr/>
        <a:lstStyle/>
        <a:p>
          <a:endParaRPr lang="uk-UA" sz="1800"/>
        </a:p>
      </dgm:t>
    </dgm:pt>
    <dgm:pt modelId="{7BFA9DA1-F325-4C12-AD32-8F15C034CEEF}">
      <dgm:prSet phldrT="[Текст]" custT="1"/>
      <dgm:spPr/>
      <dgm:t>
        <a:bodyPr/>
        <a:lstStyle/>
        <a:p>
          <a:r>
            <a:rPr lang="uk-UA" sz="1800" dirty="0"/>
            <a:t>Товари-субститути</a:t>
          </a:r>
        </a:p>
      </dgm:t>
    </dgm:pt>
    <dgm:pt modelId="{6F5CB843-4FB2-47A9-944C-DC0BEC75CD1A}" type="parTrans" cxnId="{9737A92D-631A-4D14-9B61-C2B03040A77C}">
      <dgm:prSet custT="1"/>
      <dgm:spPr/>
      <dgm:t>
        <a:bodyPr/>
        <a:lstStyle/>
        <a:p>
          <a:endParaRPr lang="uk-UA" sz="1800"/>
        </a:p>
      </dgm:t>
    </dgm:pt>
    <dgm:pt modelId="{E21BB0DE-BFE0-4269-9950-60EB6F665323}" type="sibTrans" cxnId="{9737A92D-631A-4D14-9B61-C2B03040A77C}">
      <dgm:prSet/>
      <dgm:spPr/>
      <dgm:t>
        <a:bodyPr/>
        <a:lstStyle/>
        <a:p>
          <a:endParaRPr lang="uk-UA" sz="1800"/>
        </a:p>
      </dgm:t>
    </dgm:pt>
    <dgm:pt modelId="{C1801519-7C80-47AB-9B77-6BB1AE319438}">
      <dgm:prSet phldrT="[Текст]" custT="1"/>
      <dgm:spPr/>
      <dgm:t>
        <a:bodyPr/>
        <a:lstStyle/>
        <a:p>
          <a:r>
            <a:rPr lang="uk-UA" sz="1800"/>
            <a:t>Постачальники</a:t>
          </a:r>
        </a:p>
      </dgm:t>
    </dgm:pt>
    <dgm:pt modelId="{39B19D91-75AD-48ED-B18C-FA3182CFCF30}" type="parTrans" cxnId="{A8D1547B-0E3B-411A-8A0D-4FC2C6A6467D}">
      <dgm:prSet custT="1"/>
      <dgm:spPr/>
      <dgm:t>
        <a:bodyPr/>
        <a:lstStyle/>
        <a:p>
          <a:endParaRPr lang="uk-UA" sz="1800"/>
        </a:p>
      </dgm:t>
    </dgm:pt>
    <dgm:pt modelId="{7B68330C-1C1D-46C5-8A88-589BB6F06BA3}" type="sibTrans" cxnId="{A8D1547B-0E3B-411A-8A0D-4FC2C6A6467D}">
      <dgm:prSet/>
      <dgm:spPr/>
      <dgm:t>
        <a:bodyPr/>
        <a:lstStyle/>
        <a:p>
          <a:endParaRPr lang="uk-UA" sz="1800"/>
        </a:p>
      </dgm:t>
    </dgm:pt>
    <dgm:pt modelId="{9B3CABCA-1759-4BB3-906D-14E0AB552043}" type="pres">
      <dgm:prSet presAssocID="{3F2D213A-0674-4E77-B5D3-1C1F1845727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6B48A818-0425-4354-8379-3625A905015C}" type="pres">
      <dgm:prSet presAssocID="{E33AFBE3-0C4A-4F3B-B660-9976270C5C1C}" presName="centerShape" presStyleLbl="node0" presStyleIdx="0" presStyleCnt="1" custScaleX="141754" custScaleY="137692" custLinFactNeighborX="-1289" custLinFactNeighborY="-1305"/>
      <dgm:spPr/>
      <dgm:t>
        <a:bodyPr/>
        <a:lstStyle/>
        <a:p>
          <a:endParaRPr lang="uk-UA"/>
        </a:p>
      </dgm:t>
    </dgm:pt>
    <dgm:pt modelId="{06719FDB-65FE-4BC4-9535-9A98E26E2A94}" type="pres">
      <dgm:prSet presAssocID="{09756F29-38A1-41F8-81EF-1418D2C9EC6E}" presName="Name9" presStyleLbl="parChTrans1D2" presStyleIdx="0" presStyleCnt="4"/>
      <dgm:spPr/>
      <dgm:t>
        <a:bodyPr/>
        <a:lstStyle/>
        <a:p>
          <a:endParaRPr lang="uk-UA"/>
        </a:p>
      </dgm:t>
    </dgm:pt>
    <dgm:pt modelId="{5A80DB91-E2F3-47A5-8E46-BF84045C0DBC}" type="pres">
      <dgm:prSet presAssocID="{09756F29-38A1-41F8-81EF-1418D2C9EC6E}" presName="connTx" presStyleLbl="parChTrans1D2" presStyleIdx="0" presStyleCnt="4"/>
      <dgm:spPr/>
      <dgm:t>
        <a:bodyPr/>
        <a:lstStyle/>
        <a:p>
          <a:endParaRPr lang="uk-UA"/>
        </a:p>
      </dgm:t>
    </dgm:pt>
    <dgm:pt modelId="{5AA842A6-F469-481A-AD78-2E2835B57134}" type="pres">
      <dgm:prSet presAssocID="{853AD3E0-FBB1-45C9-AF32-ABC40B44328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58614D3-2945-40E5-A94A-2D852A4C6B1D}" type="pres">
      <dgm:prSet presAssocID="{B42A1AB3-41E8-4A0B-B4E9-475EFF508994}" presName="Name9" presStyleLbl="parChTrans1D2" presStyleIdx="1" presStyleCnt="4"/>
      <dgm:spPr/>
      <dgm:t>
        <a:bodyPr/>
        <a:lstStyle/>
        <a:p>
          <a:endParaRPr lang="uk-UA"/>
        </a:p>
      </dgm:t>
    </dgm:pt>
    <dgm:pt modelId="{BFD072D0-02B4-40CB-A216-4F31868163A2}" type="pres">
      <dgm:prSet presAssocID="{B42A1AB3-41E8-4A0B-B4E9-475EFF508994}" presName="connTx" presStyleLbl="parChTrans1D2" presStyleIdx="1" presStyleCnt="4"/>
      <dgm:spPr/>
      <dgm:t>
        <a:bodyPr/>
        <a:lstStyle/>
        <a:p>
          <a:endParaRPr lang="uk-UA"/>
        </a:p>
      </dgm:t>
    </dgm:pt>
    <dgm:pt modelId="{E131E81B-1A09-4A0F-8A2B-896681958A89}" type="pres">
      <dgm:prSet presAssocID="{24C3EB3B-3825-4AD7-B74A-CAF1D2DE5EBF}" presName="node" presStyleLbl="node1" presStyleIdx="1" presStyleCnt="4" custScaleX="133361" custScaleY="126944" custRadScaleRad="163418" custRadScaleInc="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7E3AA9D-A0EA-4EC5-BFF9-21E226930EFB}" type="pres">
      <dgm:prSet presAssocID="{6F5CB843-4FB2-47A9-944C-DC0BEC75CD1A}" presName="Name9" presStyleLbl="parChTrans1D2" presStyleIdx="2" presStyleCnt="4"/>
      <dgm:spPr/>
      <dgm:t>
        <a:bodyPr/>
        <a:lstStyle/>
        <a:p>
          <a:endParaRPr lang="uk-UA"/>
        </a:p>
      </dgm:t>
    </dgm:pt>
    <dgm:pt modelId="{9321B141-781B-4CFD-959E-21B1DE21805E}" type="pres">
      <dgm:prSet presAssocID="{6F5CB843-4FB2-47A9-944C-DC0BEC75CD1A}" presName="connTx" presStyleLbl="parChTrans1D2" presStyleIdx="2" presStyleCnt="4"/>
      <dgm:spPr/>
      <dgm:t>
        <a:bodyPr/>
        <a:lstStyle/>
        <a:p>
          <a:endParaRPr lang="uk-UA"/>
        </a:p>
      </dgm:t>
    </dgm:pt>
    <dgm:pt modelId="{7645F229-2165-42F9-9759-8ECF1CB79B3F}" type="pres">
      <dgm:prSet presAssocID="{7BFA9DA1-F325-4C12-AD32-8F15C034CEEF}" presName="node" presStyleLbl="node1" presStyleIdx="2" presStyleCnt="4" custScaleX="109507" custScaleY="10790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B430554-9688-45E2-B6D4-3E1AF582D6EA}" type="pres">
      <dgm:prSet presAssocID="{39B19D91-75AD-48ED-B18C-FA3182CFCF30}" presName="Name9" presStyleLbl="parChTrans1D2" presStyleIdx="3" presStyleCnt="4"/>
      <dgm:spPr/>
      <dgm:t>
        <a:bodyPr/>
        <a:lstStyle/>
        <a:p>
          <a:endParaRPr lang="uk-UA"/>
        </a:p>
      </dgm:t>
    </dgm:pt>
    <dgm:pt modelId="{502C06C7-D19E-431A-8E48-76656F7E93FC}" type="pres">
      <dgm:prSet presAssocID="{39B19D91-75AD-48ED-B18C-FA3182CFCF30}" presName="connTx" presStyleLbl="parChTrans1D2" presStyleIdx="3" presStyleCnt="4"/>
      <dgm:spPr/>
      <dgm:t>
        <a:bodyPr/>
        <a:lstStyle/>
        <a:p>
          <a:endParaRPr lang="uk-UA"/>
        </a:p>
      </dgm:t>
    </dgm:pt>
    <dgm:pt modelId="{3573E233-5B84-4266-97C3-E4DF928E7F62}" type="pres">
      <dgm:prSet presAssocID="{C1801519-7C80-47AB-9B77-6BB1AE319438}" presName="node" presStyleLbl="node1" presStyleIdx="3" presStyleCnt="4" custScaleX="134625" custScaleY="126944" custRadScaleRad="153920" custRadScaleInc="215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2200E58-52B8-447A-B4D5-C3DC5589EAE5}" type="presOf" srcId="{7BFA9DA1-F325-4C12-AD32-8F15C034CEEF}" destId="{7645F229-2165-42F9-9759-8ECF1CB79B3F}" srcOrd="0" destOrd="0" presId="urn:microsoft.com/office/officeart/2005/8/layout/radial1"/>
    <dgm:cxn modelId="{C2E0FD35-22DE-42E8-9A41-7837C422380F}" type="presOf" srcId="{B42A1AB3-41E8-4A0B-B4E9-475EFF508994}" destId="{BFD072D0-02B4-40CB-A216-4F31868163A2}" srcOrd="1" destOrd="0" presId="urn:microsoft.com/office/officeart/2005/8/layout/radial1"/>
    <dgm:cxn modelId="{9224D8E8-9BDD-487F-9D80-232BFFBF7452}" type="presOf" srcId="{24C3EB3B-3825-4AD7-B74A-CAF1D2DE5EBF}" destId="{E131E81B-1A09-4A0F-8A2B-896681958A89}" srcOrd="0" destOrd="0" presId="urn:microsoft.com/office/officeart/2005/8/layout/radial1"/>
    <dgm:cxn modelId="{4F2B1B28-8E37-4F59-8279-F6D60729A068}" type="presOf" srcId="{39B19D91-75AD-48ED-B18C-FA3182CFCF30}" destId="{502C06C7-D19E-431A-8E48-76656F7E93FC}" srcOrd="1" destOrd="0" presId="urn:microsoft.com/office/officeart/2005/8/layout/radial1"/>
    <dgm:cxn modelId="{FC0049FE-1EA1-4670-B906-9B96627536C2}" type="presOf" srcId="{6F5CB843-4FB2-47A9-944C-DC0BEC75CD1A}" destId="{9321B141-781B-4CFD-959E-21B1DE21805E}" srcOrd="1" destOrd="0" presId="urn:microsoft.com/office/officeart/2005/8/layout/radial1"/>
    <dgm:cxn modelId="{D0EA0BC3-2E11-461F-8405-360181652517}" srcId="{E33AFBE3-0C4A-4F3B-B660-9976270C5C1C}" destId="{853AD3E0-FBB1-45C9-AF32-ABC40B44328D}" srcOrd="0" destOrd="0" parTransId="{09756F29-38A1-41F8-81EF-1418D2C9EC6E}" sibTransId="{023FEA44-62AC-442F-86DF-AE1726A43CCA}"/>
    <dgm:cxn modelId="{0F10D301-8ECD-4759-9414-13E713724553}" type="presOf" srcId="{39B19D91-75AD-48ED-B18C-FA3182CFCF30}" destId="{EB430554-9688-45E2-B6D4-3E1AF582D6EA}" srcOrd="0" destOrd="0" presId="urn:microsoft.com/office/officeart/2005/8/layout/radial1"/>
    <dgm:cxn modelId="{D8F6D12E-9891-47FC-8FD5-55B8021CA4E1}" type="presOf" srcId="{E33AFBE3-0C4A-4F3B-B660-9976270C5C1C}" destId="{6B48A818-0425-4354-8379-3625A905015C}" srcOrd="0" destOrd="0" presId="urn:microsoft.com/office/officeart/2005/8/layout/radial1"/>
    <dgm:cxn modelId="{9737A92D-631A-4D14-9B61-C2B03040A77C}" srcId="{E33AFBE3-0C4A-4F3B-B660-9976270C5C1C}" destId="{7BFA9DA1-F325-4C12-AD32-8F15C034CEEF}" srcOrd="2" destOrd="0" parTransId="{6F5CB843-4FB2-47A9-944C-DC0BEC75CD1A}" sibTransId="{E21BB0DE-BFE0-4269-9950-60EB6F665323}"/>
    <dgm:cxn modelId="{64F60559-7D81-400A-8C85-ADF3B2C9C945}" type="presOf" srcId="{B42A1AB3-41E8-4A0B-B4E9-475EFF508994}" destId="{658614D3-2945-40E5-A94A-2D852A4C6B1D}" srcOrd="0" destOrd="0" presId="urn:microsoft.com/office/officeart/2005/8/layout/radial1"/>
    <dgm:cxn modelId="{3E4708FE-F12E-405E-88E4-EB33B01430FE}" type="presOf" srcId="{09756F29-38A1-41F8-81EF-1418D2C9EC6E}" destId="{5A80DB91-E2F3-47A5-8E46-BF84045C0DBC}" srcOrd="1" destOrd="0" presId="urn:microsoft.com/office/officeart/2005/8/layout/radial1"/>
    <dgm:cxn modelId="{AB8D0196-53F5-4837-9AAB-0A03A9A7C9CC}" type="presOf" srcId="{09756F29-38A1-41F8-81EF-1418D2C9EC6E}" destId="{06719FDB-65FE-4BC4-9535-9A98E26E2A94}" srcOrd="0" destOrd="0" presId="urn:microsoft.com/office/officeart/2005/8/layout/radial1"/>
    <dgm:cxn modelId="{931ACE91-194E-440D-9408-6250F25617FF}" type="presOf" srcId="{853AD3E0-FBB1-45C9-AF32-ABC40B44328D}" destId="{5AA842A6-F469-481A-AD78-2E2835B57134}" srcOrd="0" destOrd="0" presId="urn:microsoft.com/office/officeart/2005/8/layout/radial1"/>
    <dgm:cxn modelId="{9A667200-2F1B-446D-A910-5B99152B9E56}" srcId="{E33AFBE3-0C4A-4F3B-B660-9976270C5C1C}" destId="{24C3EB3B-3825-4AD7-B74A-CAF1D2DE5EBF}" srcOrd="1" destOrd="0" parTransId="{B42A1AB3-41E8-4A0B-B4E9-475EFF508994}" sibTransId="{B3989AFB-A44E-43D6-86E9-72E7B46D9184}"/>
    <dgm:cxn modelId="{A8D1547B-0E3B-411A-8A0D-4FC2C6A6467D}" srcId="{E33AFBE3-0C4A-4F3B-B660-9976270C5C1C}" destId="{C1801519-7C80-47AB-9B77-6BB1AE319438}" srcOrd="3" destOrd="0" parTransId="{39B19D91-75AD-48ED-B18C-FA3182CFCF30}" sibTransId="{7B68330C-1C1D-46C5-8A88-589BB6F06BA3}"/>
    <dgm:cxn modelId="{78ACA1D6-B188-469C-A925-8EC1A25D50FB}" type="presOf" srcId="{C1801519-7C80-47AB-9B77-6BB1AE319438}" destId="{3573E233-5B84-4266-97C3-E4DF928E7F62}" srcOrd="0" destOrd="0" presId="urn:microsoft.com/office/officeart/2005/8/layout/radial1"/>
    <dgm:cxn modelId="{2119B738-9DDF-49D7-8B8A-53C68573AFB1}" type="presOf" srcId="{6F5CB843-4FB2-47A9-944C-DC0BEC75CD1A}" destId="{67E3AA9D-A0EA-4EC5-BFF9-21E226930EFB}" srcOrd="0" destOrd="0" presId="urn:microsoft.com/office/officeart/2005/8/layout/radial1"/>
    <dgm:cxn modelId="{6F60D874-92A9-488C-9339-96623333DF55}" srcId="{3F2D213A-0674-4E77-B5D3-1C1F1845727B}" destId="{E33AFBE3-0C4A-4F3B-B660-9976270C5C1C}" srcOrd="0" destOrd="0" parTransId="{B620D7AD-AEBC-4500-8045-F172A723FEFD}" sibTransId="{B0A0CDEA-6F39-481B-92D6-2CFC8FBA307D}"/>
    <dgm:cxn modelId="{EC9C25B3-3031-4845-95FD-09147BE3E929}" type="presOf" srcId="{3F2D213A-0674-4E77-B5D3-1C1F1845727B}" destId="{9B3CABCA-1759-4BB3-906D-14E0AB552043}" srcOrd="0" destOrd="0" presId="urn:microsoft.com/office/officeart/2005/8/layout/radial1"/>
    <dgm:cxn modelId="{1E456C87-EEF3-4C1F-AB08-F270F080D922}" type="presParOf" srcId="{9B3CABCA-1759-4BB3-906D-14E0AB552043}" destId="{6B48A818-0425-4354-8379-3625A905015C}" srcOrd="0" destOrd="0" presId="urn:microsoft.com/office/officeart/2005/8/layout/radial1"/>
    <dgm:cxn modelId="{66FABD74-D23A-4B05-8DF2-BF49A8C41903}" type="presParOf" srcId="{9B3CABCA-1759-4BB3-906D-14E0AB552043}" destId="{06719FDB-65FE-4BC4-9535-9A98E26E2A94}" srcOrd="1" destOrd="0" presId="urn:microsoft.com/office/officeart/2005/8/layout/radial1"/>
    <dgm:cxn modelId="{DE97E9D1-8DAB-4584-86F9-208293F2EBEB}" type="presParOf" srcId="{06719FDB-65FE-4BC4-9535-9A98E26E2A94}" destId="{5A80DB91-E2F3-47A5-8E46-BF84045C0DBC}" srcOrd="0" destOrd="0" presId="urn:microsoft.com/office/officeart/2005/8/layout/radial1"/>
    <dgm:cxn modelId="{D5B1DDB4-61C2-4DBE-92C1-0406F388DD9C}" type="presParOf" srcId="{9B3CABCA-1759-4BB3-906D-14E0AB552043}" destId="{5AA842A6-F469-481A-AD78-2E2835B57134}" srcOrd="2" destOrd="0" presId="urn:microsoft.com/office/officeart/2005/8/layout/radial1"/>
    <dgm:cxn modelId="{C7B5B6A1-18E3-420E-AF2A-DDB4AB30C73A}" type="presParOf" srcId="{9B3CABCA-1759-4BB3-906D-14E0AB552043}" destId="{658614D3-2945-40E5-A94A-2D852A4C6B1D}" srcOrd="3" destOrd="0" presId="urn:microsoft.com/office/officeart/2005/8/layout/radial1"/>
    <dgm:cxn modelId="{04641E1F-A536-481B-B57D-F108B7C73EEF}" type="presParOf" srcId="{658614D3-2945-40E5-A94A-2D852A4C6B1D}" destId="{BFD072D0-02B4-40CB-A216-4F31868163A2}" srcOrd="0" destOrd="0" presId="urn:microsoft.com/office/officeart/2005/8/layout/radial1"/>
    <dgm:cxn modelId="{DC5DA18A-0685-470E-BB2D-4352479FE5E3}" type="presParOf" srcId="{9B3CABCA-1759-4BB3-906D-14E0AB552043}" destId="{E131E81B-1A09-4A0F-8A2B-896681958A89}" srcOrd="4" destOrd="0" presId="urn:microsoft.com/office/officeart/2005/8/layout/radial1"/>
    <dgm:cxn modelId="{A88365EC-C3B6-4F00-85B3-5CF89C93FC2A}" type="presParOf" srcId="{9B3CABCA-1759-4BB3-906D-14E0AB552043}" destId="{67E3AA9D-A0EA-4EC5-BFF9-21E226930EFB}" srcOrd="5" destOrd="0" presId="urn:microsoft.com/office/officeart/2005/8/layout/radial1"/>
    <dgm:cxn modelId="{65B8B14D-55BE-46E4-A756-7ED936D225E9}" type="presParOf" srcId="{67E3AA9D-A0EA-4EC5-BFF9-21E226930EFB}" destId="{9321B141-781B-4CFD-959E-21B1DE21805E}" srcOrd="0" destOrd="0" presId="urn:microsoft.com/office/officeart/2005/8/layout/radial1"/>
    <dgm:cxn modelId="{20F2E1CD-9153-48EC-BD0C-0E0BB6C2D958}" type="presParOf" srcId="{9B3CABCA-1759-4BB3-906D-14E0AB552043}" destId="{7645F229-2165-42F9-9759-8ECF1CB79B3F}" srcOrd="6" destOrd="0" presId="urn:microsoft.com/office/officeart/2005/8/layout/radial1"/>
    <dgm:cxn modelId="{4BDB324C-B910-43F3-947C-CC0812F23747}" type="presParOf" srcId="{9B3CABCA-1759-4BB3-906D-14E0AB552043}" destId="{EB430554-9688-45E2-B6D4-3E1AF582D6EA}" srcOrd="7" destOrd="0" presId="urn:microsoft.com/office/officeart/2005/8/layout/radial1"/>
    <dgm:cxn modelId="{3270FAB2-8B7C-433C-A4D5-65C15E927E59}" type="presParOf" srcId="{EB430554-9688-45E2-B6D4-3E1AF582D6EA}" destId="{502C06C7-D19E-431A-8E48-76656F7E93FC}" srcOrd="0" destOrd="0" presId="urn:microsoft.com/office/officeart/2005/8/layout/radial1"/>
    <dgm:cxn modelId="{F14DE2EC-AA9B-47AF-9120-FE298BB8C500}" type="presParOf" srcId="{9B3CABCA-1759-4BB3-906D-14E0AB552043}" destId="{3573E233-5B84-4266-97C3-E4DF928E7F62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65484BB-D4F8-4671-B833-79C49D242FA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F27249D-A32D-4325-BA15-5E9AAC014111}">
      <dgm:prSet/>
      <dgm:spPr/>
      <dgm:t>
        <a:bodyPr/>
        <a:lstStyle/>
        <a:p>
          <a:pPr rtl="0"/>
          <a:r>
            <a:rPr lang="ru-RU" dirty="0" smtClean="0"/>
            <a:t>1. </a:t>
          </a:r>
          <a:r>
            <a:rPr lang="ru-RU" dirty="0" err="1" smtClean="0"/>
            <a:t>Ринкові</a:t>
          </a:r>
          <a:r>
            <a:rPr lang="ru-RU" dirty="0" smtClean="0"/>
            <a:t> </a:t>
          </a:r>
          <a:r>
            <a:rPr lang="ru-RU" dirty="0" err="1" smtClean="0"/>
            <a:t>лідери</a:t>
          </a:r>
          <a:r>
            <a:rPr lang="ru-RU" dirty="0" smtClean="0"/>
            <a:t>. </a:t>
          </a:r>
          <a:endParaRPr lang="ru-RU" dirty="0"/>
        </a:p>
      </dgm:t>
    </dgm:pt>
    <dgm:pt modelId="{296D5056-93C6-47AA-8981-4C0B1962ECD3}" type="parTrans" cxnId="{7835FACE-2DBB-4E6A-AFAD-BC04B441F95D}">
      <dgm:prSet/>
      <dgm:spPr/>
      <dgm:t>
        <a:bodyPr/>
        <a:lstStyle/>
        <a:p>
          <a:endParaRPr lang="uk-UA"/>
        </a:p>
      </dgm:t>
    </dgm:pt>
    <dgm:pt modelId="{2FD3C7D5-69CC-4EB2-8418-AC3B0D488B03}" type="sibTrans" cxnId="{7835FACE-2DBB-4E6A-AFAD-BC04B441F95D}">
      <dgm:prSet/>
      <dgm:spPr/>
      <dgm:t>
        <a:bodyPr/>
        <a:lstStyle/>
        <a:p>
          <a:endParaRPr lang="uk-UA"/>
        </a:p>
      </dgm:t>
    </dgm:pt>
    <dgm:pt modelId="{297898D6-6635-4C2F-A145-A7A19C44397D}">
      <dgm:prSet/>
      <dgm:spPr/>
      <dgm:t>
        <a:bodyPr/>
        <a:lstStyle/>
        <a:p>
          <a:pPr rtl="0"/>
          <a:r>
            <a:rPr lang="ru-RU" dirty="0" smtClean="0"/>
            <a:t>2. </a:t>
          </a:r>
          <a:r>
            <a:rPr lang="ru-RU" dirty="0" err="1" smtClean="0"/>
            <a:t>Претенденти</a:t>
          </a:r>
          <a:r>
            <a:rPr lang="ru-RU" dirty="0" smtClean="0"/>
            <a:t>. </a:t>
          </a:r>
          <a:endParaRPr lang="uk-UA" dirty="0"/>
        </a:p>
      </dgm:t>
    </dgm:pt>
    <dgm:pt modelId="{761048AB-2AE2-4884-B8C3-326014A80BEE}" type="parTrans" cxnId="{AFD4E53B-EF29-4EDD-9AC4-923C0605D686}">
      <dgm:prSet/>
      <dgm:spPr/>
      <dgm:t>
        <a:bodyPr/>
        <a:lstStyle/>
        <a:p>
          <a:endParaRPr lang="uk-UA"/>
        </a:p>
      </dgm:t>
    </dgm:pt>
    <dgm:pt modelId="{2E980F97-BC42-4FDE-B61D-29CBEF165DC1}" type="sibTrans" cxnId="{AFD4E53B-EF29-4EDD-9AC4-923C0605D686}">
      <dgm:prSet/>
      <dgm:spPr/>
      <dgm:t>
        <a:bodyPr/>
        <a:lstStyle/>
        <a:p>
          <a:endParaRPr lang="uk-UA"/>
        </a:p>
      </dgm:t>
    </dgm:pt>
    <dgm:pt modelId="{74F2A901-B00B-418B-B151-1BC901F78C3E}">
      <dgm:prSet/>
      <dgm:spPr/>
      <dgm:t>
        <a:bodyPr/>
        <a:lstStyle/>
        <a:p>
          <a:pPr rtl="0"/>
          <a:r>
            <a:rPr lang="ru-RU" dirty="0" smtClean="0"/>
            <a:t>3. </a:t>
          </a:r>
          <a:r>
            <a:rPr lang="ru-RU" dirty="0" err="1" smtClean="0"/>
            <a:t>Ринкові</a:t>
          </a:r>
          <a:r>
            <a:rPr lang="ru-RU" dirty="0" smtClean="0"/>
            <a:t> </a:t>
          </a:r>
          <a:r>
            <a:rPr lang="ru-RU" dirty="0" err="1" smtClean="0"/>
            <a:t>послідовники</a:t>
          </a:r>
          <a:r>
            <a:rPr lang="ru-RU" dirty="0" smtClean="0"/>
            <a:t>. </a:t>
          </a:r>
          <a:endParaRPr lang="ru-RU" dirty="0"/>
        </a:p>
      </dgm:t>
    </dgm:pt>
    <dgm:pt modelId="{8B188E62-E12C-4E48-95E3-E63F0D7572FC}" type="parTrans" cxnId="{E02A23D0-5C7F-4A19-B69D-2D723218381C}">
      <dgm:prSet/>
      <dgm:spPr/>
      <dgm:t>
        <a:bodyPr/>
        <a:lstStyle/>
        <a:p>
          <a:endParaRPr lang="uk-UA"/>
        </a:p>
      </dgm:t>
    </dgm:pt>
    <dgm:pt modelId="{547FF0CD-E5F9-4492-A100-8729B5A17787}" type="sibTrans" cxnId="{E02A23D0-5C7F-4A19-B69D-2D723218381C}">
      <dgm:prSet/>
      <dgm:spPr/>
      <dgm:t>
        <a:bodyPr/>
        <a:lstStyle/>
        <a:p>
          <a:endParaRPr lang="uk-UA"/>
        </a:p>
      </dgm:t>
    </dgm:pt>
    <dgm:pt modelId="{6D190687-FD0D-4D9B-91D9-ECB7A0063170}">
      <dgm:prSet/>
      <dgm:spPr/>
      <dgm:t>
        <a:bodyPr/>
        <a:lstStyle/>
        <a:p>
          <a:pPr rtl="0"/>
          <a:r>
            <a:rPr lang="ru-RU" dirty="0" smtClean="0"/>
            <a:t>4. </a:t>
          </a:r>
          <a:r>
            <a:rPr lang="ru-RU" dirty="0" err="1" smtClean="0"/>
            <a:t>Фірми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діють</a:t>
          </a:r>
          <a:r>
            <a:rPr lang="ru-RU" dirty="0" smtClean="0"/>
            <a:t> у </a:t>
          </a:r>
          <a:r>
            <a:rPr lang="ru-RU" dirty="0" err="1" smtClean="0"/>
            <a:t>ринковій</a:t>
          </a:r>
          <a:r>
            <a:rPr lang="ru-RU" dirty="0" smtClean="0"/>
            <a:t> </a:t>
          </a:r>
          <a:r>
            <a:rPr lang="ru-RU" dirty="0" err="1" smtClean="0"/>
            <a:t>ніші</a:t>
          </a:r>
          <a:r>
            <a:rPr lang="ru-RU" dirty="0" smtClean="0"/>
            <a:t>. </a:t>
          </a:r>
          <a:endParaRPr lang="uk-UA" dirty="0"/>
        </a:p>
      </dgm:t>
    </dgm:pt>
    <dgm:pt modelId="{58A7BB2B-68FF-43F3-9D21-73DDD82A0319}" type="parTrans" cxnId="{4AE38FCB-84B9-4C38-83EA-C7F2AD0E9CFA}">
      <dgm:prSet/>
      <dgm:spPr/>
      <dgm:t>
        <a:bodyPr/>
        <a:lstStyle/>
        <a:p>
          <a:endParaRPr lang="uk-UA"/>
        </a:p>
      </dgm:t>
    </dgm:pt>
    <dgm:pt modelId="{49C94B6E-D170-4C1E-B89F-DDEC9E6157B5}" type="sibTrans" cxnId="{4AE38FCB-84B9-4C38-83EA-C7F2AD0E9CFA}">
      <dgm:prSet/>
      <dgm:spPr/>
      <dgm:t>
        <a:bodyPr/>
        <a:lstStyle/>
        <a:p>
          <a:endParaRPr lang="uk-UA"/>
        </a:p>
      </dgm:t>
    </dgm:pt>
    <dgm:pt modelId="{2B7F16C6-B2B9-408D-ADE8-E0DC4C5CB19E}">
      <dgm:prSet/>
      <dgm:spPr/>
      <dgm:t>
        <a:bodyPr/>
        <a:lstStyle/>
        <a:p>
          <a:pPr rtl="0"/>
          <a:r>
            <a:rPr lang="ru-RU" smtClean="0"/>
            <a:t>Це </a:t>
          </a:r>
          <a:r>
            <a:rPr lang="ru-RU" dirty="0" err="1" smtClean="0"/>
            <a:t>організації</a:t>
          </a:r>
          <a:r>
            <a:rPr lang="ru-RU" dirty="0" smtClean="0"/>
            <a:t> </a:t>
          </a:r>
          <a:r>
            <a:rPr lang="ru-RU" dirty="0" err="1" smtClean="0"/>
            <a:t>з</a:t>
          </a:r>
          <a:r>
            <a:rPr lang="ru-RU" dirty="0" smtClean="0"/>
            <a:t> </a:t>
          </a:r>
          <a:r>
            <a:rPr lang="ru-RU" dirty="0" err="1" smtClean="0"/>
            <a:t>найбільшою</a:t>
          </a:r>
          <a:r>
            <a:rPr lang="ru-RU" dirty="0" smtClean="0"/>
            <a:t> </a:t>
          </a:r>
          <a:r>
            <a:rPr lang="ru-RU" dirty="0" err="1" smtClean="0"/>
            <a:t>ринковою</a:t>
          </a:r>
          <a:r>
            <a:rPr lang="ru-RU" dirty="0" smtClean="0"/>
            <a:t> </a:t>
          </a:r>
          <a:r>
            <a:rPr lang="ru-RU" dirty="0" err="1" smtClean="0"/>
            <a:t>часткою</a:t>
          </a:r>
          <a:r>
            <a:rPr lang="ru-RU" dirty="0" smtClean="0"/>
            <a:t> в </a:t>
          </a:r>
          <a:r>
            <a:rPr lang="ru-RU" dirty="0" err="1" smtClean="0"/>
            <a:t>галузі</a:t>
          </a:r>
          <a:r>
            <a:rPr lang="ru-RU" dirty="0" smtClean="0"/>
            <a:t>. </a:t>
          </a:r>
          <a:endParaRPr lang="ru-RU" dirty="0"/>
        </a:p>
      </dgm:t>
    </dgm:pt>
    <dgm:pt modelId="{C69BBB1F-C8D8-438B-8BBA-FA507C00BB26}" type="parTrans" cxnId="{74A0D711-7B54-42C2-BC42-72D87A6B0F64}">
      <dgm:prSet/>
      <dgm:spPr/>
      <dgm:t>
        <a:bodyPr/>
        <a:lstStyle/>
        <a:p>
          <a:endParaRPr lang="uk-UA"/>
        </a:p>
      </dgm:t>
    </dgm:pt>
    <dgm:pt modelId="{58F2BE89-6814-4F28-BEF9-E2EE556FEAF0}" type="sibTrans" cxnId="{74A0D711-7B54-42C2-BC42-72D87A6B0F64}">
      <dgm:prSet/>
      <dgm:spPr/>
      <dgm:t>
        <a:bodyPr/>
        <a:lstStyle/>
        <a:p>
          <a:endParaRPr lang="uk-UA"/>
        </a:p>
      </dgm:t>
    </dgm:pt>
    <dgm:pt modelId="{9D8942B2-7FCE-42F8-98D2-37D8AC4AF0FF}">
      <dgm:prSet/>
      <dgm:spPr/>
      <dgm:t>
        <a:bodyPr/>
        <a:lstStyle/>
        <a:p>
          <a:pPr rtl="0"/>
          <a:r>
            <a:rPr lang="ru-RU" dirty="0" smtClean="0"/>
            <a:t>До них належать </a:t>
          </a:r>
          <a:r>
            <a:rPr lang="ru-RU" dirty="0" err="1" smtClean="0"/>
            <a:t>організації</a:t>
          </a:r>
          <a:r>
            <a:rPr lang="ru-RU" dirty="0" smtClean="0"/>
            <a:t> </a:t>
          </a:r>
          <a:r>
            <a:rPr lang="ru-RU" dirty="0" err="1" smtClean="0"/>
            <a:t>галузі</a:t>
          </a:r>
          <a:r>
            <a:rPr lang="ru-RU" dirty="0" smtClean="0"/>
            <a:t>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борються</a:t>
          </a:r>
          <a:r>
            <a:rPr lang="ru-RU" dirty="0" smtClean="0"/>
            <a:t> за </a:t>
          </a:r>
          <a:r>
            <a:rPr lang="ru-RU" dirty="0" err="1" smtClean="0"/>
            <a:t>збільшення</a:t>
          </a:r>
          <a:r>
            <a:rPr lang="ru-RU" dirty="0" smtClean="0"/>
            <a:t> </a:t>
          </a:r>
          <a:r>
            <a:rPr lang="ru-RU" dirty="0" err="1" smtClean="0"/>
            <a:t>своєї</a:t>
          </a:r>
          <a:r>
            <a:rPr lang="ru-RU" dirty="0" smtClean="0"/>
            <a:t> </a:t>
          </a:r>
          <a:r>
            <a:rPr lang="ru-RU" dirty="0" err="1" smtClean="0"/>
            <a:t>ринкової</a:t>
          </a:r>
          <a:r>
            <a:rPr lang="ru-RU" dirty="0" smtClean="0"/>
            <a:t> </a:t>
          </a:r>
          <a:r>
            <a:rPr lang="ru-RU" dirty="0" err="1" smtClean="0"/>
            <a:t>частки</a:t>
          </a:r>
          <a:r>
            <a:rPr lang="ru-RU" dirty="0" smtClean="0"/>
            <a:t>, становище </a:t>
          </a:r>
          <a:r>
            <a:rPr lang="ru-RU" dirty="0" err="1" smtClean="0"/>
            <a:t>лідера</a:t>
          </a:r>
          <a:r>
            <a:rPr lang="ru-RU" dirty="0" smtClean="0"/>
            <a:t>.</a:t>
          </a:r>
          <a:endParaRPr lang="uk-UA" dirty="0"/>
        </a:p>
      </dgm:t>
    </dgm:pt>
    <dgm:pt modelId="{34EF9FFF-EB2D-4ECD-B25E-BBB24A47205D}" type="parTrans" cxnId="{F10DF12B-0A99-4EE5-8963-7FF5DB3389A4}">
      <dgm:prSet/>
      <dgm:spPr/>
      <dgm:t>
        <a:bodyPr/>
        <a:lstStyle/>
        <a:p>
          <a:endParaRPr lang="uk-UA"/>
        </a:p>
      </dgm:t>
    </dgm:pt>
    <dgm:pt modelId="{101123A9-86E5-4695-99E1-FF1F5F09FE9B}" type="sibTrans" cxnId="{F10DF12B-0A99-4EE5-8963-7FF5DB3389A4}">
      <dgm:prSet/>
      <dgm:spPr/>
      <dgm:t>
        <a:bodyPr/>
        <a:lstStyle/>
        <a:p>
          <a:endParaRPr lang="uk-UA"/>
        </a:p>
      </dgm:t>
    </dgm:pt>
    <dgm:pt modelId="{0A05AF2A-53D7-4596-940A-ABCDE93FD19A}">
      <dgm:prSet/>
      <dgm:spPr/>
      <dgm:t>
        <a:bodyPr/>
        <a:lstStyle/>
        <a:p>
          <a:pPr rtl="0"/>
          <a:r>
            <a:rPr lang="ru-RU" smtClean="0"/>
            <a:t>Такі </a:t>
          </a:r>
          <a:r>
            <a:rPr lang="ru-RU" dirty="0" err="1" smtClean="0"/>
            <a:t>фірми</a:t>
          </a:r>
          <a:r>
            <a:rPr lang="ru-RU" dirty="0" smtClean="0"/>
            <a:t> </a:t>
          </a:r>
          <a:r>
            <a:rPr lang="ru-RU" dirty="0" err="1" smtClean="0"/>
            <a:t>проводять</a:t>
          </a:r>
          <a:r>
            <a:rPr lang="ru-RU" dirty="0" smtClean="0"/>
            <a:t> </a:t>
          </a:r>
          <a:r>
            <a:rPr lang="ru-RU" dirty="0" err="1" smtClean="0"/>
            <a:t>політику</a:t>
          </a:r>
          <a:r>
            <a:rPr lang="ru-RU" dirty="0" smtClean="0"/>
            <a:t> </a:t>
          </a:r>
          <a:r>
            <a:rPr lang="ru-RU" dirty="0" err="1" smtClean="0"/>
            <a:t>слідування</a:t>
          </a:r>
          <a:r>
            <a:rPr lang="ru-RU" dirty="0" smtClean="0"/>
            <a:t> за </a:t>
          </a:r>
          <a:r>
            <a:rPr lang="ru-RU" dirty="0" err="1" smtClean="0"/>
            <a:t>галузевими</a:t>
          </a:r>
          <a:r>
            <a:rPr lang="ru-RU" dirty="0" smtClean="0"/>
            <a:t> </a:t>
          </a:r>
          <a:r>
            <a:rPr lang="ru-RU" dirty="0" err="1" smtClean="0"/>
            <a:t>лідерами</a:t>
          </a:r>
          <a:r>
            <a:rPr lang="ru-RU" dirty="0" smtClean="0"/>
            <a:t>, </a:t>
          </a:r>
          <a:r>
            <a:rPr lang="ru-RU" dirty="0" err="1" smtClean="0"/>
            <a:t>воліють</a:t>
          </a:r>
          <a:r>
            <a:rPr lang="ru-RU" dirty="0" smtClean="0"/>
            <a:t> </a:t>
          </a:r>
          <a:r>
            <a:rPr lang="ru-RU" dirty="0" err="1" smtClean="0"/>
            <a:t>зберігати</a:t>
          </a:r>
          <a:r>
            <a:rPr lang="ru-RU" dirty="0" smtClean="0"/>
            <a:t> свою </a:t>
          </a:r>
          <a:r>
            <a:rPr lang="ru-RU" dirty="0" err="1" smtClean="0"/>
            <a:t>ринкову</a:t>
          </a:r>
          <a:r>
            <a:rPr lang="ru-RU" dirty="0" smtClean="0"/>
            <a:t> </a:t>
          </a:r>
          <a:r>
            <a:rPr lang="ru-RU" dirty="0" err="1" smtClean="0"/>
            <a:t>частку</a:t>
          </a:r>
          <a:r>
            <a:rPr lang="ru-RU" dirty="0" smtClean="0"/>
            <a:t>, не </a:t>
          </a:r>
          <a:r>
            <a:rPr lang="ru-RU" dirty="0" err="1" smtClean="0"/>
            <a:t>приймаючи</a:t>
          </a:r>
          <a:r>
            <a:rPr lang="ru-RU" dirty="0" smtClean="0"/>
            <a:t> </a:t>
          </a:r>
          <a:r>
            <a:rPr lang="ru-RU" dirty="0" err="1" smtClean="0"/>
            <a:t>ризикованих</a:t>
          </a:r>
          <a:r>
            <a:rPr lang="ru-RU" dirty="0" smtClean="0"/>
            <a:t> </a:t>
          </a:r>
          <a:r>
            <a:rPr lang="ru-RU" dirty="0" err="1" smtClean="0"/>
            <a:t>рішень</a:t>
          </a:r>
          <a:r>
            <a:rPr lang="ru-RU" dirty="0" smtClean="0"/>
            <a:t>. </a:t>
          </a:r>
          <a:endParaRPr lang="ru-RU" dirty="0"/>
        </a:p>
      </dgm:t>
    </dgm:pt>
    <dgm:pt modelId="{ECA7CBFB-15BF-415C-9723-620E90B96C65}" type="parTrans" cxnId="{47938E11-AA1E-4BBE-B856-B3A8CC47BF0B}">
      <dgm:prSet/>
      <dgm:spPr/>
      <dgm:t>
        <a:bodyPr/>
        <a:lstStyle/>
        <a:p>
          <a:endParaRPr lang="uk-UA"/>
        </a:p>
      </dgm:t>
    </dgm:pt>
    <dgm:pt modelId="{F167DB71-7FD8-437A-A5A5-83AC32C6C539}" type="sibTrans" cxnId="{47938E11-AA1E-4BBE-B856-B3A8CC47BF0B}">
      <dgm:prSet/>
      <dgm:spPr/>
      <dgm:t>
        <a:bodyPr/>
        <a:lstStyle/>
        <a:p>
          <a:endParaRPr lang="uk-UA"/>
        </a:p>
      </dgm:t>
    </dgm:pt>
    <dgm:pt modelId="{E0CED347-8433-42B2-A0DD-74266BD9B58E}">
      <dgm:prSet/>
      <dgm:spPr/>
      <dgm:t>
        <a:bodyPr/>
        <a:lstStyle/>
        <a:p>
          <a:pPr rtl="0"/>
          <a:r>
            <a:rPr lang="ru-RU" smtClean="0"/>
            <a:t>Вони </a:t>
          </a:r>
          <a:r>
            <a:rPr lang="ru-RU" dirty="0" err="1" smtClean="0"/>
            <a:t>обслуговують</a:t>
          </a:r>
          <a:r>
            <a:rPr lang="ru-RU" dirty="0" smtClean="0"/>
            <a:t> </a:t>
          </a:r>
          <a:r>
            <a:rPr lang="ru-RU" dirty="0" err="1" smtClean="0"/>
            <a:t>маленькі</a:t>
          </a:r>
          <a:r>
            <a:rPr lang="ru-RU" dirty="0" smtClean="0"/>
            <a:t> </a:t>
          </a:r>
          <a:r>
            <a:rPr lang="ru-RU" dirty="0" err="1" smtClean="0"/>
            <a:t>ринкові</a:t>
          </a:r>
          <a:r>
            <a:rPr lang="ru-RU" dirty="0" smtClean="0"/>
            <a:t> </a:t>
          </a:r>
          <a:r>
            <a:rPr lang="ru-RU" dirty="0" err="1" smtClean="0"/>
            <a:t>сегменти</a:t>
          </a:r>
          <a:r>
            <a:rPr lang="ru-RU" dirty="0" smtClean="0"/>
            <a:t>, </a:t>
          </a:r>
          <a:r>
            <a:rPr lang="ru-RU" dirty="0" err="1" smtClean="0"/>
            <a:t>яких</a:t>
          </a:r>
          <a:r>
            <a:rPr lang="ru-RU" dirty="0" smtClean="0"/>
            <a:t> </a:t>
          </a:r>
          <a:r>
            <a:rPr lang="ru-RU" dirty="0" err="1" smtClean="0"/>
            <a:t>інші</a:t>
          </a:r>
          <a:r>
            <a:rPr lang="ru-RU" dirty="0" smtClean="0"/>
            <a:t> не </a:t>
          </a:r>
          <a:r>
            <a:rPr lang="ru-RU" dirty="0" err="1" smtClean="0"/>
            <a:t>помітили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не</a:t>
          </a:r>
          <a:r>
            <a:rPr lang="ru-RU" dirty="0" smtClean="0"/>
            <a:t> взяли до </a:t>
          </a:r>
          <a:r>
            <a:rPr lang="ru-RU" dirty="0" err="1" smtClean="0"/>
            <a:t>уваги</a:t>
          </a:r>
          <a:r>
            <a:rPr lang="ru-RU" dirty="0" smtClean="0"/>
            <a:t>.</a:t>
          </a:r>
          <a:endParaRPr lang="uk-UA" dirty="0"/>
        </a:p>
      </dgm:t>
    </dgm:pt>
    <dgm:pt modelId="{1F5DF12F-11F3-460F-B339-49A69E174038}" type="parTrans" cxnId="{85742377-2246-44DF-BC91-6195E09B513E}">
      <dgm:prSet/>
      <dgm:spPr/>
      <dgm:t>
        <a:bodyPr/>
        <a:lstStyle/>
        <a:p>
          <a:endParaRPr lang="uk-UA"/>
        </a:p>
      </dgm:t>
    </dgm:pt>
    <dgm:pt modelId="{CDF20280-76C1-438F-8272-13940615D922}" type="sibTrans" cxnId="{85742377-2246-44DF-BC91-6195E09B513E}">
      <dgm:prSet/>
      <dgm:spPr/>
      <dgm:t>
        <a:bodyPr/>
        <a:lstStyle/>
        <a:p>
          <a:endParaRPr lang="uk-UA"/>
        </a:p>
      </dgm:t>
    </dgm:pt>
    <dgm:pt modelId="{4230DB46-24B6-420E-941B-13023A4A7C87}" type="pres">
      <dgm:prSet presAssocID="{F65484BB-D4F8-4671-B833-79C49D242FAC}" presName="Name0" presStyleCnt="0">
        <dgm:presLayoutVars>
          <dgm:dir/>
          <dgm:animLvl val="lvl"/>
          <dgm:resizeHandles val="exact"/>
        </dgm:presLayoutVars>
      </dgm:prSet>
      <dgm:spPr/>
    </dgm:pt>
    <dgm:pt modelId="{A360899C-A687-44EA-BB01-99A79FE00E36}" type="pres">
      <dgm:prSet presAssocID="{9F27249D-A32D-4325-BA15-5E9AAC014111}" presName="linNode" presStyleCnt="0"/>
      <dgm:spPr/>
    </dgm:pt>
    <dgm:pt modelId="{D4E2C758-A9A9-4800-81C0-1ABA01CDD644}" type="pres">
      <dgm:prSet presAssocID="{9F27249D-A32D-4325-BA15-5E9AAC014111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A2A0BDDA-275B-4C37-B22F-3AAF6E1E59CB}" type="pres">
      <dgm:prSet presAssocID="{9F27249D-A32D-4325-BA15-5E9AAC014111}" presName="descendantText" presStyleLbl="alignAccFollowNode1" presStyleIdx="0" presStyleCnt="4">
        <dgm:presLayoutVars>
          <dgm:bulletEnabled val="1"/>
        </dgm:presLayoutVars>
      </dgm:prSet>
      <dgm:spPr/>
    </dgm:pt>
    <dgm:pt modelId="{E1A9B880-93AA-453F-9A9C-6109EF37DBB3}" type="pres">
      <dgm:prSet presAssocID="{2FD3C7D5-69CC-4EB2-8418-AC3B0D488B03}" presName="sp" presStyleCnt="0"/>
      <dgm:spPr/>
    </dgm:pt>
    <dgm:pt modelId="{6EB46637-46AD-4CA2-8695-415C5F73CFEC}" type="pres">
      <dgm:prSet presAssocID="{297898D6-6635-4C2F-A145-A7A19C44397D}" presName="linNode" presStyleCnt="0"/>
      <dgm:spPr/>
    </dgm:pt>
    <dgm:pt modelId="{72CF447B-128C-45BD-B007-FA9E16630F07}" type="pres">
      <dgm:prSet presAssocID="{297898D6-6635-4C2F-A145-A7A19C44397D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1F3AA586-A628-47F3-8D74-789C62999827}" type="pres">
      <dgm:prSet presAssocID="{297898D6-6635-4C2F-A145-A7A19C44397D}" presName="descendantText" presStyleLbl="alignAccFollowNode1" presStyleIdx="1" presStyleCnt="4">
        <dgm:presLayoutVars>
          <dgm:bulletEnabled val="1"/>
        </dgm:presLayoutVars>
      </dgm:prSet>
      <dgm:spPr/>
    </dgm:pt>
    <dgm:pt modelId="{C5F07F73-2172-44C7-A2E4-BA4C18C0AB52}" type="pres">
      <dgm:prSet presAssocID="{2E980F97-BC42-4FDE-B61D-29CBEF165DC1}" presName="sp" presStyleCnt="0"/>
      <dgm:spPr/>
    </dgm:pt>
    <dgm:pt modelId="{F3FDF331-07BD-4284-8361-4B1F3131A472}" type="pres">
      <dgm:prSet presAssocID="{74F2A901-B00B-418B-B151-1BC901F78C3E}" presName="linNode" presStyleCnt="0"/>
      <dgm:spPr/>
    </dgm:pt>
    <dgm:pt modelId="{D726C5EA-4888-43F4-9815-ECA952620D0E}" type="pres">
      <dgm:prSet presAssocID="{74F2A901-B00B-418B-B151-1BC901F78C3E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5778B46F-05F7-4613-A33A-0E2798D079FF}" type="pres">
      <dgm:prSet presAssocID="{74F2A901-B00B-418B-B151-1BC901F78C3E}" presName="descendantText" presStyleLbl="alignAccFollowNode1" presStyleIdx="2" presStyleCnt="4">
        <dgm:presLayoutVars>
          <dgm:bulletEnabled val="1"/>
        </dgm:presLayoutVars>
      </dgm:prSet>
      <dgm:spPr/>
    </dgm:pt>
    <dgm:pt modelId="{9986E060-4833-465D-B6BA-61D46B50E028}" type="pres">
      <dgm:prSet presAssocID="{547FF0CD-E5F9-4492-A100-8729B5A17787}" presName="sp" presStyleCnt="0"/>
      <dgm:spPr/>
    </dgm:pt>
    <dgm:pt modelId="{3C16A0B9-A4CF-45BA-B5BD-83356DFDB633}" type="pres">
      <dgm:prSet presAssocID="{6D190687-FD0D-4D9B-91D9-ECB7A0063170}" presName="linNode" presStyleCnt="0"/>
      <dgm:spPr/>
    </dgm:pt>
    <dgm:pt modelId="{C21F27F3-6CBA-40A0-81CA-B2E5B881F694}" type="pres">
      <dgm:prSet presAssocID="{6D190687-FD0D-4D9B-91D9-ECB7A0063170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6241582B-2D8F-4EC7-ADDC-E46D9306E1A9}" type="pres">
      <dgm:prSet presAssocID="{6D190687-FD0D-4D9B-91D9-ECB7A0063170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AFD4E53B-EF29-4EDD-9AC4-923C0605D686}" srcId="{F65484BB-D4F8-4671-B833-79C49D242FAC}" destId="{297898D6-6635-4C2F-A145-A7A19C44397D}" srcOrd="1" destOrd="0" parTransId="{761048AB-2AE2-4884-B8C3-326014A80BEE}" sibTransId="{2E980F97-BC42-4FDE-B61D-29CBEF165DC1}"/>
    <dgm:cxn modelId="{4AE38FCB-84B9-4C38-83EA-C7F2AD0E9CFA}" srcId="{F65484BB-D4F8-4671-B833-79C49D242FAC}" destId="{6D190687-FD0D-4D9B-91D9-ECB7A0063170}" srcOrd="3" destOrd="0" parTransId="{58A7BB2B-68FF-43F3-9D21-73DDD82A0319}" sibTransId="{49C94B6E-D170-4C1E-B89F-DDEC9E6157B5}"/>
    <dgm:cxn modelId="{EEDF2437-47AA-4429-B5FE-533C70421A0F}" type="presOf" srcId="{297898D6-6635-4C2F-A145-A7A19C44397D}" destId="{72CF447B-128C-45BD-B007-FA9E16630F07}" srcOrd="0" destOrd="0" presId="urn:microsoft.com/office/officeart/2005/8/layout/vList5"/>
    <dgm:cxn modelId="{99161937-B6BC-4149-8C09-254225A2F7A2}" type="presOf" srcId="{F65484BB-D4F8-4671-B833-79C49D242FAC}" destId="{4230DB46-24B6-420E-941B-13023A4A7C87}" srcOrd="0" destOrd="0" presId="urn:microsoft.com/office/officeart/2005/8/layout/vList5"/>
    <dgm:cxn modelId="{F7C6156D-1A5D-4453-B044-BB30DCEE8CBA}" type="presOf" srcId="{6D190687-FD0D-4D9B-91D9-ECB7A0063170}" destId="{C21F27F3-6CBA-40A0-81CA-B2E5B881F694}" srcOrd="0" destOrd="0" presId="urn:microsoft.com/office/officeart/2005/8/layout/vList5"/>
    <dgm:cxn modelId="{03FB1F02-017C-42A9-8CF0-EA2FDE070CBE}" type="presOf" srcId="{9F27249D-A32D-4325-BA15-5E9AAC014111}" destId="{D4E2C758-A9A9-4800-81C0-1ABA01CDD644}" srcOrd="0" destOrd="0" presId="urn:microsoft.com/office/officeart/2005/8/layout/vList5"/>
    <dgm:cxn modelId="{C7ECAD45-EA2B-4EEB-BFBB-063FEE8798B6}" type="presOf" srcId="{74F2A901-B00B-418B-B151-1BC901F78C3E}" destId="{D726C5EA-4888-43F4-9815-ECA952620D0E}" srcOrd="0" destOrd="0" presId="urn:microsoft.com/office/officeart/2005/8/layout/vList5"/>
    <dgm:cxn modelId="{F10DF12B-0A99-4EE5-8963-7FF5DB3389A4}" srcId="{297898D6-6635-4C2F-A145-A7A19C44397D}" destId="{9D8942B2-7FCE-42F8-98D2-37D8AC4AF0FF}" srcOrd="0" destOrd="0" parTransId="{34EF9FFF-EB2D-4ECD-B25E-BBB24A47205D}" sibTransId="{101123A9-86E5-4695-99E1-FF1F5F09FE9B}"/>
    <dgm:cxn modelId="{7835FACE-2DBB-4E6A-AFAD-BC04B441F95D}" srcId="{F65484BB-D4F8-4671-B833-79C49D242FAC}" destId="{9F27249D-A32D-4325-BA15-5E9AAC014111}" srcOrd="0" destOrd="0" parTransId="{296D5056-93C6-47AA-8981-4C0B1962ECD3}" sibTransId="{2FD3C7D5-69CC-4EB2-8418-AC3B0D488B03}"/>
    <dgm:cxn modelId="{74A0D711-7B54-42C2-BC42-72D87A6B0F64}" srcId="{9F27249D-A32D-4325-BA15-5E9AAC014111}" destId="{2B7F16C6-B2B9-408D-ADE8-E0DC4C5CB19E}" srcOrd="0" destOrd="0" parTransId="{C69BBB1F-C8D8-438B-8BBA-FA507C00BB26}" sibTransId="{58F2BE89-6814-4F28-BEF9-E2EE556FEAF0}"/>
    <dgm:cxn modelId="{D427801B-E2F5-4C92-8101-F3167601F99B}" type="presOf" srcId="{E0CED347-8433-42B2-A0DD-74266BD9B58E}" destId="{6241582B-2D8F-4EC7-ADDC-E46D9306E1A9}" srcOrd="0" destOrd="0" presId="urn:microsoft.com/office/officeart/2005/8/layout/vList5"/>
    <dgm:cxn modelId="{91911C11-DB2B-4174-84D9-97DF80B8FE51}" type="presOf" srcId="{0A05AF2A-53D7-4596-940A-ABCDE93FD19A}" destId="{5778B46F-05F7-4613-A33A-0E2798D079FF}" srcOrd="0" destOrd="0" presId="urn:microsoft.com/office/officeart/2005/8/layout/vList5"/>
    <dgm:cxn modelId="{47938E11-AA1E-4BBE-B856-B3A8CC47BF0B}" srcId="{74F2A901-B00B-418B-B151-1BC901F78C3E}" destId="{0A05AF2A-53D7-4596-940A-ABCDE93FD19A}" srcOrd="0" destOrd="0" parTransId="{ECA7CBFB-15BF-415C-9723-620E90B96C65}" sibTransId="{F167DB71-7FD8-437A-A5A5-83AC32C6C539}"/>
    <dgm:cxn modelId="{85742377-2246-44DF-BC91-6195E09B513E}" srcId="{6D190687-FD0D-4D9B-91D9-ECB7A0063170}" destId="{E0CED347-8433-42B2-A0DD-74266BD9B58E}" srcOrd="0" destOrd="0" parTransId="{1F5DF12F-11F3-460F-B339-49A69E174038}" sibTransId="{CDF20280-76C1-438F-8272-13940615D922}"/>
    <dgm:cxn modelId="{CD0962A2-33F8-4BFA-94F9-7B8389246F01}" type="presOf" srcId="{9D8942B2-7FCE-42F8-98D2-37D8AC4AF0FF}" destId="{1F3AA586-A628-47F3-8D74-789C62999827}" srcOrd="0" destOrd="0" presId="urn:microsoft.com/office/officeart/2005/8/layout/vList5"/>
    <dgm:cxn modelId="{E02A23D0-5C7F-4A19-B69D-2D723218381C}" srcId="{F65484BB-D4F8-4671-B833-79C49D242FAC}" destId="{74F2A901-B00B-418B-B151-1BC901F78C3E}" srcOrd="2" destOrd="0" parTransId="{8B188E62-E12C-4E48-95E3-E63F0D7572FC}" sibTransId="{547FF0CD-E5F9-4492-A100-8729B5A17787}"/>
    <dgm:cxn modelId="{7681AED2-2FBD-4E85-9699-D1F76B428945}" type="presOf" srcId="{2B7F16C6-B2B9-408D-ADE8-E0DC4C5CB19E}" destId="{A2A0BDDA-275B-4C37-B22F-3AAF6E1E59CB}" srcOrd="0" destOrd="0" presId="urn:microsoft.com/office/officeart/2005/8/layout/vList5"/>
    <dgm:cxn modelId="{846522F1-BB48-4296-A4E1-928DE845DD4D}" type="presParOf" srcId="{4230DB46-24B6-420E-941B-13023A4A7C87}" destId="{A360899C-A687-44EA-BB01-99A79FE00E36}" srcOrd="0" destOrd="0" presId="urn:microsoft.com/office/officeart/2005/8/layout/vList5"/>
    <dgm:cxn modelId="{53DB1125-05F3-443C-A9D4-F4263ABA5A71}" type="presParOf" srcId="{A360899C-A687-44EA-BB01-99A79FE00E36}" destId="{D4E2C758-A9A9-4800-81C0-1ABA01CDD644}" srcOrd="0" destOrd="0" presId="urn:microsoft.com/office/officeart/2005/8/layout/vList5"/>
    <dgm:cxn modelId="{08883189-7011-41E1-A5B0-93C19F149B97}" type="presParOf" srcId="{A360899C-A687-44EA-BB01-99A79FE00E36}" destId="{A2A0BDDA-275B-4C37-B22F-3AAF6E1E59CB}" srcOrd="1" destOrd="0" presId="urn:microsoft.com/office/officeart/2005/8/layout/vList5"/>
    <dgm:cxn modelId="{914C6CC9-1B6E-443A-A824-0DB53CE3451C}" type="presParOf" srcId="{4230DB46-24B6-420E-941B-13023A4A7C87}" destId="{E1A9B880-93AA-453F-9A9C-6109EF37DBB3}" srcOrd="1" destOrd="0" presId="urn:microsoft.com/office/officeart/2005/8/layout/vList5"/>
    <dgm:cxn modelId="{AC61B301-F2CA-47DF-8436-7816FD937014}" type="presParOf" srcId="{4230DB46-24B6-420E-941B-13023A4A7C87}" destId="{6EB46637-46AD-4CA2-8695-415C5F73CFEC}" srcOrd="2" destOrd="0" presId="urn:microsoft.com/office/officeart/2005/8/layout/vList5"/>
    <dgm:cxn modelId="{8E760192-DDB7-4302-BA01-15EFDC16E821}" type="presParOf" srcId="{6EB46637-46AD-4CA2-8695-415C5F73CFEC}" destId="{72CF447B-128C-45BD-B007-FA9E16630F07}" srcOrd="0" destOrd="0" presId="urn:microsoft.com/office/officeart/2005/8/layout/vList5"/>
    <dgm:cxn modelId="{2D8A5BF3-6615-4AB3-8C2D-F4A47ED1B366}" type="presParOf" srcId="{6EB46637-46AD-4CA2-8695-415C5F73CFEC}" destId="{1F3AA586-A628-47F3-8D74-789C62999827}" srcOrd="1" destOrd="0" presId="urn:microsoft.com/office/officeart/2005/8/layout/vList5"/>
    <dgm:cxn modelId="{B7905240-A4A7-401D-B219-6951B3F5886E}" type="presParOf" srcId="{4230DB46-24B6-420E-941B-13023A4A7C87}" destId="{C5F07F73-2172-44C7-A2E4-BA4C18C0AB52}" srcOrd="3" destOrd="0" presId="urn:microsoft.com/office/officeart/2005/8/layout/vList5"/>
    <dgm:cxn modelId="{CABE1F27-5DED-4D7E-BD53-97F0C482D7C1}" type="presParOf" srcId="{4230DB46-24B6-420E-941B-13023A4A7C87}" destId="{F3FDF331-07BD-4284-8361-4B1F3131A472}" srcOrd="4" destOrd="0" presId="urn:microsoft.com/office/officeart/2005/8/layout/vList5"/>
    <dgm:cxn modelId="{4521CBB6-D5E3-4667-B3DE-5463A0EBAF01}" type="presParOf" srcId="{F3FDF331-07BD-4284-8361-4B1F3131A472}" destId="{D726C5EA-4888-43F4-9815-ECA952620D0E}" srcOrd="0" destOrd="0" presId="urn:microsoft.com/office/officeart/2005/8/layout/vList5"/>
    <dgm:cxn modelId="{B8A3D0B4-4679-4E06-BA32-BB58F17D8C5B}" type="presParOf" srcId="{F3FDF331-07BD-4284-8361-4B1F3131A472}" destId="{5778B46F-05F7-4613-A33A-0E2798D079FF}" srcOrd="1" destOrd="0" presId="urn:microsoft.com/office/officeart/2005/8/layout/vList5"/>
    <dgm:cxn modelId="{E9D84A49-D4BF-46CC-8877-766B055B67CB}" type="presParOf" srcId="{4230DB46-24B6-420E-941B-13023A4A7C87}" destId="{9986E060-4833-465D-B6BA-61D46B50E028}" srcOrd="5" destOrd="0" presId="urn:microsoft.com/office/officeart/2005/8/layout/vList5"/>
    <dgm:cxn modelId="{1B6ADFBA-1FAA-460E-A844-22AFFEE4D7DC}" type="presParOf" srcId="{4230DB46-24B6-420E-941B-13023A4A7C87}" destId="{3C16A0B9-A4CF-45BA-B5BD-83356DFDB633}" srcOrd="6" destOrd="0" presId="urn:microsoft.com/office/officeart/2005/8/layout/vList5"/>
    <dgm:cxn modelId="{1773E2BE-EFBA-462E-831F-227A7F73931F}" type="presParOf" srcId="{3C16A0B9-A4CF-45BA-B5BD-83356DFDB633}" destId="{C21F27F3-6CBA-40A0-81CA-B2E5B881F694}" srcOrd="0" destOrd="0" presId="urn:microsoft.com/office/officeart/2005/8/layout/vList5"/>
    <dgm:cxn modelId="{70CBD5EB-3727-4009-BEE5-3EB03C01B955}" type="presParOf" srcId="{3C16A0B9-A4CF-45BA-B5BD-83356DFDB633}" destId="{6241582B-2D8F-4EC7-ADDC-E46D9306E1A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DBC9C8D-5D32-4B95-8C48-35CED1B02A6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5C29E64-30DA-41F4-A0B3-558416AFB5F6}">
      <dgm:prSet/>
      <dgm:spPr/>
      <dgm:t>
        <a:bodyPr/>
        <a:lstStyle/>
        <a:p>
          <a:pPr rtl="0"/>
          <a:r>
            <a:rPr lang="uk-UA" dirty="0" smtClean="0"/>
            <a:t>1) економія на масштабі виробництва. </a:t>
          </a:r>
          <a:endParaRPr lang="uk-UA" dirty="0"/>
        </a:p>
      </dgm:t>
    </dgm:pt>
    <dgm:pt modelId="{BCB34469-78B7-4248-939B-53B8426DD7E3}" type="parTrans" cxnId="{63C75912-EB84-446F-B70A-6FFC0AFC663C}">
      <dgm:prSet/>
      <dgm:spPr/>
      <dgm:t>
        <a:bodyPr/>
        <a:lstStyle/>
        <a:p>
          <a:endParaRPr lang="uk-UA"/>
        </a:p>
      </dgm:t>
    </dgm:pt>
    <dgm:pt modelId="{76405C7A-3D32-4110-9D46-EFC5AB5AF8C6}" type="sibTrans" cxnId="{63C75912-EB84-446F-B70A-6FFC0AFC663C}">
      <dgm:prSet/>
      <dgm:spPr/>
      <dgm:t>
        <a:bodyPr/>
        <a:lstStyle/>
        <a:p>
          <a:endParaRPr lang="uk-UA"/>
        </a:p>
      </dgm:t>
    </dgm:pt>
    <dgm:pt modelId="{04A02344-E200-49A7-859F-879978F35AF3}">
      <dgm:prSet/>
      <dgm:spPr/>
      <dgm:t>
        <a:bodyPr/>
        <a:lstStyle/>
        <a:p>
          <a:pPr rtl="0"/>
          <a:r>
            <a:rPr lang="uk-UA" dirty="0" smtClean="0"/>
            <a:t>2) звичка до вже відомої марки товару. </a:t>
          </a:r>
          <a:endParaRPr lang="uk-UA" dirty="0"/>
        </a:p>
      </dgm:t>
    </dgm:pt>
    <dgm:pt modelId="{498A5BAA-58AC-48E1-90E4-058FE44FC1CF}" type="parTrans" cxnId="{8EB740D4-3D0C-4036-AB57-2D23BAB07B9D}">
      <dgm:prSet/>
      <dgm:spPr/>
      <dgm:t>
        <a:bodyPr/>
        <a:lstStyle/>
        <a:p>
          <a:endParaRPr lang="uk-UA"/>
        </a:p>
      </dgm:t>
    </dgm:pt>
    <dgm:pt modelId="{46A16216-35F1-496F-A4D3-F312D67BB802}" type="sibTrans" cxnId="{8EB740D4-3D0C-4036-AB57-2D23BAB07B9D}">
      <dgm:prSet/>
      <dgm:spPr/>
      <dgm:t>
        <a:bodyPr/>
        <a:lstStyle/>
        <a:p>
          <a:endParaRPr lang="uk-UA"/>
        </a:p>
      </dgm:t>
    </dgm:pt>
    <dgm:pt modelId="{DAE99DF0-69E5-4942-8F35-35D35F88B863}">
      <dgm:prSet/>
      <dgm:spPr/>
      <dgm:t>
        <a:bodyPr/>
        <a:lstStyle/>
        <a:p>
          <a:pPr rtl="0"/>
          <a:r>
            <a:rPr lang="uk-UA" dirty="0" smtClean="0"/>
            <a:t>3) фіксовані витрати, пов’язані із входженням до нової галузі (відповідність новим стандартам та іншим вимогам, придбання ліцензії тощо). </a:t>
          </a:r>
          <a:endParaRPr lang="uk-UA" dirty="0"/>
        </a:p>
      </dgm:t>
    </dgm:pt>
    <dgm:pt modelId="{AD76452C-C423-4428-B421-246DEDEEE853}" type="parTrans" cxnId="{94512354-F54D-41FC-B438-F19231863D84}">
      <dgm:prSet/>
      <dgm:spPr/>
      <dgm:t>
        <a:bodyPr/>
        <a:lstStyle/>
        <a:p>
          <a:endParaRPr lang="uk-UA"/>
        </a:p>
      </dgm:t>
    </dgm:pt>
    <dgm:pt modelId="{0458B52F-1F7F-44A3-B556-E87B7CD15B71}" type="sibTrans" cxnId="{94512354-F54D-41FC-B438-F19231863D84}">
      <dgm:prSet/>
      <dgm:spPr/>
      <dgm:t>
        <a:bodyPr/>
        <a:lstStyle/>
        <a:p>
          <a:endParaRPr lang="uk-UA"/>
        </a:p>
      </dgm:t>
    </dgm:pt>
    <dgm:pt modelId="{871FD93A-87B5-44BE-B5C1-477036ED09E6}">
      <dgm:prSet/>
      <dgm:spPr/>
      <dgm:t>
        <a:bodyPr/>
        <a:lstStyle/>
        <a:p>
          <a:pPr rtl="0"/>
          <a:r>
            <a:rPr lang="uk-UA" smtClean="0"/>
            <a:t>4</a:t>
          </a:r>
          <a:r>
            <a:rPr lang="uk-UA" dirty="0" smtClean="0"/>
            <a:t>) витрати на нові основні фонди, які в багатьох випадках потрібно створювати для випуску нового продукту;</a:t>
          </a:r>
          <a:endParaRPr lang="uk-UA" dirty="0"/>
        </a:p>
      </dgm:t>
    </dgm:pt>
    <dgm:pt modelId="{674F7DA3-1351-434F-AA21-ED3966A254D0}" type="parTrans" cxnId="{CD0568BA-7E06-448D-BAB6-B801A46808C1}">
      <dgm:prSet/>
      <dgm:spPr/>
      <dgm:t>
        <a:bodyPr/>
        <a:lstStyle/>
        <a:p>
          <a:endParaRPr lang="uk-UA"/>
        </a:p>
      </dgm:t>
    </dgm:pt>
    <dgm:pt modelId="{0BC779CF-87C8-4FF6-9202-11DA6AC2C17B}" type="sibTrans" cxnId="{CD0568BA-7E06-448D-BAB6-B801A46808C1}">
      <dgm:prSet/>
      <dgm:spPr/>
      <dgm:t>
        <a:bodyPr/>
        <a:lstStyle/>
        <a:p>
          <a:endParaRPr lang="uk-UA"/>
        </a:p>
      </dgm:t>
    </dgm:pt>
    <dgm:pt modelId="{8BD48F6A-226A-4FBC-8F26-C83115AC9061}" type="pres">
      <dgm:prSet presAssocID="{EDBC9C8D-5D32-4B95-8C48-35CED1B02A61}" presName="linear" presStyleCnt="0">
        <dgm:presLayoutVars>
          <dgm:animLvl val="lvl"/>
          <dgm:resizeHandles val="exact"/>
        </dgm:presLayoutVars>
      </dgm:prSet>
      <dgm:spPr/>
    </dgm:pt>
    <dgm:pt modelId="{74ECB8A3-9584-44EA-96A9-8BF903DC7256}" type="pres">
      <dgm:prSet presAssocID="{A5C29E64-30DA-41F4-A0B3-558416AFB5F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DB135B9-D3BC-42C1-9176-2776B0CC1F83}" type="pres">
      <dgm:prSet presAssocID="{76405C7A-3D32-4110-9D46-EFC5AB5AF8C6}" presName="spacer" presStyleCnt="0"/>
      <dgm:spPr/>
    </dgm:pt>
    <dgm:pt modelId="{5B101EB8-DDCA-4ECD-94A0-F3FF6BF8FD55}" type="pres">
      <dgm:prSet presAssocID="{04A02344-E200-49A7-859F-879978F35AF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5D62785-DC2B-4AE2-B165-3023AE5EA636}" type="pres">
      <dgm:prSet presAssocID="{46A16216-35F1-496F-A4D3-F312D67BB802}" presName="spacer" presStyleCnt="0"/>
      <dgm:spPr/>
    </dgm:pt>
    <dgm:pt modelId="{55240703-B703-4A8C-976B-5ACD5835684B}" type="pres">
      <dgm:prSet presAssocID="{DAE99DF0-69E5-4942-8F35-35D35F88B86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E215893-462B-4B5C-B424-E1D23B70B031}" type="pres">
      <dgm:prSet presAssocID="{0458B52F-1F7F-44A3-B556-E87B7CD15B71}" presName="spacer" presStyleCnt="0"/>
      <dgm:spPr/>
    </dgm:pt>
    <dgm:pt modelId="{549B2D54-8E49-487B-B392-526869EA9E19}" type="pres">
      <dgm:prSet presAssocID="{871FD93A-87B5-44BE-B5C1-477036ED09E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D0568BA-7E06-448D-BAB6-B801A46808C1}" srcId="{EDBC9C8D-5D32-4B95-8C48-35CED1B02A61}" destId="{871FD93A-87B5-44BE-B5C1-477036ED09E6}" srcOrd="3" destOrd="0" parTransId="{674F7DA3-1351-434F-AA21-ED3966A254D0}" sibTransId="{0BC779CF-87C8-4FF6-9202-11DA6AC2C17B}"/>
    <dgm:cxn modelId="{AEB80002-620B-4393-AE91-10D699A7D5B8}" type="presOf" srcId="{DAE99DF0-69E5-4942-8F35-35D35F88B863}" destId="{55240703-B703-4A8C-976B-5ACD5835684B}" srcOrd="0" destOrd="0" presId="urn:microsoft.com/office/officeart/2005/8/layout/vList2"/>
    <dgm:cxn modelId="{33B70648-7DDE-4BE6-B159-8352F6331B2C}" type="presOf" srcId="{871FD93A-87B5-44BE-B5C1-477036ED09E6}" destId="{549B2D54-8E49-487B-B392-526869EA9E19}" srcOrd="0" destOrd="0" presId="urn:microsoft.com/office/officeart/2005/8/layout/vList2"/>
    <dgm:cxn modelId="{7F257764-5B99-4988-932A-2FBBF120DD5D}" type="presOf" srcId="{04A02344-E200-49A7-859F-879978F35AF3}" destId="{5B101EB8-DDCA-4ECD-94A0-F3FF6BF8FD55}" srcOrd="0" destOrd="0" presId="urn:microsoft.com/office/officeart/2005/8/layout/vList2"/>
    <dgm:cxn modelId="{63C75912-EB84-446F-B70A-6FFC0AFC663C}" srcId="{EDBC9C8D-5D32-4B95-8C48-35CED1B02A61}" destId="{A5C29E64-30DA-41F4-A0B3-558416AFB5F6}" srcOrd="0" destOrd="0" parTransId="{BCB34469-78B7-4248-939B-53B8426DD7E3}" sibTransId="{76405C7A-3D32-4110-9D46-EFC5AB5AF8C6}"/>
    <dgm:cxn modelId="{5FE6F41A-7426-4855-8213-21DD4553D14F}" type="presOf" srcId="{EDBC9C8D-5D32-4B95-8C48-35CED1B02A61}" destId="{8BD48F6A-226A-4FBC-8F26-C83115AC9061}" srcOrd="0" destOrd="0" presId="urn:microsoft.com/office/officeart/2005/8/layout/vList2"/>
    <dgm:cxn modelId="{94512354-F54D-41FC-B438-F19231863D84}" srcId="{EDBC9C8D-5D32-4B95-8C48-35CED1B02A61}" destId="{DAE99DF0-69E5-4942-8F35-35D35F88B863}" srcOrd="2" destOrd="0" parTransId="{AD76452C-C423-4428-B421-246DEDEEE853}" sibTransId="{0458B52F-1F7F-44A3-B556-E87B7CD15B71}"/>
    <dgm:cxn modelId="{8EB740D4-3D0C-4036-AB57-2D23BAB07B9D}" srcId="{EDBC9C8D-5D32-4B95-8C48-35CED1B02A61}" destId="{04A02344-E200-49A7-859F-879978F35AF3}" srcOrd="1" destOrd="0" parTransId="{498A5BAA-58AC-48E1-90E4-058FE44FC1CF}" sibTransId="{46A16216-35F1-496F-A4D3-F312D67BB802}"/>
    <dgm:cxn modelId="{5B50E45E-2450-4B1E-90A7-54A3FC8A7369}" type="presOf" srcId="{A5C29E64-30DA-41F4-A0B3-558416AFB5F6}" destId="{74ECB8A3-9584-44EA-96A9-8BF903DC7256}" srcOrd="0" destOrd="0" presId="urn:microsoft.com/office/officeart/2005/8/layout/vList2"/>
    <dgm:cxn modelId="{0240A4E4-45D3-428E-AF31-5B404D5D90D8}" type="presParOf" srcId="{8BD48F6A-226A-4FBC-8F26-C83115AC9061}" destId="{74ECB8A3-9584-44EA-96A9-8BF903DC7256}" srcOrd="0" destOrd="0" presId="urn:microsoft.com/office/officeart/2005/8/layout/vList2"/>
    <dgm:cxn modelId="{B3A8E9E2-0B68-4AEF-9190-D2B823737ED3}" type="presParOf" srcId="{8BD48F6A-226A-4FBC-8F26-C83115AC9061}" destId="{6DB135B9-D3BC-42C1-9176-2776B0CC1F83}" srcOrd="1" destOrd="0" presId="urn:microsoft.com/office/officeart/2005/8/layout/vList2"/>
    <dgm:cxn modelId="{F859A89C-ACBB-4BB5-81B3-4D77C5375A63}" type="presParOf" srcId="{8BD48F6A-226A-4FBC-8F26-C83115AC9061}" destId="{5B101EB8-DDCA-4ECD-94A0-F3FF6BF8FD55}" srcOrd="2" destOrd="0" presId="urn:microsoft.com/office/officeart/2005/8/layout/vList2"/>
    <dgm:cxn modelId="{1AA44973-E01A-4C7A-B63F-B6361C5A09C8}" type="presParOf" srcId="{8BD48F6A-226A-4FBC-8F26-C83115AC9061}" destId="{B5D62785-DC2B-4AE2-B165-3023AE5EA636}" srcOrd="3" destOrd="0" presId="urn:microsoft.com/office/officeart/2005/8/layout/vList2"/>
    <dgm:cxn modelId="{DB803742-9846-4871-9E15-A622790A840D}" type="presParOf" srcId="{8BD48F6A-226A-4FBC-8F26-C83115AC9061}" destId="{55240703-B703-4A8C-976B-5ACD5835684B}" srcOrd="4" destOrd="0" presId="urn:microsoft.com/office/officeart/2005/8/layout/vList2"/>
    <dgm:cxn modelId="{1C35DB25-B325-4C3A-A11B-1773B26C9B25}" type="presParOf" srcId="{8BD48F6A-226A-4FBC-8F26-C83115AC9061}" destId="{BE215893-462B-4B5C-B424-E1D23B70B031}" srcOrd="5" destOrd="0" presId="urn:microsoft.com/office/officeart/2005/8/layout/vList2"/>
    <dgm:cxn modelId="{80D8BED8-3ACB-4AD3-8113-9666D6DBF7BA}" type="presParOf" srcId="{8BD48F6A-226A-4FBC-8F26-C83115AC9061}" destId="{549B2D54-8E49-487B-B392-526869EA9E1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B0A6823-77C5-43AA-929E-A544D9B4FF5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D81C8DB-5669-478C-8A87-F7B1D2B53C7C}">
      <dgm:prSet/>
      <dgm:spPr/>
      <dgm:t>
        <a:bodyPr/>
        <a:lstStyle/>
        <a:p>
          <a:pPr rtl="0"/>
          <a:r>
            <a:rPr lang="uk-UA" dirty="0" smtClean="0"/>
            <a:t>5) доступ до системи руху товарів. Традиційні виробники можуть створити бар’єри для проникнення новачків у функціонуючі збутові мережі. </a:t>
          </a:r>
          <a:endParaRPr lang="uk-UA" dirty="0"/>
        </a:p>
      </dgm:t>
    </dgm:pt>
    <dgm:pt modelId="{669D085B-7D09-463E-A5E3-C2FECD769830}" type="parTrans" cxnId="{BA0D04A8-0051-43FA-8171-D13F09D91360}">
      <dgm:prSet/>
      <dgm:spPr/>
      <dgm:t>
        <a:bodyPr/>
        <a:lstStyle/>
        <a:p>
          <a:endParaRPr lang="uk-UA"/>
        </a:p>
      </dgm:t>
    </dgm:pt>
    <dgm:pt modelId="{13CBFDC1-E0D8-4530-A445-FF894EAB6893}" type="sibTrans" cxnId="{BA0D04A8-0051-43FA-8171-D13F09D91360}">
      <dgm:prSet/>
      <dgm:spPr/>
      <dgm:t>
        <a:bodyPr/>
        <a:lstStyle/>
        <a:p>
          <a:endParaRPr lang="uk-UA"/>
        </a:p>
      </dgm:t>
    </dgm:pt>
    <dgm:pt modelId="{22F7CCD5-2549-4B09-A37E-04FC909D4B7D}">
      <dgm:prSet/>
      <dgm:spPr/>
      <dgm:t>
        <a:bodyPr/>
        <a:lstStyle/>
        <a:p>
          <a:pPr rtl="0"/>
          <a:r>
            <a:rPr lang="uk-UA" dirty="0" smtClean="0"/>
            <a:t>6) доступ до галузевої системи постачання, де існують ті самі бар’єри, що й у системі збуту товарів. </a:t>
          </a:r>
          <a:endParaRPr lang="uk-UA" dirty="0"/>
        </a:p>
      </dgm:t>
    </dgm:pt>
    <dgm:pt modelId="{FF1B3A87-E411-4DAD-9A10-DA4DB245CDD6}" type="parTrans" cxnId="{6372F1E1-1CE0-4D15-9C21-8ABE8F323C88}">
      <dgm:prSet/>
      <dgm:spPr/>
      <dgm:t>
        <a:bodyPr/>
        <a:lstStyle/>
        <a:p>
          <a:endParaRPr lang="uk-UA"/>
        </a:p>
      </dgm:t>
    </dgm:pt>
    <dgm:pt modelId="{3C1B77DA-6BB6-4E51-A4AE-2A625F72AA72}" type="sibTrans" cxnId="{6372F1E1-1CE0-4D15-9C21-8ABE8F323C88}">
      <dgm:prSet/>
      <dgm:spPr/>
      <dgm:t>
        <a:bodyPr/>
        <a:lstStyle/>
        <a:p>
          <a:endParaRPr lang="uk-UA"/>
        </a:p>
      </dgm:t>
    </dgm:pt>
    <dgm:pt modelId="{13BD75BF-201D-46AC-A813-83DC65780EAB}">
      <dgm:prSet/>
      <dgm:spPr/>
      <dgm:t>
        <a:bodyPr/>
        <a:lstStyle/>
        <a:p>
          <a:pPr rtl="0"/>
          <a:r>
            <a:rPr lang="uk-UA" dirty="0" smtClean="0"/>
            <a:t>7) відсутність досвіду виробництва нового продукту, внаслідок чого його собівартість за інших однакових умов вища, ніж у традиційних виробників. </a:t>
          </a:r>
          <a:endParaRPr lang="uk-UA" dirty="0"/>
        </a:p>
      </dgm:t>
    </dgm:pt>
    <dgm:pt modelId="{74FC5CAD-4F1B-4EC0-86FF-C5DC6DE1211A}" type="parTrans" cxnId="{F870BD90-B8E8-41D9-945E-126698B4108F}">
      <dgm:prSet/>
      <dgm:spPr/>
      <dgm:t>
        <a:bodyPr/>
        <a:lstStyle/>
        <a:p>
          <a:endParaRPr lang="uk-UA"/>
        </a:p>
      </dgm:t>
    </dgm:pt>
    <dgm:pt modelId="{4E1F2671-CB7C-4F5F-9846-39C2215364F7}" type="sibTrans" cxnId="{F870BD90-B8E8-41D9-945E-126698B4108F}">
      <dgm:prSet/>
      <dgm:spPr/>
      <dgm:t>
        <a:bodyPr/>
        <a:lstStyle/>
        <a:p>
          <a:endParaRPr lang="uk-UA"/>
        </a:p>
      </dgm:t>
    </dgm:pt>
    <dgm:pt modelId="{28C41FF6-0966-4ACC-BC61-7CFF91111CDF}">
      <dgm:prSet/>
      <dgm:spPr/>
      <dgm:t>
        <a:bodyPr/>
        <a:lstStyle/>
        <a:p>
          <a:pPr rtl="0"/>
          <a:r>
            <a:rPr lang="uk-UA" smtClean="0"/>
            <a:t>8</a:t>
          </a:r>
          <a:r>
            <a:rPr lang="uk-UA" dirty="0" smtClean="0"/>
            <a:t>) дії підприємств галузі, спрямовані на захист своїх інтересів (відмова в продажу необхідних патентів, лобіювання в уряді своїх інтересів, внаслідок чого традиційні виробники отримують податкові й інші пільги, а доступ на ринок нових товаровиробників ускладнюється). </a:t>
          </a:r>
          <a:endParaRPr lang="uk-UA" dirty="0"/>
        </a:p>
      </dgm:t>
    </dgm:pt>
    <dgm:pt modelId="{6E00E525-2572-476B-A1DD-C8C563CBC841}" type="parTrans" cxnId="{59EDF29A-C065-4066-9858-673EF0C844FE}">
      <dgm:prSet/>
      <dgm:spPr/>
      <dgm:t>
        <a:bodyPr/>
        <a:lstStyle/>
        <a:p>
          <a:endParaRPr lang="uk-UA"/>
        </a:p>
      </dgm:t>
    </dgm:pt>
    <dgm:pt modelId="{18AB2B56-CAB6-4E6E-B183-48DF313EE5C8}" type="sibTrans" cxnId="{59EDF29A-C065-4066-9858-673EF0C844FE}">
      <dgm:prSet/>
      <dgm:spPr/>
      <dgm:t>
        <a:bodyPr/>
        <a:lstStyle/>
        <a:p>
          <a:endParaRPr lang="uk-UA"/>
        </a:p>
      </dgm:t>
    </dgm:pt>
    <dgm:pt modelId="{0F5AFB9E-5D36-45D8-A858-A2F5D196D5AC}" type="pres">
      <dgm:prSet presAssocID="{4B0A6823-77C5-43AA-929E-A544D9B4FF56}" presName="linear" presStyleCnt="0">
        <dgm:presLayoutVars>
          <dgm:animLvl val="lvl"/>
          <dgm:resizeHandles val="exact"/>
        </dgm:presLayoutVars>
      </dgm:prSet>
      <dgm:spPr/>
    </dgm:pt>
    <dgm:pt modelId="{A6A5BD21-5A46-4B26-B5A8-838B16B83057}" type="pres">
      <dgm:prSet presAssocID="{9D81C8DB-5669-478C-8A87-F7B1D2B53C7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38B4A30-1787-4019-9DF1-4B99D6580763}" type="pres">
      <dgm:prSet presAssocID="{13CBFDC1-E0D8-4530-A445-FF894EAB6893}" presName="spacer" presStyleCnt="0"/>
      <dgm:spPr/>
    </dgm:pt>
    <dgm:pt modelId="{F188B026-49B8-4CEA-B8E7-AD4F0DD49F5B}" type="pres">
      <dgm:prSet presAssocID="{22F7CCD5-2549-4B09-A37E-04FC909D4B7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176B7E1-42A1-414A-BC51-13DE08DE4F52}" type="pres">
      <dgm:prSet presAssocID="{3C1B77DA-6BB6-4E51-A4AE-2A625F72AA72}" presName="spacer" presStyleCnt="0"/>
      <dgm:spPr/>
    </dgm:pt>
    <dgm:pt modelId="{B79944F6-E079-4C71-AB80-8BA5C3DEB85D}" type="pres">
      <dgm:prSet presAssocID="{13BD75BF-201D-46AC-A813-83DC65780EA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8092FA5-A4FC-4F7B-A212-DCC298DAB221}" type="pres">
      <dgm:prSet presAssocID="{4E1F2671-CB7C-4F5F-9846-39C2215364F7}" presName="spacer" presStyleCnt="0"/>
      <dgm:spPr/>
    </dgm:pt>
    <dgm:pt modelId="{4C7A2890-C9BD-443E-9904-B1AAA1127390}" type="pres">
      <dgm:prSet presAssocID="{28C41FF6-0966-4ACC-BC61-7CFF91111CD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A8A0C498-3F9E-45A5-83F7-3AF7BDEFD53C}" type="presOf" srcId="{28C41FF6-0966-4ACC-BC61-7CFF91111CDF}" destId="{4C7A2890-C9BD-443E-9904-B1AAA1127390}" srcOrd="0" destOrd="0" presId="urn:microsoft.com/office/officeart/2005/8/layout/vList2"/>
    <dgm:cxn modelId="{6372F1E1-1CE0-4D15-9C21-8ABE8F323C88}" srcId="{4B0A6823-77C5-43AA-929E-A544D9B4FF56}" destId="{22F7CCD5-2549-4B09-A37E-04FC909D4B7D}" srcOrd="1" destOrd="0" parTransId="{FF1B3A87-E411-4DAD-9A10-DA4DB245CDD6}" sibTransId="{3C1B77DA-6BB6-4E51-A4AE-2A625F72AA72}"/>
    <dgm:cxn modelId="{BA0D04A8-0051-43FA-8171-D13F09D91360}" srcId="{4B0A6823-77C5-43AA-929E-A544D9B4FF56}" destId="{9D81C8DB-5669-478C-8A87-F7B1D2B53C7C}" srcOrd="0" destOrd="0" parTransId="{669D085B-7D09-463E-A5E3-C2FECD769830}" sibTransId="{13CBFDC1-E0D8-4530-A445-FF894EAB6893}"/>
    <dgm:cxn modelId="{59EDF29A-C065-4066-9858-673EF0C844FE}" srcId="{4B0A6823-77C5-43AA-929E-A544D9B4FF56}" destId="{28C41FF6-0966-4ACC-BC61-7CFF91111CDF}" srcOrd="3" destOrd="0" parTransId="{6E00E525-2572-476B-A1DD-C8C563CBC841}" sibTransId="{18AB2B56-CAB6-4E6E-B183-48DF313EE5C8}"/>
    <dgm:cxn modelId="{C672467D-D089-437B-8806-9A3ABF377980}" type="presOf" srcId="{9D81C8DB-5669-478C-8A87-F7B1D2B53C7C}" destId="{A6A5BD21-5A46-4B26-B5A8-838B16B83057}" srcOrd="0" destOrd="0" presId="urn:microsoft.com/office/officeart/2005/8/layout/vList2"/>
    <dgm:cxn modelId="{52075CC9-B958-4A43-8A85-45DB684283C2}" type="presOf" srcId="{22F7CCD5-2549-4B09-A37E-04FC909D4B7D}" destId="{F188B026-49B8-4CEA-B8E7-AD4F0DD49F5B}" srcOrd="0" destOrd="0" presId="urn:microsoft.com/office/officeart/2005/8/layout/vList2"/>
    <dgm:cxn modelId="{F870BD90-B8E8-41D9-945E-126698B4108F}" srcId="{4B0A6823-77C5-43AA-929E-A544D9B4FF56}" destId="{13BD75BF-201D-46AC-A813-83DC65780EAB}" srcOrd="2" destOrd="0" parTransId="{74FC5CAD-4F1B-4EC0-86FF-C5DC6DE1211A}" sibTransId="{4E1F2671-CB7C-4F5F-9846-39C2215364F7}"/>
    <dgm:cxn modelId="{99BCCEB5-02FA-451C-8729-C499BDB62287}" type="presOf" srcId="{13BD75BF-201D-46AC-A813-83DC65780EAB}" destId="{B79944F6-E079-4C71-AB80-8BA5C3DEB85D}" srcOrd="0" destOrd="0" presId="urn:microsoft.com/office/officeart/2005/8/layout/vList2"/>
    <dgm:cxn modelId="{1FD782C3-2119-4E8E-AC03-15AE56CE77AC}" type="presOf" srcId="{4B0A6823-77C5-43AA-929E-A544D9B4FF56}" destId="{0F5AFB9E-5D36-45D8-A858-A2F5D196D5AC}" srcOrd="0" destOrd="0" presId="urn:microsoft.com/office/officeart/2005/8/layout/vList2"/>
    <dgm:cxn modelId="{C9384D24-8ED4-4DDE-8CCD-70999EB38886}" type="presParOf" srcId="{0F5AFB9E-5D36-45D8-A858-A2F5D196D5AC}" destId="{A6A5BD21-5A46-4B26-B5A8-838B16B83057}" srcOrd="0" destOrd="0" presId="urn:microsoft.com/office/officeart/2005/8/layout/vList2"/>
    <dgm:cxn modelId="{FDF43763-A66D-4413-A223-BBE6611692B4}" type="presParOf" srcId="{0F5AFB9E-5D36-45D8-A858-A2F5D196D5AC}" destId="{738B4A30-1787-4019-9DF1-4B99D6580763}" srcOrd="1" destOrd="0" presId="urn:microsoft.com/office/officeart/2005/8/layout/vList2"/>
    <dgm:cxn modelId="{F3987C30-613A-4B2E-86A8-3605AFEAAAD4}" type="presParOf" srcId="{0F5AFB9E-5D36-45D8-A858-A2F5D196D5AC}" destId="{F188B026-49B8-4CEA-B8E7-AD4F0DD49F5B}" srcOrd="2" destOrd="0" presId="urn:microsoft.com/office/officeart/2005/8/layout/vList2"/>
    <dgm:cxn modelId="{A924B52C-2780-43B9-A3BD-961F14594913}" type="presParOf" srcId="{0F5AFB9E-5D36-45D8-A858-A2F5D196D5AC}" destId="{4176B7E1-42A1-414A-BC51-13DE08DE4F52}" srcOrd="3" destOrd="0" presId="urn:microsoft.com/office/officeart/2005/8/layout/vList2"/>
    <dgm:cxn modelId="{15064E39-F1EC-4D3E-9093-4B586C1321CA}" type="presParOf" srcId="{0F5AFB9E-5D36-45D8-A858-A2F5D196D5AC}" destId="{B79944F6-E079-4C71-AB80-8BA5C3DEB85D}" srcOrd="4" destOrd="0" presId="urn:microsoft.com/office/officeart/2005/8/layout/vList2"/>
    <dgm:cxn modelId="{97498B9A-F28B-4B3E-B962-BF633C40D182}" type="presParOf" srcId="{0F5AFB9E-5D36-45D8-A858-A2F5D196D5AC}" destId="{C8092FA5-A4FC-4F7B-A212-DCC298DAB221}" srcOrd="5" destOrd="0" presId="urn:microsoft.com/office/officeart/2005/8/layout/vList2"/>
    <dgm:cxn modelId="{038D7124-0547-48D3-BF43-B49F4B1C8161}" type="presParOf" srcId="{0F5AFB9E-5D36-45D8-A858-A2F5D196D5AC}" destId="{4C7A2890-C9BD-443E-9904-B1AAA112739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8CF7691-64DC-4F6E-839F-7A322F2F7AD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41D084F-DB80-4FAC-B7A8-93C4011427C1}">
      <dgm:prSet/>
      <dgm:spPr/>
      <dgm:t>
        <a:bodyPr/>
        <a:lstStyle/>
        <a:p>
          <a:pPr rtl="0"/>
          <a:r>
            <a:rPr lang="uk-UA" dirty="0" smtClean="0"/>
            <a:t>1) факторні умови</a:t>
          </a:r>
          <a:endParaRPr lang="uk-UA" dirty="0"/>
        </a:p>
      </dgm:t>
    </dgm:pt>
    <dgm:pt modelId="{4D3A9960-D319-4696-BE68-639711F862B3}" type="parTrans" cxnId="{86147848-56DA-4233-82F1-8D27B904D814}">
      <dgm:prSet/>
      <dgm:spPr/>
      <dgm:t>
        <a:bodyPr/>
        <a:lstStyle/>
        <a:p>
          <a:endParaRPr lang="uk-UA"/>
        </a:p>
      </dgm:t>
    </dgm:pt>
    <dgm:pt modelId="{C2CE3085-281A-492F-87E8-8082FAA46467}" type="sibTrans" cxnId="{86147848-56DA-4233-82F1-8D27B904D814}">
      <dgm:prSet/>
      <dgm:spPr/>
      <dgm:t>
        <a:bodyPr/>
        <a:lstStyle/>
        <a:p>
          <a:endParaRPr lang="uk-UA"/>
        </a:p>
      </dgm:t>
    </dgm:pt>
    <dgm:pt modelId="{37416C45-DBBB-4AC5-8477-5B879F85B2ED}">
      <dgm:prSet/>
      <dgm:spPr/>
      <dgm:t>
        <a:bodyPr/>
        <a:lstStyle/>
        <a:p>
          <a:pPr rtl="0"/>
          <a:r>
            <a:rPr lang="uk-UA" dirty="0" smtClean="0"/>
            <a:t>2) умови попиту</a:t>
          </a:r>
          <a:endParaRPr lang="uk-UA" dirty="0"/>
        </a:p>
      </dgm:t>
    </dgm:pt>
    <dgm:pt modelId="{2EF003CC-F10F-49EA-BD26-7CF99A3827BF}" type="parTrans" cxnId="{04230C78-8614-4AD5-9482-8F3320D1E08E}">
      <dgm:prSet/>
      <dgm:spPr/>
      <dgm:t>
        <a:bodyPr/>
        <a:lstStyle/>
        <a:p>
          <a:endParaRPr lang="uk-UA"/>
        </a:p>
      </dgm:t>
    </dgm:pt>
    <dgm:pt modelId="{137BDCD1-2D2E-4352-AE87-47F164856326}" type="sibTrans" cxnId="{04230C78-8614-4AD5-9482-8F3320D1E08E}">
      <dgm:prSet/>
      <dgm:spPr/>
      <dgm:t>
        <a:bodyPr/>
        <a:lstStyle/>
        <a:p>
          <a:endParaRPr lang="uk-UA"/>
        </a:p>
      </dgm:t>
    </dgm:pt>
    <dgm:pt modelId="{0A9D52F3-151B-4907-BC8D-1F500E598904}">
      <dgm:prSet/>
      <dgm:spPr/>
      <dgm:t>
        <a:bodyPr/>
        <a:lstStyle/>
        <a:p>
          <a:pPr rtl="0"/>
          <a:r>
            <a:rPr lang="uk-UA" dirty="0" smtClean="0"/>
            <a:t>3) споріднені та підтримуючі галузі</a:t>
          </a:r>
          <a:endParaRPr lang="uk-UA" dirty="0"/>
        </a:p>
      </dgm:t>
    </dgm:pt>
    <dgm:pt modelId="{5B5235F0-A36A-4F04-B954-3DB77F75EC95}" type="parTrans" cxnId="{CB939517-8979-4A18-AB18-AE5912C408B3}">
      <dgm:prSet/>
      <dgm:spPr/>
      <dgm:t>
        <a:bodyPr/>
        <a:lstStyle/>
        <a:p>
          <a:endParaRPr lang="uk-UA"/>
        </a:p>
      </dgm:t>
    </dgm:pt>
    <dgm:pt modelId="{647A19EC-284D-4A85-9161-413A33CF2E79}" type="sibTrans" cxnId="{CB939517-8979-4A18-AB18-AE5912C408B3}">
      <dgm:prSet/>
      <dgm:spPr/>
      <dgm:t>
        <a:bodyPr/>
        <a:lstStyle/>
        <a:p>
          <a:endParaRPr lang="uk-UA"/>
        </a:p>
      </dgm:t>
    </dgm:pt>
    <dgm:pt modelId="{09DEE779-B101-4D53-B5C0-1AEF4D81656F}">
      <dgm:prSet/>
      <dgm:spPr/>
      <dgm:t>
        <a:bodyPr/>
        <a:lstStyle/>
        <a:p>
          <a:pPr rtl="0"/>
          <a:r>
            <a:rPr lang="uk-UA" dirty="0" smtClean="0"/>
            <a:t>4) стратегія фірми, її структура і конкуренти</a:t>
          </a:r>
          <a:endParaRPr lang="uk-UA" dirty="0"/>
        </a:p>
      </dgm:t>
    </dgm:pt>
    <dgm:pt modelId="{6C74FF59-D5E4-4213-A61C-0C3B5AD7E89B}" type="parTrans" cxnId="{5B087650-3FCF-48C7-9412-3629EC49DA2B}">
      <dgm:prSet/>
      <dgm:spPr/>
      <dgm:t>
        <a:bodyPr/>
        <a:lstStyle/>
        <a:p>
          <a:endParaRPr lang="uk-UA"/>
        </a:p>
      </dgm:t>
    </dgm:pt>
    <dgm:pt modelId="{AB7D06B8-8779-4095-A88F-93366E0359BB}" type="sibTrans" cxnId="{5B087650-3FCF-48C7-9412-3629EC49DA2B}">
      <dgm:prSet/>
      <dgm:spPr/>
      <dgm:t>
        <a:bodyPr/>
        <a:lstStyle/>
        <a:p>
          <a:endParaRPr lang="uk-UA"/>
        </a:p>
      </dgm:t>
    </dgm:pt>
    <dgm:pt modelId="{5426FCD3-A80B-43FC-BB0E-67C8A32F9791}">
      <dgm:prSet/>
      <dgm:spPr/>
      <dgm:t>
        <a:bodyPr/>
        <a:lstStyle/>
        <a:p>
          <a:pPr rtl="0"/>
          <a:r>
            <a:rPr lang="uk-UA" dirty="0" smtClean="0"/>
            <a:t>конкретні фактори (природні ресурси, робоча сила, капітал, інформація тощо), необхідні для успішної конкуренції в галузі; </a:t>
          </a:r>
          <a:endParaRPr lang="uk-UA" dirty="0"/>
        </a:p>
      </dgm:t>
    </dgm:pt>
    <dgm:pt modelId="{C3455C7B-17DC-4713-A241-6824F744FD1E}" type="parTrans" cxnId="{5DC93686-A26D-41E4-A50E-37600CA75DC6}">
      <dgm:prSet/>
      <dgm:spPr/>
      <dgm:t>
        <a:bodyPr/>
        <a:lstStyle/>
        <a:p>
          <a:endParaRPr lang="uk-UA"/>
        </a:p>
      </dgm:t>
    </dgm:pt>
    <dgm:pt modelId="{B9A97101-78D9-4A28-96CA-7E6C72CB612A}" type="sibTrans" cxnId="{5DC93686-A26D-41E4-A50E-37600CA75DC6}">
      <dgm:prSet/>
      <dgm:spPr/>
      <dgm:t>
        <a:bodyPr/>
        <a:lstStyle/>
        <a:p>
          <a:endParaRPr lang="uk-UA"/>
        </a:p>
      </dgm:t>
    </dgm:pt>
    <dgm:pt modelId="{87E2346F-B9E4-4251-BD7A-C804DFD9DA3F}">
      <dgm:prSet/>
      <dgm:spPr/>
      <dgm:t>
        <a:bodyPr/>
        <a:lstStyle/>
        <a:p>
          <a:pPr rtl="0"/>
          <a:r>
            <a:rPr lang="uk-UA" dirty="0" smtClean="0"/>
            <a:t>рівень попиту на продукцію або послуги, пропоновані галуззю на внутрішньому ринку; </a:t>
          </a:r>
          <a:endParaRPr lang="uk-UA" dirty="0"/>
        </a:p>
      </dgm:t>
    </dgm:pt>
    <dgm:pt modelId="{4A64AB63-5D50-4D9B-8230-CC2641885F8F}" type="parTrans" cxnId="{26CDFB42-47D7-4304-9E96-8701DDFF85C1}">
      <dgm:prSet/>
      <dgm:spPr/>
      <dgm:t>
        <a:bodyPr/>
        <a:lstStyle/>
        <a:p>
          <a:endParaRPr lang="uk-UA"/>
        </a:p>
      </dgm:t>
    </dgm:pt>
    <dgm:pt modelId="{1CBAC354-9600-40BC-955D-06698EFE5292}" type="sibTrans" cxnId="{26CDFB42-47D7-4304-9E96-8701DDFF85C1}">
      <dgm:prSet/>
      <dgm:spPr/>
      <dgm:t>
        <a:bodyPr/>
        <a:lstStyle/>
        <a:p>
          <a:endParaRPr lang="uk-UA"/>
        </a:p>
      </dgm:t>
    </dgm:pt>
    <dgm:pt modelId="{24D33D97-7AE5-443B-A9A1-727101A7AB2B}">
      <dgm:prSet/>
      <dgm:spPr/>
      <dgm:t>
        <a:bodyPr/>
        <a:lstStyle/>
        <a:p>
          <a:pPr rtl="0"/>
          <a:r>
            <a:rPr lang="uk-UA" dirty="0" smtClean="0"/>
            <a:t>наявність чи відсутність в країні споріднених та підтримуючих галузей, конкурентоспроможних на світовому ринку;</a:t>
          </a:r>
          <a:endParaRPr lang="uk-UA" dirty="0"/>
        </a:p>
      </dgm:t>
    </dgm:pt>
    <dgm:pt modelId="{EE633357-2B3A-4139-A638-4609A3D8507D}" type="parTrans" cxnId="{02A057C0-8A45-47F2-9E31-4FD5DAC361F1}">
      <dgm:prSet/>
      <dgm:spPr/>
      <dgm:t>
        <a:bodyPr/>
        <a:lstStyle/>
        <a:p>
          <a:endParaRPr lang="uk-UA"/>
        </a:p>
      </dgm:t>
    </dgm:pt>
    <dgm:pt modelId="{E17368CF-14A4-40E0-8BA6-7A8CA866E7AB}" type="sibTrans" cxnId="{02A057C0-8A45-47F2-9E31-4FD5DAC361F1}">
      <dgm:prSet/>
      <dgm:spPr/>
      <dgm:t>
        <a:bodyPr/>
        <a:lstStyle/>
        <a:p>
          <a:endParaRPr lang="uk-UA"/>
        </a:p>
      </dgm:t>
    </dgm:pt>
    <dgm:pt modelId="{3F92C1AC-D0CA-466F-B4B2-5A2A2E73C21E}">
      <dgm:prSet/>
      <dgm:spPr/>
      <dgm:t>
        <a:bodyPr/>
        <a:lstStyle/>
        <a:p>
          <a:pPr rtl="0"/>
          <a:r>
            <a:rPr lang="uk-UA" smtClean="0"/>
            <a:t>особливості </a:t>
          </a:r>
          <a:r>
            <a:rPr lang="uk-UA" dirty="0" smtClean="0"/>
            <a:t>створення фірм та управління ними, характер конкуренції на внутрішньому ринку. </a:t>
          </a:r>
          <a:endParaRPr lang="uk-UA" dirty="0"/>
        </a:p>
      </dgm:t>
    </dgm:pt>
    <dgm:pt modelId="{FF5DEA57-5C89-4304-8B15-2E40C7E958CD}" type="parTrans" cxnId="{98E47F86-2C79-4197-BBE9-FFECC0685F15}">
      <dgm:prSet/>
      <dgm:spPr/>
      <dgm:t>
        <a:bodyPr/>
        <a:lstStyle/>
        <a:p>
          <a:endParaRPr lang="uk-UA"/>
        </a:p>
      </dgm:t>
    </dgm:pt>
    <dgm:pt modelId="{646ACF1F-9F2B-4F26-B663-5A61FF3CA952}" type="sibTrans" cxnId="{98E47F86-2C79-4197-BBE9-FFECC0685F15}">
      <dgm:prSet/>
      <dgm:spPr/>
      <dgm:t>
        <a:bodyPr/>
        <a:lstStyle/>
        <a:p>
          <a:endParaRPr lang="uk-UA"/>
        </a:p>
      </dgm:t>
    </dgm:pt>
    <dgm:pt modelId="{F370CAE1-2CFF-472B-9976-49C9DCDD7C46}" type="pres">
      <dgm:prSet presAssocID="{C8CF7691-64DC-4F6E-839F-7A322F2F7AD4}" presName="Name0" presStyleCnt="0">
        <dgm:presLayoutVars>
          <dgm:dir/>
          <dgm:animLvl val="lvl"/>
          <dgm:resizeHandles val="exact"/>
        </dgm:presLayoutVars>
      </dgm:prSet>
      <dgm:spPr/>
    </dgm:pt>
    <dgm:pt modelId="{A10BB354-6FDC-46FC-99FD-B586B6AD9DCB}" type="pres">
      <dgm:prSet presAssocID="{B41D084F-DB80-4FAC-B7A8-93C4011427C1}" presName="linNode" presStyleCnt="0"/>
      <dgm:spPr/>
    </dgm:pt>
    <dgm:pt modelId="{37E2025F-30D6-4126-B309-F016D7C182D2}" type="pres">
      <dgm:prSet presAssocID="{B41D084F-DB80-4FAC-B7A8-93C4011427C1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C9046D7C-46CB-4C87-95E3-084DA573E408}" type="pres">
      <dgm:prSet presAssocID="{B41D084F-DB80-4FAC-B7A8-93C4011427C1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464EDC1-16AB-478A-B69B-70DFAA3EEB55}" type="pres">
      <dgm:prSet presAssocID="{C2CE3085-281A-492F-87E8-8082FAA46467}" presName="sp" presStyleCnt="0"/>
      <dgm:spPr/>
    </dgm:pt>
    <dgm:pt modelId="{877FA5BC-E936-4DE3-A20F-428972C4E45D}" type="pres">
      <dgm:prSet presAssocID="{37416C45-DBBB-4AC5-8477-5B879F85B2ED}" presName="linNode" presStyleCnt="0"/>
      <dgm:spPr/>
    </dgm:pt>
    <dgm:pt modelId="{8B29C431-6A90-436A-B86B-7507C6BDFA83}" type="pres">
      <dgm:prSet presAssocID="{37416C45-DBBB-4AC5-8477-5B879F85B2ED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A39C63F-7FB7-4E4B-957F-449CA1E7C9FD}" type="pres">
      <dgm:prSet presAssocID="{37416C45-DBBB-4AC5-8477-5B879F85B2ED}" presName="descendantText" presStyleLbl="alignAccFollowNode1" presStyleIdx="1" presStyleCnt="4">
        <dgm:presLayoutVars>
          <dgm:bulletEnabled val="1"/>
        </dgm:presLayoutVars>
      </dgm:prSet>
      <dgm:spPr/>
    </dgm:pt>
    <dgm:pt modelId="{31AFA50B-F559-42B9-9A9E-E04EA322937C}" type="pres">
      <dgm:prSet presAssocID="{137BDCD1-2D2E-4352-AE87-47F164856326}" presName="sp" presStyleCnt="0"/>
      <dgm:spPr/>
    </dgm:pt>
    <dgm:pt modelId="{F347FEC4-AE3A-4B0C-B53D-E0B327DFAC76}" type="pres">
      <dgm:prSet presAssocID="{0A9D52F3-151B-4907-BC8D-1F500E598904}" presName="linNode" presStyleCnt="0"/>
      <dgm:spPr/>
    </dgm:pt>
    <dgm:pt modelId="{574522C8-FA6B-40A7-BBEA-818B0470A9A6}" type="pres">
      <dgm:prSet presAssocID="{0A9D52F3-151B-4907-BC8D-1F500E598904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A726CA7-A1BD-4937-BD20-A93D629F111D}" type="pres">
      <dgm:prSet presAssocID="{0A9D52F3-151B-4907-BC8D-1F500E598904}" presName="descendantText" presStyleLbl="alignAccFollowNode1" presStyleIdx="2" presStyleCnt="4">
        <dgm:presLayoutVars>
          <dgm:bulletEnabled val="1"/>
        </dgm:presLayoutVars>
      </dgm:prSet>
      <dgm:spPr/>
    </dgm:pt>
    <dgm:pt modelId="{BFFE2580-5D17-4E96-80A6-0F8A6A3E5956}" type="pres">
      <dgm:prSet presAssocID="{647A19EC-284D-4A85-9161-413A33CF2E79}" presName="sp" presStyleCnt="0"/>
      <dgm:spPr/>
    </dgm:pt>
    <dgm:pt modelId="{A1C024DB-5942-4958-AA23-818AACE026CA}" type="pres">
      <dgm:prSet presAssocID="{09DEE779-B101-4D53-B5C0-1AEF4D81656F}" presName="linNode" presStyleCnt="0"/>
      <dgm:spPr/>
    </dgm:pt>
    <dgm:pt modelId="{62CAF385-56C3-4303-ABFD-58FFA2420D2F}" type="pres">
      <dgm:prSet presAssocID="{09DEE779-B101-4D53-B5C0-1AEF4D81656F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52A0116-0D71-4C4F-9C78-3FE7054C7637}" type="pres">
      <dgm:prSet presAssocID="{09DEE779-B101-4D53-B5C0-1AEF4D81656F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86147848-56DA-4233-82F1-8D27B904D814}" srcId="{C8CF7691-64DC-4F6E-839F-7A322F2F7AD4}" destId="{B41D084F-DB80-4FAC-B7A8-93C4011427C1}" srcOrd="0" destOrd="0" parTransId="{4D3A9960-D319-4696-BE68-639711F862B3}" sibTransId="{C2CE3085-281A-492F-87E8-8082FAA46467}"/>
    <dgm:cxn modelId="{2C8903D1-3C83-4D39-B22C-7B1B08C8ECA8}" type="presOf" srcId="{C8CF7691-64DC-4F6E-839F-7A322F2F7AD4}" destId="{F370CAE1-2CFF-472B-9976-49C9DCDD7C46}" srcOrd="0" destOrd="0" presId="urn:microsoft.com/office/officeart/2005/8/layout/vList5"/>
    <dgm:cxn modelId="{E3225A48-E5A1-4F1D-B299-BAE76E23CDF8}" type="presOf" srcId="{37416C45-DBBB-4AC5-8477-5B879F85B2ED}" destId="{8B29C431-6A90-436A-B86B-7507C6BDFA83}" srcOrd="0" destOrd="0" presId="urn:microsoft.com/office/officeart/2005/8/layout/vList5"/>
    <dgm:cxn modelId="{D42512A0-B175-4758-8596-78F9ACF1136E}" type="presOf" srcId="{0A9D52F3-151B-4907-BC8D-1F500E598904}" destId="{574522C8-FA6B-40A7-BBEA-818B0470A9A6}" srcOrd="0" destOrd="0" presId="urn:microsoft.com/office/officeart/2005/8/layout/vList5"/>
    <dgm:cxn modelId="{47FC2CB3-26AE-4B6A-BA08-1151E5C4F12E}" type="presOf" srcId="{24D33D97-7AE5-443B-A9A1-727101A7AB2B}" destId="{CA726CA7-A1BD-4937-BD20-A93D629F111D}" srcOrd="0" destOrd="0" presId="urn:microsoft.com/office/officeart/2005/8/layout/vList5"/>
    <dgm:cxn modelId="{98E47F86-2C79-4197-BBE9-FFECC0685F15}" srcId="{09DEE779-B101-4D53-B5C0-1AEF4D81656F}" destId="{3F92C1AC-D0CA-466F-B4B2-5A2A2E73C21E}" srcOrd="0" destOrd="0" parTransId="{FF5DEA57-5C89-4304-8B15-2E40C7E958CD}" sibTransId="{646ACF1F-9F2B-4F26-B663-5A61FF3CA952}"/>
    <dgm:cxn modelId="{26CDFB42-47D7-4304-9E96-8701DDFF85C1}" srcId="{37416C45-DBBB-4AC5-8477-5B879F85B2ED}" destId="{87E2346F-B9E4-4251-BD7A-C804DFD9DA3F}" srcOrd="0" destOrd="0" parTransId="{4A64AB63-5D50-4D9B-8230-CC2641885F8F}" sibTransId="{1CBAC354-9600-40BC-955D-06698EFE5292}"/>
    <dgm:cxn modelId="{CB939517-8979-4A18-AB18-AE5912C408B3}" srcId="{C8CF7691-64DC-4F6E-839F-7A322F2F7AD4}" destId="{0A9D52F3-151B-4907-BC8D-1F500E598904}" srcOrd="2" destOrd="0" parTransId="{5B5235F0-A36A-4F04-B954-3DB77F75EC95}" sibTransId="{647A19EC-284D-4A85-9161-413A33CF2E79}"/>
    <dgm:cxn modelId="{5B087650-3FCF-48C7-9412-3629EC49DA2B}" srcId="{C8CF7691-64DC-4F6E-839F-7A322F2F7AD4}" destId="{09DEE779-B101-4D53-B5C0-1AEF4D81656F}" srcOrd="3" destOrd="0" parTransId="{6C74FF59-D5E4-4213-A61C-0C3B5AD7E89B}" sibTransId="{AB7D06B8-8779-4095-A88F-93366E0359BB}"/>
    <dgm:cxn modelId="{9A885629-1611-4928-8C4B-8233B9EA2959}" type="presOf" srcId="{87E2346F-B9E4-4251-BD7A-C804DFD9DA3F}" destId="{EA39C63F-7FB7-4E4B-957F-449CA1E7C9FD}" srcOrd="0" destOrd="0" presId="urn:microsoft.com/office/officeart/2005/8/layout/vList5"/>
    <dgm:cxn modelId="{7BC1E627-6D9C-4D7F-8662-C06384E77108}" type="presOf" srcId="{B41D084F-DB80-4FAC-B7A8-93C4011427C1}" destId="{37E2025F-30D6-4126-B309-F016D7C182D2}" srcOrd="0" destOrd="0" presId="urn:microsoft.com/office/officeart/2005/8/layout/vList5"/>
    <dgm:cxn modelId="{04230C78-8614-4AD5-9482-8F3320D1E08E}" srcId="{C8CF7691-64DC-4F6E-839F-7A322F2F7AD4}" destId="{37416C45-DBBB-4AC5-8477-5B879F85B2ED}" srcOrd="1" destOrd="0" parTransId="{2EF003CC-F10F-49EA-BD26-7CF99A3827BF}" sibTransId="{137BDCD1-2D2E-4352-AE87-47F164856326}"/>
    <dgm:cxn modelId="{8AB10FBE-D1B1-4F42-80E7-2BEF0C2CA001}" type="presOf" srcId="{5426FCD3-A80B-43FC-BB0E-67C8A32F9791}" destId="{C9046D7C-46CB-4C87-95E3-084DA573E408}" srcOrd="0" destOrd="0" presId="urn:microsoft.com/office/officeart/2005/8/layout/vList5"/>
    <dgm:cxn modelId="{83AAFC1C-F75E-41B6-A21A-4F907CE83134}" type="presOf" srcId="{09DEE779-B101-4D53-B5C0-1AEF4D81656F}" destId="{62CAF385-56C3-4303-ABFD-58FFA2420D2F}" srcOrd="0" destOrd="0" presId="urn:microsoft.com/office/officeart/2005/8/layout/vList5"/>
    <dgm:cxn modelId="{02A057C0-8A45-47F2-9E31-4FD5DAC361F1}" srcId="{0A9D52F3-151B-4907-BC8D-1F500E598904}" destId="{24D33D97-7AE5-443B-A9A1-727101A7AB2B}" srcOrd="0" destOrd="0" parTransId="{EE633357-2B3A-4139-A638-4609A3D8507D}" sibTransId="{E17368CF-14A4-40E0-8BA6-7A8CA866E7AB}"/>
    <dgm:cxn modelId="{E3576F7E-E460-4CC8-89AD-60B7E08F7950}" type="presOf" srcId="{3F92C1AC-D0CA-466F-B4B2-5A2A2E73C21E}" destId="{A52A0116-0D71-4C4F-9C78-3FE7054C7637}" srcOrd="0" destOrd="0" presId="urn:microsoft.com/office/officeart/2005/8/layout/vList5"/>
    <dgm:cxn modelId="{5DC93686-A26D-41E4-A50E-37600CA75DC6}" srcId="{B41D084F-DB80-4FAC-B7A8-93C4011427C1}" destId="{5426FCD3-A80B-43FC-BB0E-67C8A32F9791}" srcOrd="0" destOrd="0" parTransId="{C3455C7B-17DC-4713-A241-6824F744FD1E}" sibTransId="{B9A97101-78D9-4A28-96CA-7E6C72CB612A}"/>
    <dgm:cxn modelId="{9D68A102-A5E6-4894-AEDF-0B675EE54DB7}" type="presParOf" srcId="{F370CAE1-2CFF-472B-9976-49C9DCDD7C46}" destId="{A10BB354-6FDC-46FC-99FD-B586B6AD9DCB}" srcOrd="0" destOrd="0" presId="urn:microsoft.com/office/officeart/2005/8/layout/vList5"/>
    <dgm:cxn modelId="{72C11733-D95D-4B4A-B5D0-E82A4F4DCEE5}" type="presParOf" srcId="{A10BB354-6FDC-46FC-99FD-B586B6AD9DCB}" destId="{37E2025F-30D6-4126-B309-F016D7C182D2}" srcOrd="0" destOrd="0" presId="urn:microsoft.com/office/officeart/2005/8/layout/vList5"/>
    <dgm:cxn modelId="{74947A24-5098-48C1-AFC8-804BB9136897}" type="presParOf" srcId="{A10BB354-6FDC-46FC-99FD-B586B6AD9DCB}" destId="{C9046D7C-46CB-4C87-95E3-084DA573E408}" srcOrd="1" destOrd="0" presId="urn:microsoft.com/office/officeart/2005/8/layout/vList5"/>
    <dgm:cxn modelId="{60FE37F3-D59F-4B6F-B537-D5AC14C029E9}" type="presParOf" srcId="{F370CAE1-2CFF-472B-9976-49C9DCDD7C46}" destId="{6464EDC1-16AB-478A-B69B-70DFAA3EEB55}" srcOrd="1" destOrd="0" presId="urn:microsoft.com/office/officeart/2005/8/layout/vList5"/>
    <dgm:cxn modelId="{E9AC295B-EEA6-433B-9D3B-CCFBBBD250E7}" type="presParOf" srcId="{F370CAE1-2CFF-472B-9976-49C9DCDD7C46}" destId="{877FA5BC-E936-4DE3-A20F-428972C4E45D}" srcOrd="2" destOrd="0" presId="urn:microsoft.com/office/officeart/2005/8/layout/vList5"/>
    <dgm:cxn modelId="{A5C6853D-1C62-45CB-9946-ECB73CE45843}" type="presParOf" srcId="{877FA5BC-E936-4DE3-A20F-428972C4E45D}" destId="{8B29C431-6A90-436A-B86B-7507C6BDFA83}" srcOrd="0" destOrd="0" presId="urn:microsoft.com/office/officeart/2005/8/layout/vList5"/>
    <dgm:cxn modelId="{16805C7E-DC8F-4E63-ACD4-F372947F9090}" type="presParOf" srcId="{877FA5BC-E936-4DE3-A20F-428972C4E45D}" destId="{EA39C63F-7FB7-4E4B-957F-449CA1E7C9FD}" srcOrd="1" destOrd="0" presId="urn:microsoft.com/office/officeart/2005/8/layout/vList5"/>
    <dgm:cxn modelId="{C619CAE7-E577-46C1-96DD-84AD09ECFECF}" type="presParOf" srcId="{F370CAE1-2CFF-472B-9976-49C9DCDD7C46}" destId="{31AFA50B-F559-42B9-9A9E-E04EA322937C}" srcOrd="3" destOrd="0" presId="urn:microsoft.com/office/officeart/2005/8/layout/vList5"/>
    <dgm:cxn modelId="{98B58FA1-2EC3-4667-B9C9-5FB622443441}" type="presParOf" srcId="{F370CAE1-2CFF-472B-9976-49C9DCDD7C46}" destId="{F347FEC4-AE3A-4B0C-B53D-E0B327DFAC76}" srcOrd="4" destOrd="0" presId="urn:microsoft.com/office/officeart/2005/8/layout/vList5"/>
    <dgm:cxn modelId="{2BC394F8-EE02-40A0-8062-BBA4661695FC}" type="presParOf" srcId="{F347FEC4-AE3A-4B0C-B53D-E0B327DFAC76}" destId="{574522C8-FA6B-40A7-BBEA-818B0470A9A6}" srcOrd="0" destOrd="0" presId="urn:microsoft.com/office/officeart/2005/8/layout/vList5"/>
    <dgm:cxn modelId="{4F2C39A2-3444-4545-88A4-3A0EF211DD1D}" type="presParOf" srcId="{F347FEC4-AE3A-4B0C-B53D-E0B327DFAC76}" destId="{CA726CA7-A1BD-4937-BD20-A93D629F111D}" srcOrd="1" destOrd="0" presId="urn:microsoft.com/office/officeart/2005/8/layout/vList5"/>
    <dgm:cxn modelId="{87436D0F-9628-41A9-8D01-440A0680D181}" type="presParOf" srcId="{F370CAE1-2CFF-472B-9976-49C9DCDD7C46}" destId="{BFFE2580-5D17-4E96-80A6-0F8A6A3E5956}" srcOrd="5" destOrd="0" presId="urn:microsoft.com/office/officeart/2005/8/layout/vList5"/>
    <dgm:cxn modelId="{E8751DB3-CFB1-4CCC-B1B6-C5B721F6639A}" type="presParOf" srcId="{F370CAE1-2CFF-472B-9976-49C9DCDD7C46}" destId="{A1C024DB-5942-4958-AA23-818AACE026CA}" srcOrd="6" destOrd="0" presId="urn:microsoft.com/office/officeart/2005/8/layout/vList5"/>
    <dgm:cxn modelId="{690051D8-D812-4E01-B684-357EED2BC098}" type="presParOf" srcId="{A1C024DB-5942-4958-AA23-818AACE026CA}" destId="{62CAF385-56C3-4303-ABFD-58FFA2420D2F}" srcOrd="0" destOrd="0" presId="urn:microsoft.com/office/officeart/2005/8/layout/vList5"/>
    <dgm:cxn modelId="{F9AB6410-8ADF-4821-84D2-57B927E873D3}" type="presParOf" srcId="{A1C024DB-5942-4958-AA23-818AACE026CA}" destId="{A52A0116-0D71-4C4F-9C78-3FE7054C763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10072C0-4FCC-48D0-AA39-3564516C76F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5EC0BA2-45D9-4E36-802B-6FD24559845F}">
      <dgm:prSet/>
      <dgm:spPr/>
      <dgm:t>
        <a:bodyPr/>
        <a:lstStyle/>
        <a:p>
          <a:pPr rtl="0"/>
          <a:r>
            <a:rPr lang="ru-RU" dirty="0" err="1" smtClean="0"/>
            <a:t>Фактори</a:t>
          </a:r>
          <a:r>
            <a:rPr lang="ru-RU" dirty="0" smtClean="0"/>
            <a:t> </a:t>
          </a:r>
          <a:r>
            <a:rPr lang="ru-RU" dirty="0" err="1" smtClean="0"/>
            <a:t>виробництва</a:t>
          </a:r>
          <a:r>
            <a:rPr lang="ru-RU" dirty="0" smtClean="0"/>
            <a:t> </a:t>
          </a:r>
          <a:endParaRPr lang="uk-UA" dirty="0"/>
        </a:p>
      </dgm:t>
    </dgm:pt>
    <dgm:pt modelId="{404292F1-28D5-4A2B-A438-967170579634}" type="parTrans" cxnId="{A9DE2D2B-4D6F-4FE8-A832-3C3FEB04BE57}">
      <dgm:prSet/>
      <dgm:spPr/>
      <dgm:t>
        <a:bodyPr/>
        <a:lstStyle/>
        <a:p>
          <a:endParaRPr lang="uk-UA"/>
        </a:p>
      </dgm:t>
    </dgm:pt>
    <dgm:pt modelId="{26EBB760-F65F-46D4-A836-93C2957BAB32}" type="sibTrans" cxnId="{A9DE2D2B-4D6F-4FE8-A832-3C3FEB04BE57}">
      <dgm:prSet/>
      <dgm:spPr/>
      <dgm:t>
        <a:bodyPr/>
        <a:lstStyle/>
        <a:p>
          <a:endParaRPr lang="uk-UA"/>
        </a:p>
      </dgm:t>
    </dgm:pt>
    <dgm:pt modelId="{0531E953-13FC-441E-A0D6-2B92AAAEA9D4}">
      <dgm:prSet/>
      <dgm:spPr/>
      <dgm:t>
        <a:bodyPr/>
        <a:lstStyle/>
        <a:p>
          <a:pPr rtl="0"/>
          <a:r>
            <a:rPr lang="ru-RU" dirty="0" err="1" smtClean="0"/>
            <a:t>Інвестиції</a:t>
          </a:r>
          <a:r>
            <a:rPr lang="ru-RU" dirty="0" smtClean="0"/>
            <a:t> </a:t>
          </a:r>
          <a:endParaRPr lang="uk-UA" dirty="0"/>
        </a:p>
      </dgm:t>
    </dgm:pt>
    <dgm:pt modelId="{2048A349-E6CE-435F-9BF3-55590529A438}" type="parTrans" cxnId="{0DFB49D3-2192-43F4-8FBF-97CDC7F7866F}">
      <dgm:prSet/>
      <dgm:spPr/>
      <dgm:t>
        <a:bodyPr/>
        <a:lstStyle/>
        <a:p>
          <a:endParaRPr lang="uk-UA"/>
        </a:p>
      </dgm:t>
    </dgm:pt>
    <dgm:pt modelId="{E189B26E-BA71-4369-BB8E-A1493F325739}" type="sibTrans" cxnId="{0DFB49D3-2192-43F4-8FBF-97CDC7F7866F}">
      <dgm:prSet/>
      <dgm:spPr/>
      <dgm:t>
        <a:bodyPr/>
        <a:lstStyle/>
        <a:p>
          <a:endParaRPr lang="uk-UA"/>
        </a:p>
      </dgm:t>
    </dgm:pt>
    <dgm:pt modelId="{4BA116CE-29CA-4660-BC15-CBBEB4B6FD22}">
      <dgm:prSet/>
      <dgm:spPr/>
      <dgm:t>
        <a:bodyPr/>
        <a:lstStyle/>
        <a:p>
          <a:pPr rtl="0"/>
          <a:r>
            <a:rPr lang="ru-RU" dirty="0" err="1" smtClean="0"/>
            <a:t>Нововведення</a:t>
          </a:r>
          <a:r>
            <a:rPr lang="ru-RU" dirty="0" smtClean="0"/>
            <a:t> </a:t>
          </a:r>
          <a:endParaRPr lang="uk-UA" dirty="0"/>
        </a:p>
      </dgm:t>
    </dgm:pt>
    <dgm:pt modelId="{CC574F6F-7FD0-467C-9ECB-D2E4DBE247FC}" type="parTrans" cxnId="{EFED1970-BEA5-43CD-A696-78E9B825C858}">
      <dgm:prSet/>
      <dgm:spPr/>
      <dgm:t>
        <a:bodyPr/>
        <a:lstStyle/>
        <a:p>
          <a:endParaRPr lang="uk-UA"/>
        </a:p>
      </dgm:t>
    </dgm:pt>
    <dgm:pt modelId="{B936ACAB-982A-4861-A4BA-37C4EA7080E3}" type="sibTrans" cxnId="{EFED1970-BEA5-43CD-A696-78E9B825C858}">
      <dgm:prSet/>
      <dgm:spPr/>
      <dgm:t>
        <a:bodyPr/>
        <a:lstStyle/>
        <a:p>
          <a:endParaRPr lang="uk-UA"/>
        </a:p>
      </dgm:t>
    </dgm:pt>
    <dgm:pt modelId="{FD950CA9-D68A-4509-9A01-E4ABC14DEA1D}">
      <dgm:prSet/>
      <dgm:spPr/>
      <dgm:t>
        <a:bodyPr/>
        <a:lstStyle/>
        <a:p>
          <a:pPr rtl="0"/>
          <a:r>
            <a:rPr lang="ru-RU" smtClean="0"/>
            <a:t>Багатство</a:t>
          </a:r>
          <a:endParaRPr lang="uk-UA" dirty="0"/>
        </a:p>
      </dgm:t>
    </dgm:pt>
    <dgm:pt modelId="{A338DE3C-3DCA-437A-81C3-34D937EFC6FB}" type="parTrans" cxnId="{3BFCE3D7-028A-4026-B7F1-C5FB54B78E6E}">
      <dgm:prSet/>
      <dgm:spPr/>
      <dgm:t>
        <a:bodyPr/>
        <a:lstStyle/>
        <a:p>
          <a:endParaRPr lang="uk-UA"/>
        </a:p>
      </dgm:t>
    </dgm:pt>
    <dgm:pt modelId="{A42CA6FA-5240-45A3-990B-C8A305DD3F51}" type="sibTrans" cxnId="{3BFCE3D7-028A-4026-B7F1-C5FB54B78E6E}">
      <dgm:prSet/>
      <dgm:spPr/>
      <dgm:t>
        <a:bodyPr/>
        <a:lstStyle/>
        <a:p>
          <a:endParaRPr lang="uk-UA"/>
        </a:p>
      </dgm:t>
    </dgm:pt>
    <dgm:pt modelId="{C5541559-D4C0-4756-A51E-9166C9BF5C78}" type="pres">
      <dgm:prSet presAssocID="{B10072C0-4FCC-48D0-AA39-3564516C76F7}" presName="Name0" presStyleCnt="0">
        <dgm:presLayoutVars>
          <dgm:dir/>
          <dgm:animLvl val="lvl"/>
          <dgm:resizeHandles val="exact"/>
        </dgm:presLayoutVars>
      </dgm:prSet>
      <dgm:spPr/>
    </dgm:pt>
    <dgm:pt modelId="{084AAB3D-194D-4C6B-A1A2-CB6C2003A0D3}" type="pres">
      <dgm:prSet presAssocID="{E5EC0BA2-45D9-4E36-802B-6FD24559845F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5247B9D-4B67-4D02-B6C5-0FA4EBD06D8C}" type="pres">
      <dgm:prSet presAssocID="{26EBB760-F65F-46D4-A836-93C2957BAB32}" presName="parTxOnlySpace" presStyleCnt="0"/>
      <dgm:spPr/>
    </dgm:pt>
    <dgm:pt modelId="{5E3DE1FD-9212-4DAC-963F-469E38D5A8AB}" type="pres">
      <dgm:prSet presAssocID="{0531E953-13FC-441E-A0D6-2B92AAAEA9D4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E1628B7-C9CD-4BED-9B07-28B2E0C11865}" type="pres">
      <dgm:prSet presAssocID="{E189B26E-BA71-4369-BB8E-A1493F325739}" presName="parTxOnlySpace" presStyleCnt="0"/>
      <dgm:spPr/>
    </dgm:pt>
    <dgm:pt modelId="{403D2253-4125-4C37-BC24-C0CA0E2FA031}" type="pres">
      <dgm:prSet presAssocID="{4BA116CE-29CA-4660-BC15-CBBEB4B6FD22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8D06FA5-6E65-461E-98CA-C87F8B06CF9D}" type="pres">
      <dgm:prSet presAssocID="{B936ACAB-982A-4861-A4BA-37C4EA7080E3}" presName="parTxOnlySpace" presStyleCnt="0"/>
      <dgm:spPr/>
    </dgm:pt>
    <dgm:pt modelId="{431CA93B-350B-4E8E-9A94-2EE421C66C6F}" type="pres">
      <dgm:prSet presAssocID="{FD950CA9-D68A-4509-9A01-E4ABC14DEA1D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A9DE2D2B-4D6F-4FE8-A832-3C3FEB04BE57}" srcId="{B10072C0-4FCC-48D0-AA39-3564516C76F7}" destId="{E5EC0BA2-45D9-4E36-802B-6FD24559845F}" srcOrd="0" destOrd="0" parTransId="{404292F1-28D5-4A2B-A438-967170579634}" sibTransId="{26EBB760-F65F-46D4-A836-93C2957BAB32}"/>
    <dgm:cxn modelId="{A455A738-BC9F-4337-9008-227D8ACBE420}" type="presOf" srcId="{4BA116CE-29CA-4660-BC15-CBBEB4B6FD22}" destId="{403D2253-4125-4C37-BC24-C0CA0E2FA031}" srcOrd="0" destOrd="0" presId="urn:microsoft.com/office/officeart/2005/8/layout/chevron1"/>
    <dgm:cxn modelId="{F545D344-22D8-4B23-BF07-33F20987B454}" type="presOf" srcId="{B10072C0-4FCC-48D0-AA39-3564516C76F7}" destId="{C5541559-D4C0-4756-A51E-9166C9BF5C78}" srcOrd="0" destOrd="0" presId="urn:microsoft.com/office/officeart/2005/8/layout/chevron1"/>
    <dgm:cxn modelId="{18F4F523-85F1-4304-8751-707AAF91E466}" type="presOf" srcId="{FD950CA9-D68A-4509-9A01-E4ABC14DEA1D}" destId="{431CA93B-350B-4E8E-9A94-2EE421C66C6F}" srcOrd="0" destOrd="0" presId="urn:microsoft.com/office/officeart/2005/8/layout/chevron1"/>
    <dgm:cxn modelId="{0DFB49D3-2192-43F4-8FBF-97CDC7F7866F}" srcId="{B10072C0-4FCC-48D0-AA39-3564516C76F7}" destId="{0531E953-13FC-441E-A0D6-2B92AAAEA9D4}" srcOrd="1" destOrd="0" parTransId="{2048A349-E6CE-435F-9BF3-55590529A438}" sibTransId="{E189B26E-BA71-4369-BB8E-A1493F325739}"/>
    <dgm:cxn modelId="{EFED1970-BEA5-43CD-A696-78E9B825C858}" srcId="{B10072C0-4FCC-48D0-AA39-3564516C76F7}" destId="{4BA116CE-29CA-4660-BC15-CBBEB4B6FD22}" srcOrd="2" destOrd="0" parTransId="{CC574F6F-7FD0-467C-9ECB-D2E4DBE247FC}" sibTransId="{B936ACAB-982A-4861-A4BA-37C4EA7080E3}"/>
    <dgm:cxn modelId="{054C666A-1A32-4EE2-B74B-5742D83798B9}" type="presOf" srcId="{0531E953-13FC-441E-A0D6-2B92AAAEA9D4}" destId="{5E3DE1FD-9212-4DAC-963F-469E38D5A8AB}" srcOrd="0" destOrd="0" presId="urn:microsoft.com/office/officeart/2005/8/layout/chevron1"/>
    <dgm:cxn modelId="{727DFC61-A574-45AF-AE29-D7C0B71BE79B}" type="presOf" srcId="{E5EC0BA2-45D9-4E36-802B-6FD24559845F}" destId="{084AAB3D-194D-4C6B-A1A2-CB6C2003A0D3}" srcOrd="0" destOrd="0" presId="urn:microsoft.com/office/officeart/2005/8/layout/chevron1"/>
    <dgm:cxn modelId="{3BFCE3D7-028A-4026-B7F1-C5FB54B78E6E}" srcId="{B10072C0-4FCC-48D0-AA39-3564516C76F7}" destId="{FD950CA9-D68A-4509-9A01-E4ABC14DEA1D}" srcOrd="3" destOrd="0" parTransId="{A338DE3C-3DCA-437A-81C3-34D937EFC6FB}" sibTransId="{A42CA6FA-5240-45A3-990B-C8A305DD3F51}"/>
    <dgm:cxn modelId="{1B98809F-6F0C-4869-8259-6E7D49B6ABD4}" type="presParOf" srcId="{C5541559-D4C0-4756-A51E-9166C9BF5C78}" destId="{084AAB3D-194D-4C6B-A1A2-CB6C2003A0D3}" srcOrd="0" destOrd="0" presId="urn:microsoft.com/office/officeart/2005/8/layout/chevron1"/>
    <dgm:cxn modelId="{79EEE369-8337-42A0-A6FA-6ADA8054E712}" type="presParOf" srcId="{C5541559-D4C0-4756-A51E-9166C9BF5C78}" destId="{D5247B9D-4B67-4D02-B6C5-0FA4EBD06D8C}" srcOrd="1" destOrd="0" presId="urn:microsoft.com/office/officeart/2005/8/layout/chevron1"/>
    <dgm:cxn modelId="{E62B1C28-8F7B-4F2C-B97E-D7354AAA103D}" type="presParOf" srcId="{C5541559-D4C0-4756-A51E-9166C9BF5C78}" destId="{5E3DE1FD-9212-4DAC-963F-469E38D5A8AB}" srcOrd="2" destOrd="0" presId="urn:microsoft.com/office/officeart/2005/8/layout/chevron1"/>
    <dgm:cxn modelId="{0BCFF745-27D1-40BC-A0B1-0A5629436B34}" type="presParOf" srcId="{C5541559-D4C0-4756-A51E-9166C9BF5C78}" destId="{BE1628B7-C9CD-4BED-9B07-28B2E0C11865}" srcOrd="3" destOrd="0" presId="urn:microsoft.com/office/officeart/2005/8/layout/chevron1"/>
    <dgm:cxn modelId="{0D94994F-BC10-405E-A73C-6CD53BB9ACAD}" type="presParOf" srcId="{C5541559-D4C0-4756-A51E-9166C9BF5C78}" destId="{403D2253-4125-4C37-BC24-C0CA0E2FA031}" srcOrd="4" destOrd="0" presId="urn:microsoft.com/office/officeart/2005/8/layout/chevron1"/>
    <dgm:cxn modelId="{5F2A4900-8163-4562-8C5F-2CB70B8EB100}" type="presParOf" srcId="{C5541559-D4C0-4756-A51E-9166C9BF5C78}" destId="{68D06FA5-6E65-461E-98CA-C87F8B06CF9D}" srcOrd="5" destOrd="0" presId="urn:microsoft.com/office/officeart/2005/8/layout/chevron1"/>
    <dgm:cxn modelId="{8BE1A81D-11CB-4C11-9C3F-C32B74C89AFE}" type="presParOf" srcId="{C5541559-D4C0-4756-A51E-9166C9BF5C78}" destId="{431CA93B-350B-4E8E-9A94-2EE421C66C6F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2258A5C-10E8-4D49-BC38-CC6B1206BAF8}">
      <dsp:nvSpPr>
        <dsp:cNvPr id="0" name=""/>
        <dsp:cNvSpPr/>
      </dsp:nvSpPr>
      <dsp:spPr>
        <a:xfrm>
          <a:off x="1612269" y="72014"/>
          <a:ext cx="5435147" cy="4392474"/>
        </a:xfrm>
        <a:prstGeom prst="pie">
          <a:avLst>
            <a:gd name="adj1" fmla="val 16200000"/>
            <a:gd name="adj2" fmla="val 54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2) потенційні конкуренти – діючі підприємства, що розширюють асортимент або застосовують нову технологію, удосконалюють свій продукт; нові фірми, що вступають у конкурентну боротьбу. </a:t>
          </a:r>
          <a:endParaRPr lang="uk-UA" sz="1600" kern="1200" dirty="0"/>
        </a:p>
      </dsp:txBody>
      <dsp:txXfrm>
        <a:off x="4329843" y="725656"/>
        <a:ext cx="1908772" cy="3085190"/>
      </dsp:txXfrm>
    </dsp:sp>
    <dsp:sp modelId="{4499464E-46F1-47BF-9690-D542B88A4CEA}">
      <dsp:nvSpPr>
        <dsp:cNvPr id="0" name=""/>
        <dsp:cNvSpPr/>
      </dsp:nvSpPr>
      <dsp:spPr>
        <a:xfrm>
          <a:off x="1593542" y="72014"/>
          <a:ext cx="5291143" cy="439247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1) прямі конкуренти – суб’єкти підприємництва, які на певний час задовольняють ту саму потребу, пропонуючи ринку аналогічну продукцію або товари-замінники; </a:t>
          </a:r>
          <a:endParaRPr lang="uk-UA" sz="1600" kern="1200" dirty="0"/>
        </a:p>
      </dsp:txBody>
      <dsp:txXfrm>
        <a:off x="2349419" y="725656"/>
        <a:ext cx="1858199" cy="308519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A7B9418-2C1B-4946-80B0-3A8D13C41B0A}">
      <dsp:nvSpPr>
        <dsp:cNvPr id="0" name=""/>
        <dsp:cNvSpPr/>
      </dsp:nvSpPr>
      <dsp:spPr>
        <a:xfrm>
          <a:off x="0" y="175423"/>
          <a:ext cx="7230110" cy="46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1) </a:t>
          </a:r>
          <a:r>
            <a:rPr lang="ru-RU" sz="2000" kern="1200" dirty="0" err="1" smtClean="0"/>
            <a:t>розмір</a:t>
          </a:r>
          <a:r>
            <a:rPr lang="ru-RU" sz="2000" kern="1200" dirty="0" smtClean="0"/>
            <a:t> ринку (</a:t>
          </a:r>
          <a:r>
            <a:rPr lang="ru-RU" sz="2000" kern="1200" dirty="0" err="1" smtClean="0"/>
            <a:t>місткість</a:t>
          </a:r>
          <a:r>
            <a:rPr lang="ru-RU" sz="2000" kern="1200" dirty="0" smtClean="0"/>
            <a:t>), дол. США; </a:t>
          </a:r>
          <a:endParaRPr lang="uk-UA" sz="2000" kern="1200" dirty="0"/>
        </a:p>
      </dsp:txBody>
      <dsp:txXfrm>
        <a:off x="0" y="175423"/>
        <a:ext cx="7230110" cy="468000"/>
      </dsp:txXfrm>
    </dsp:sp>
    <dsp:sp modelId="{CF10C5E0-7EF9-403F-B382-5AF5153F74DA}">
      <dsp:nvSpPr>
        <dsp:cNvPr id="0" name=""/>
        <dsp:cNvSpPr/>
      </dsp:nvSpPr>
      <dsp:spPr>
        <a:xfrm>
          <a:off x="0" y="701023"/>
          <a:ext cx="7230110" cy="46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2) </a:t>
          </a:r>
          <a:r>
            <a:rPr lang="ru-RU" sz="2000" kern="1200" dirty="0" err="1" smtClean="0"/>
            <a:t>географічне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розміщення</a:t>
          </a:r>
          <a:r>
            <a:rPr lang="ru-RU" sz="2000" kern="1200" dirty="0" smtClean="0"/>
            <a:t> ринку; </a:t>
          </a:r>
          <a:endParaRPr lang="uk-UA" sz="2000" kern="1200" dirty="0"/>
        </a:p>
      </dsp:txBody>
      <dsp:txXfrm>
        <a:off x="0" y="701023"/>
        <a:ext cx="7230110" cy="468000"/>
      </dsp:txXfrm>
    </dsp:sp>
    <dsp:sp modelId="{205E5A44-B8A7-4E22-8CA1-CAE9371205A4}">
      <dsp:nvSpPr>
        <dsp:cNvPr id="0" name=""/>
        <dsp:cNvSpPr/>
      </dsp:nvSpPr>
      <dsp:spPr>
        <a:xfrm>
          <a:off x="0" y="1226623"/>
          <a:ext cx="7230110" cy="46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3) </a:t>
          </a:r>
          <a:r>
            <a:rPr lang="ru-RU" sz="2000" kern="1200" dirty="0" err="1" smtClean="0"/>
            <a:t>динаміка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зростання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торгівлі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новим</a:t>
          </a:r>
          <a:r>
            <a:rPr lang="ru-RU" sz="2000" kern="1200" dirty="0" smtClean="0"/>
            <a:t> товаром (% на </a:t>
          </a:r>
          <a:r>
            <a:rPr lang="ru-RU" sz="2000" kern="1200" dirty="0" err="1" smtClean="0"/>
            <a:t>рік</a:t>
          </a:r>
          <a:r>
            <a:rPr lang="ru-RU" sz="2000" kern="1200" dirty="0" smtClean="0"/>
            <a:t>); </a:t>
          </a:r>
          <a:endParaRPr lang="uk-UA" sz="2000" kern="1200" dirty="0"/>
        </a:p>
      </dsp:txBody>
      <dsp:txXfrm>
        <a:off x="0" y="1226623"/>
        <a:ext cx="7230110" cy="468000"/>
      </dsp:txXfrm>
    </dsp:sp>
    <dsp:sp modelId="{FFD71C61-EFB9-4C22-9F3F-82E035C99EE1}">
      <dsp:nvSpPr>
        <dsp:cNvPr id="0" name=""/>
        <dsp:cNvSpPr/>
      </dsp:nvSpPr>
      <dsp:spPr>
        <a:xfrm>
          <a:off x="0" y="1752223"/>
          <a:ext cx="7230110" cy="46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4) </a:t>
          </a:r>
          <a:r>
            <a:rPr lang="ru-RU" sz="2000" kern="1200" dirty="0" err="1" smtClean="0"/>
            <a:t>ринкова</a:t>
          </a:r>
          <a:r>
            <a:rPr lang="ru-RU" sz="2000" kern="1200" dirty="0" smtClean="0"/>
            <a:t> перспектива на </a:t>
          </a:r>
          <a:r>
            <a:rPr lang="ru-RU" sz="2000" kern="1200" dirty="0" err="1" smtClean="0"/>
            <a:t>найближчі</a:t>
          </a:r>
          <a:r>
            <a:rPr lang="ru-RU" sz="2000" kern="1200" dirty="0" smtClean="0"/>
            <a:t> 10 </a:t>
          </a:r>
          <a:r>
            <a:rPr lang="ru-RU" sz="2000" kern="1200" dirty="0" err="1" smtClean="0"/>
            <a:t>років</a:t>
          </a:r>
          <a:r>
            <a:rPr lang="ru-RU" sz="2000" kern="1200" dirty="0" smtClean="0"/>
            <a:t>; </a:t>
          </a:r>
          <a:endParaRPr lang="uk-UA" sz="2000" kern="1200" dirty="0"/>
        </a:p>
      </dsp:txBody>
      <dsp:txXfrm>
        <a:off x="0" y="1752223"/>
        <a:ext cx="7230110" cy="468000"/>
      </dsp:txXfrm>
    </dsp:sp>
    <dsp:sp modelId="{0F07FC2C-B349-4CBB-A97A-799CD2F18F04}">
      <dsp:nvSpPr>
        <dsp:cNvPr id="0" name=""/>
        <dsp:cNvSpPr/>
      </dsp:nvSpPr>
      <dsp:spPr>
        <a:xfrm>
          <a:off x="0" y="2277823"/>
          <a:ext cx="7230110" cy="46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5) </a:t>
          </a:r>
          <a:r>
            <a:rPr lang="ru-RU" sz="2000" kern="1200" dirty="0" err="1" smtClean="0"/>
            <a:t>сезонність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продажів</a:t>
          </a:r>
          <a:r>
            <a:rPr lang="ru-RU" sz="2000" kern="1200" dirty="0" smtClean="0"/>
            <a:t> товару; </a:t>
          </a:r>
          <a:endParaRPr lang="uk-UA" sz="2000" kern="1200" dirty="0"/>
        </a:p>
      </dsp:txBody>
      <dsp:txXfrm>
        <a:off x="0" y="2277823"/>
        <a:ext cx="7230110" cy="468000"/>
      </dsp:txXfrm>
    </dsp:sp>
    <dsp:sp modelId="{26A4F7FD-0CB0-47C3-9A0C-7289EA2A850E}">
      <dsp:nvSpPr>
        <dsp:cNvPr id="0" name=""/>
        <dsp:cNvSpPr/>
      </dsp:nvSpPr>
      <dsp:spPr>
        <a:xfrm>
          <a:off x="0" y="2803423"/>
          <a:ext cx="7230110" cy="46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6) </a:t>
          </a:r>
          <a:r>
            <a:rPr lang="ru-RU" sz="2000" kern="1200" dirty="0" err="1" smtClean="0"/>
            <a:t>вартість</a:t>
          </a:r>
          <a:r>
            <a:rPr lang="ru-RU" sz="2000" kern="1200" dirty="0" smtClean="0"/>
            <a:t> товару на ринку; </a:t>
          </a:r>
          <a:endParaRPr lang="uk-UA" sz="2000" kern="1200" dirty="0"/>
        </a:p>
      </dsp:txBody>
      <dsp:txXfrm>
        <a:off x="0" y="2803423"/>
        <a:ext cx="7230110" cy="468000"/>
      </dsp:txXfrm>
    </dsp:sp>
    <dsp:sp modelId="{182DEDA4-6747-4040-952A-DC1C57322B03}">
      <dsp:nvSpPr>
        <dsp:cNvPr id="0" name=""/>
        <dsp:cNvSpPr/>
      </dsp:nvSpPr>
      <dsp:spPr>
        <a:xfrm>
          <a:off x="0" y="3329023"/>
          <a:ext cx="7230110" cy="46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7</a:t>
          </a:r>
          <a:r>
            <a:rPr lang="ru-RU" sz="2000" kern="1200" dirty="0" smtClean="0"/>
            <a:t>) </a:t>
          </a:r>
          <a:r>
            <a:rPr lang="ru-RU" sz="2000" kern="1200" dirty="0" err="1" smtClean="0"/>
            <a:t>ставлення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споживачів</a:t>
          </a:r>
          <a:r>
            <a:rPr lang="ru-RU" sz="2000" kern="1200" dirty="0" smtClean="0"/>
            <a:t> до товару;</a:t>
          </a:r>
          <a:endParaRPr lang="uk-UA" sz="2000" kern="1200" dirty="0"/>
        </a:p>
      </dsp:txBody>
      <dsp:txXfrm>
        <a:off x="0" y="3329023"/>
        <a:ext cx="7230110" cy="46800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5DEB9DB-20FA-40F7-AF4E-D58808041FBB}">
      <dsp:nvSpPr>
        <dsp:cNvPr id="0" name=""/>
        <dsp:cNvSpPr/>
      </dsp:nvSpPr>
      <dsp:spPr>
        <a:xfrm>
          <a:off x="0" y="765076"/>
          <a:ext cx="8568952" cy="397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8) </a:t>
          </a:r>
          <a:r>
            <a:rPr lang="ru-RU" sz="1700" kern="1200" dirty="0" err="1" smtClean="0"/>
            <a:t>ступінь</a:t>
          </a:r>
          <a:r>
            <a:rPr lang="ru-RU" sz="1700" kern="1200" dirty="0" smtClean="0"/>
            <a:t> потреби в </a:t>
          </a:r>
          <a:r>
            <a:rPr lang="ru-RU" sz="1700" kern="1200" dirty="0" err="1" smtClean="0"/>
            <a:t>товарі</a:t>
          </a:r>
          <a:r>
            <a:rPr lang="ru-RU" sz="1700" kern="1200" dirty="0" smtClean="0"/>
            <a:t>;</a:t>
          </a:r>
          <a:endParaRPr lang="uk-UA" sz="1700" kern="1200" dirty="0"/>
        </a:p>
      </dsp:txBody>
      <dsp:txXfrm>
        <a:off x="0" y="765076"/>
        <a:ext cx="8568952" cy="397800"/>
      </dsp:txXfrm>
    </dsp:sp>
    <dsp:sp modelId="{DEA82E41-FB6F-40BA-A9F5-A263FF64CDFB}">
      <dsp:nvSpPr>
        <dsp:cNvPr id="0" name=""/>
        <dsp:cNvSpPr/>
      </dsp:nvSpPr>
      <dsp:spPr>
        <a:xfrm>
          <a:off x="0" y="1211836"/>
          <a:ext cx="8568952" cy="397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9) частота покупок товару; </a:t>
          </a:r>
          <a:endParaRPr lang="uk-UA" sz="1700" kern="1200" dirty="0"/>
        </a:p>
      </dsp:txBody>
      <dsp:txXfrm>
        <a:off x="0" y="1211836"/>
        <a:ext cx="8568952" cy="397800"/>
      </dsp:txXfrm>
    </dsp:sp>
    <dsp:sp modelId="{F942C801-CB15-4A3C-B2AE-D9942D9EBF35}">
      <dsp:nvSpPr>
        <dsp:cNvPr id="0" name=""/>
        <dsp:cNvSpPr/>
      </dsp:nvSpPr>
      <dsp:spPr>
        <a:xfrm>
          <a:off x="0" y="1658596"/>
          <a:ext cx="8568952" cy="397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10) </a:t>
          </a:r>
          <a:r>
            <a:rPr lang="ru-RU" sz="1700" kern="1200" dirty="0" err="1" smtClean="0"/>
            <a:t>ставлення</a:t>
          </a:r>
          <a:r>
            <a:rPr lang="ru-RU" sz="1700" kern="1200" dirty="0" smtClean="0"/>
            <a:t> до </a:t>
          </a:r>
          <a:r>
            <a:rPr lang="ru-RU" sz="1700" kern="1200" dirty="0" err="1" smtClean="0"/>
            <a:t>специфічних</a:t>
          </a:r>
          <a:r>
            <a:rPr lang="ru-RU" sz="1700" kern="1200" dirty="0" smtClean="0"/>
            <a:t> </a:t>
          </a:r>
          <a:r>
            <a:rPr lang="ru-RU" sz="1700" kern="1200" dirty="0" err="1" smtClean="0"/>
            <a:t>властивостей</a:t>
          </a:r>
          <a:r>
            <a:rPr lang="ru-RU" sz="1700" kern="1200" dirty="0" smtClean="0"/>
            <a:t> товару (</a:t>
          </a:r>
          <a:r>
            <a:rPr lang="ru-RU" sz="1700" kern="1200" dirty="0" err="1" smtClean="0"/>
            <a:t>вигляд</a:t>
          </a:r>
          <a:r>
            <a:rPr lang="ru-RU" sz="1700" kern="1200" dirty="0" smtClean="0"/>
            <a:t>, смак, запах); </a:t>
          </a:r>
          <a:endParaRPr lang="uk-UA" sz="1700" kern="1200" dirty="0"/>
        </a:p>
      </dsp:txBody>
      <dsp:txXfrm>
        <a:off x="0" y="1658596"/>
        <a:ext cx="8568952" cy="397800"/>
      </dsp:txXfrm>
    </dsp:sp>
    <dsp:sp modelId="{6312FB9A-A1CE-4F16-BDD4-92123F126230}">
      <dsp:nvSpPr>
        <dsp:cNvPr id="0" name=""/>
        <dsp:cNvSpPr/>
      </dsp:nvSpPr>
      <dsp:spPr>
        <a:xfrm>
          <a:off x="0" y="2105356"/>
          <a:ext cx="8568952" cy="397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11) </a:t>
          </a:r>
          <a:r>
            <a:rPr lang="ru-RU" sz="1700" kern="1200" dirty="0" err="1" smtClean="0"/>
            <a:t>ставлення</a:t>
          </a:r>
          <a:r>
            <a:rPr lang="ru-RU" sz="1700" kern="1200" dirty="0" smtClean="0"/>
            <a:t> до товару </a:t>
          </a:r>
          <a:r>
            <a:rPr lang="ru-RU" sz="1700" kern="1200" dirty="0" err="1" smtClean="0"/>
            <a:t>торгових</a:t>
          </a:r>
          <a:r>
            <a:rPr lang="ru-RU" sz="1700" kern="1200" dirty="0" smtClean="0"/>
            <a:t> </a:t>
          </a:r>
          <a:r>
            <a:rPr lang="ru-RU" sz="1700" kern="1200" dirty="0" err="1" smtClean="0"/>
            <a:t>посередників</a:t>
          </a:r>
          <a:r>
            <a:rPr lang="ru-RU" sz="1700" kern="1200" dirty="0" smtClean="0"/>
            <a:t>; </a:t>
          </a:r>
          <a:endParaRPr lang="uk-UA" sz="1700" kern="1200" dirty="0"/>
        </a:p>
      </dsp:txBody>
      <dsp:txXfrm>
        <a:off x="0" y="2105356"/>
        <a:ext cx="8568952" cy="397800"/>
      </dsp:txXfrm>
    </dsp:sp>
    <dsp:sp modelId="{CBBF8C53-2678-4065-9FC6-C9CE827D2FBB}">
      <dsp:nvSpPr>
        <dsp:cNvPr id="0" name=""/>
        <dsp:cNvSpPr/>
      </dsp:nvSpPr>
      <dsp:spPr>
        <a:xfrm>
          <a:off x="0" y="2552116"/>
          <a:ext cx="8568952" cy="397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12) </a:t>
          </a:r>
          <a:r>
            <a:rPr lang="ru-RU" sz="1700" kern="1200" dirty="0" err="1" smtClean="0"/>
            <a:t>ступінь</a:t>
          </a:r>
          <a:r>
            <a:rPr lang="ru-RU" sz="1700" kern="1200" dirty="0" smtClean="0"/>
            <a:t> </a:t>
          </a:r>
          <a:r>
            <a:rPr lang="ru-RU" sz="1700" kern="1200" dirty="0" err="1" smtClean="0"/>
            <a:t>відповідності</a:t>
          </a:r>
          <a:r>
            <a:rPr lang="ru-RU" sz="1700" kern="1200" dirty="0" smtClean="0"/>
            <a:t> упаковки </a:t>
          </a:r>
          <a:r>
            <a:rPr lang="ru-RU" sz="1700" kern="1200" dirty="0" err="1" smtClean="0"/>
            <a:t>необхідним</a:t>
          </a:r>
          <a:r>
            <a:rPr lang="ru-RU" sz="1700" kern="1200" dirty="0" smtClean="0"/>
            <a:t> </a:t>
          </a:r>
          <a:r>
            <a:rPr lang="ru-RU" sz="1700" kern="1200" dirty="0" err="1" smtClean="0"/>
            <a:t>умовам</a:t>
          </a:r>
          <a:r>
            <a:rPr lang="ru-RU" sz="1700" kern="1200" dirty="0" smtClean="0"/>
            <a:t> (</a:t>
          </a:r>
          <a:r>
            <a:rPr lang="ru-RU" sz="1700" kern="1200" dirty="0" err="1" smtClean="0"/>
            <a:t>вимогам</a:t>
          </a:r>
          <a:r>
            <a:rPr lang="ru-RU" sz="1700" kern="1200" dirty="0" smtClean="0"/>
            <a:t>); </a:t>
          </a:r>
          <a:endParaRPr lang="uk-UA" sz="1700" kern="1200" dirty="0"/>
        </a:p>
      </dsp:txBody>
      <dsp:txXfrm>
        <a:off x="0" y="2552116"/>
        <a:ext cx="8568952" cy="397800"/>
      </dsp:txXfrm>
    </dsp:sp>
    <dsp:sp modelId="{4DEA0F1B-6E43-41DD-A7DA-13E8D069D08B}">
      <dsp:nvSpPr>
        <dsp:cNvPr id="0" name=""/>
        <dsp:cNvSpPr/>
      </dsp:nvSpPr>
      <dsp:spPr>
        <a:xfrm>
          <a:off x="0" y="2998876"/>
          <a:ext cx="8568952" cy="397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13) </a:t>
          </a:r>
          <a:r>
            <a:rPr lang="ru-RU" sz="1700" kern="1200" dirty="0" err="1" smtClean="0"/>
            <a:t>умови</a:t>
          </a:r>
          <a:r>
            <a:rPr lang="ru-RU" sz="1700" kern="1200" dirty="0" smtClean="0"/>
            <a:t> </a:t>
          </a:r>
          <a:r>
            <a:rPr lang="ru-RU" sz="1700" kern="1200" dirty="0" err="1" smtClean="0"/>
            <a:t>конкуренції</a:t>
          </a:r>
          <a:r>
            <a:rPr lang="ru-RU" sz="1700" kern="1200" dirty="0" smtClean="0"/>
            <a:t>; </a:t>
          </a:r>
          <a:endParaRPr lang="uk-UA" sz="1700" kern="1200" dirty="0"/>
        </a:p>
      </dsp:txBody>
      <dsp:txXfrm>
        <a:off x="0" y="2998876"/>
        <a:ext cx="8568952" cy="397800"/>
      </dsp:txXfrm>
    </dsp:sp>
    <dsp:sp modelId="{2F296CD9-0692-42AE-A6B3-0E99C27068E0}">
      <dsp:nvSpPr>
        <dsp:cNvPr id="0" name=""/>
        <dsp:cNvSpPr/>
      </dsp:nvSpPr>
      <dsp:spPr>
        <a:xfrm>
          <a:off x="0" y="3445636"/>
          <a:ext cx="8568952" cy="397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14</a:t>
          </a:r>
          <a:r>
            <a:rPr lang="ru-RU" sz="1700" kern="1200" dirty="0" smtClean="0"/>
            <a:t>) </a:t>
          </a:r>
          <a:r>
            <a:rPr lang="ru-RU" sz="1700" kern="1200" dirty="0" err="1" smtClean="0"/>
            <a:t>необхідний</a:t>
          </a:r>
          <a:r>
            <a:rPr lang="ru-RU" sz="1700" kern="1200" dirty="0" smtClean="0"/>
            <a:t> </a:t>
          </a:r>
          <a:r>
            <a:rPr lang="ru-RU" sz="1700" kern="1200" dirty="0" err="1" smtClean="0"/>
            <a:t>обсяг</a:t>
          </a:r>
          <a:r>
            <a:rPr lang="ru-RU" sz="1700" kern="1200" dirty="0" smtClean="0"/>
            <a:t> </a:t>
          </a:r>
          <a:r>
            <a:rPr lang="ru-RU" sz="1700" kern="1200" dirty="0" err="1" smtClean="0"/>
            <a:t>ринкових</a:t>
          </a:r>
          <a:r>
            <a:rPr lang="ru-RU" sz="1700" kern="1200" dirty="0" smtClean="0"/>
            <a:t> </a:t>
          </a:r>
          <a:r>
            <a:rPr lang="ru-RU" sz="1700" kern="1200" dirty="0" err="1" smtClean="0"/>
            <a:t>досліджень</a:t>
          </a:r>
          <a:r>
            <a:rPr lang="ru-RU" sz="1700" kern="1200" dirty="0" smtClean="0"/>
            <a:t> для </a:t>
          </a:r>
          <a:r>
            <a:rPr lang="ru-RU" sz="1700" kern="1200" dirty="0" err="1" smtClean="0"/>
            <a:t>пристосування</a:t>
          </a:r>
          <a:r>
            <a:rPr lang="ru-RU" sz="1700" kern="1200" dirty="0" smtClean="0"/>
            <a:t> товару до ринку. </a:t>
          </a:r>
          <a:endParaRPr lang="uk-UA" sz="1700" kern="1200" dirty="0"/>
        </a:p>
      </dsp:txBody>
      <dsp:txXfrm>
        <a:off x="0" y="3445636"/>
        <a:ext cx="8568952" cy="39780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2DADD9-DEF8-4FD5-8CE2-F0D5140EA6F5}">
      <dsp:nvSpPr>
        <dsp:cNvPr id="0" name=""/>
        <dsp:cNvSpPr/>
      </dsp:nvSpPr>
      <dsp:spPr>
        <a:xfrm rot="5400000">
          <a:off x="4303631" y="-1105144"/>
          <a:ext cx="2360995" cy="516153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добре ставлення осіб, що приймають рішення, до країни або її культури; наслідки ознайомчого візиту або несподіваних зустрічей; інтуїтивна довіра до зарубіжного партнера; марнолюбне прагнення працювати на новому або дуже складному ринку, бажання бути першим; бажання легалізувати за кордоном які-небудь дії. </a:t>
          </a:r>
          <a:endParaRPr lang="uk-UA" sz="1700" kern="1200" dirty="0"/>
        </a:p>
      </dsp:txBody>
      <dsp:txXfrm rot="5400000">
        <a:off x="4303631" y="-1105144"/>
        <a:ext cx="2360995" cy="5161533"/>
      </dsp:txXfrm>
    </dsp:sp>
    <dsp:sp modelId="{EC33D8E5-5248-4317-BBEA-FEE36AD71AB7}">
      <dsp:nvSpPr>
        <dsp:cNvPr id="0" name=""/>
        <dsp:cNvSpPr/>
      </dsp:nvSpPr>
      <dsp:spPr>
        <a:xfrm>
          <a:off x="0" y="0"/>
          <a:ext cx="2903362" cy="29512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Причини застосування суб'єктивного підходу:</a:t>
          </a:r>
          <a:endParaRPr lang="uk-UA" sz="2900" kern="1200" dirty="0"/>
        </a:p>
      </dsp:txBody>
      <dsp:txXfrm>
        <a:off x="0" y="0"/>
        <a:ext cx="2903362" cy="2951244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25B6BD-2FD0-4318-BD0D-9DD69B13A8BB}">
      <dsp:nvSpPr>
        <dsp:cNvPr id="0" name=""/>
        <dsp:cNvSpPr/>
      </dsp:nvSpPr>
      <dsp:spPr>
        <a:xfrm>
          <a:off x="0" y="21153"/>
          <a:ext cx="8568952" cy="168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Загальною вимогою до інформаційної бази за дискретного підходу є надійність, правдивість, перевіреність обраних показників: розмір ринку, динаміка зростання ринку, власні конкурентні переваги, потенціал ринку, доступність ринку, сприймання ринку, стабільність (оцінка ризиків). </a:t>
          </a:r>
          <a:endParaRPr lang="uk-UA" sz="2000" kern="1200" dirty="0"/>
        </a:p>
      </dsp:txBody>
      <dsp:txXfrm>
        <a:off x="0" y="21153"/>
        <a:ext cx="8568952" cy="1684800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DD1AD4-CB52-4596-A334-054C33AF0D23}">
      <dsp:nvSpPr>
        <dsp:cNvPr id="0" name=""/>
        <dsp:cNvSpPr/>
      </dsp:nvSpPr>
      <dsp:spPr>
        <a:xfrm rot="5400000">
          <a:off x="4739898" y="-1726766"/>
          <a:ext cx="1292600" cy="506936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/>
            <a:t>розмір</a:t>
          </a:r>
          <a:r>
            <a:rPr lang="ru-RU" sz="1200" kern="1200" dirty="0" smtClean="0"/>
            <a:t> ринку; </a:t>
          </a:r>
          <a:endParaRPr lang="uk-UA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/>
            <a:t>тенденції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зростання</a:t>
          </a:r>
          <a:r>
            <a:rPr lang="ru-RU" sz="1200" kern="1200" dirty="0" smtClean="0"/>
            <a:t>; </a:t>
          </a:r>
          <a:endParaRPr lang="uk-UA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/>
            <a:t>різноманітність</a:t>
          </a:r>
          <a:r>
            <a:rPr lang="ru-RU" sz="1200" kern="1200" dirty="0" smtClean="0"/>
            <a:t> ринку - </a:t>
          </a:r>
          <a:r>
            <a:rPr lang="ru-RU" sz="1200" kern="1200" dirty="0" err="1" smtClean="0"/>
            <a:t>асортимент</a:t>
          </a:r>
          <a:r>
            <a:rPr lang="ru-RU" sz="1200" kern="1200" dirty="0" smtClean="0"/>
            <a:t> товару; </a:t>
          </a:r>
          <a:endParaRPr lang="uk-UA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/>
            <a:t>інтенсивність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капіталовкладень</a:t>
          </a:r>
          <a:r>
            <a:rPr lang="ru-RU" sz="1200" kern="1200" dirty="0" smtClean="0"/>
            <a:t>; </a:t>
          </a:r>
          <a:endParaRPr lang="uk-UA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/>
            <a:t>технологічні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прориви</a:t>
          </a:r>
          <a:r>
            <a:rPr lang="ru-RU" sz="1200" kern="1200" dirty="0" smtClean="0"/>
            <a:t>; </a:t>
          </a:r>
          <a:endParaRPr lang="uk-UA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smtClean="0"/>
            <a:t>соціальне </a:t>
          </a:r>
          <a:r>
            <a:rPr lang="ru-RU" sz="1200" kern="1200" dirty="0" smtClean="0"/>
            <a:t>та </a:t>
          </a:r>
          <a:r>
            <a:rPr lang="ru-RU" sz="1200" kern="1200" dirty="0" err="1" smtClean="0"/>
            <a:t>правове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середовище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тощо</a:t>
          </a:r>
          <a:r>
            <a:rPr lang="ru-RU" sz="1200" kern="1200" dirty="0" smtClean="0"/>
            <a:t>. </a:t>
          </a:r>
          <a:endParaRPr lang="uk-UA" sz="1200" kern="1200" dirty="0"/>
        </a:p>
      </dsp:txBody>
      <dsp:txXfrm rot="5400000">
        <a:off x="4739898" y="-1726766"/>
        <a:ext cx="1292600" cy="5069363"/>
      </dsp:txXfrm>
    </dsp:sp>
    <dsp:sp modelId="{F3C9886F-40B7-45AB-8910-5FF0603F7E59}">
      <dsp:nvSpPr>
        <dsp:cNvPr id="0" name=""/>
        <dsp:cNvSpPr/>
      </dsp:nvSpPr>
      <dsp:spPr>
        <a:xfrm>
          <a:off x="0" y="40"/>
          <a:ext cx="2851516" cy="1615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До </a:t>
          </a:r>
          <a:r>
            <a:rPr lang="ru-RU" sz="1800" kern="1200" dirty="0" err="1" smtClean="0"/>
            <a:t>показників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оцінки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привабливості</a:t>
          </a:r>
          <a:r>
            <a:rPr lang="ru-RU" sz="1800" kern="1200" dirty="0" smtClean="0"/>
            <a:t> ринку </a:t>
          </a:r>
          <a:r>
            <a:rPr lang="ru-RU" sz="1800" kern="1200" dirty="0" err="1" smtClean="0"/>
            <a:t>відносять</a:t>
          </a:r>
          <a:r>
            <a:rPr lang="ru-RU" sz="1800" kern="1200" dirty="0" smtClean="0"/>
            <a:t>:</a:t>
          </a:r>
          <a:endParaRPr lang="uk-UA" sz="1800" kern="1200" dirty="0"/>
        </a:p>
      </dsp:txBody>
      <dsp:txXfrm>
        <a:off x="0" y="40"/>
        <a:ext cx="2851516" cy="1615750"/>
      </dsp:txXfrm>
    </dsp:sp>
    <dsp:sp modelId="{2E1A925C-F489-47C1-9CF0-39401417664C}">
      <dsp:nvSpPr>
        <dsp:cNvPr id="0" name=""/>
        <dsp:cNvSpPr/>
      </dsp:nvSpPr>
      <dsp:spPr>
        <a:xfrm rot="5400000">
          <a:off x="4739898" y="-30228"/>
          <a:ext cx="1292600" cy="506936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/>
            <a:t>різноманітність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товарів</a:t>
          </a:r>
          <a:r>
            <a:rPr lang="ru-RU" sz="1200" kern="1200" dirty="0" smtClean="0"/>
            <a:t>; </a:t>
          </a:r>
          <a:endParaRPr lang="uk-UA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/>
            <a:t>динаміка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збуту</a:t>
          </a:r>
          <a:r>
            <a:rPr lang="ru-RU" sz="1200" kern="1200" dirty="0" smtClean="0"/>
            <a:t>; </a:t>
          </a:r>
          <a:endParaRPr lang="uk-UA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err="1" smtClean="0"/>
            <a:t>існуюча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частка</a:t>
          </a:r>
          <a:r>
            <a:rPr lang="ru-RU" sz="1200" kern="1200" dirty="0" smtClean="0"/>
            <a:t> ринку; </a:t>
          </a:r>
          <a:endParaRPr lang="uk-UA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широта </a:t>
          </a:r>
          <a:r>
            <a:rPr lang="ru-RU" sz="1200" kern="1200" dirty="0" err="1" smtClean="0"/>
            <a:t>асортименту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порівняно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з</a:t>
          </a:r>
          <a:r>
            <a:rPr lang="ru-RU" sz="1200" kern="1200" dirty="0" smtClean="0"/>
            <a:t> конкурентами; </a:t>
          </a:r>
          <a:endParaRPr lang="uk-UA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smtClean="0"/>
            <a:t>патентний </a:t>
          </a:r>
          <a:r>
            <a:rPr lang="ru-RU" sz="1200" kern="1200" dirty="0" err="1" smtClean="0"/>
            <a:t>захист</a:t>
          </a:r>
          <a:r>
            <a:rPr lang="ru-RU" sz="1200" kern="1200" dirty="0" smtClean="0"/>
            <a:t> </a:t>
          </a:r>
          <a:r>
            <a:rPr lang="ru-RU" sz="1200" kern="1200" dirty="0" err="1" smtClean="0"/>
            <a:t>тощо</a:t>
          </a:r>
          <a:r>
            <a:rPr lang="ru-RU" sz="1200" kern="1200" dirty="0" smtClean="0"/>
            <a:t>.</a:t>
          </a:r>
          <a:endParaRPr lang="uk-UA" sz="1200" kern="1200" dirty="0"/>
        </a:p>
      </dsp:txBody>
      <dsp:txXfrm rot="5400000">
        <a:off x="4739898" y="-30228"/>
        <a:ext cx="1292600" cy="5069363"/>
      </dsp:txXfrm>
    </dsp:sp>
    <dsp:sp modelId="{DC523095-91F5-4BF0-8935-4F03064670AD}">
      <dsp:nvSpPr>
        <dsp:cNvPr id="0" name=""/>
        <dsp:cNvSpPr/>
      </dsp:nvSpPr>
      <dsp:spPr>
        <a:xfrm>
          <a:off x="0" y="1696578"/>
          <a:ext cx="2851516" cy="1615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До </a:t>
          </a:r>
          <a:r>
            <a:rPr lang="ru-RU" sz="1800" kern="1200" dirty="0" err="1" smtClean="0"/>
            <a:t>показників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оцінки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власних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конкурентних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переваг</a:t>
          </a:r>
          <a:r>
            <a:rPr lang="ru-RU" sz="1800" kern="1200" dirty="0" smtClean="0"/>
            <a:t> належать:</a:t>
          </a:r>
          <a:endParaRPr lang="uk-UA" sz="1800" kern="1200" dirty="0"/>
        </a:p>
      </dsp:txBody>
      <dsp:txXfrm>
        <a:off x="0" y="1696578"/>
        <a:ext cx="2851516" cy="1615750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5D56DEB-3CB1-4ABC-8038-36B7A7E6A8C3}">
      <dsp:nvSpPr>
        <dsp:cNvPr id="0" name=""/>
        <dsp:cNvSpPr/>
      </dsp:nvSpPr>
      <dsp:spPr>
        <a:xfrm>
          <a:off x="0" y="214612"/>
          <a:ext cx="8022198" cy="722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- </a:t>
          </a:r>
          <a:r>
            <a:rPr lang="ru-RU" sz="1900" kern="1200" dirty="0" err="1" smtClean="0"/>
            <a:t>перелік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показників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критеріїв</a:t>
          </a:r>
          <a:r>
            <a:rPr lang="ru-RU" sz="1900" kern="1200" dirty="0" smtClean="0"/>
            <a:t> та </a:t>
          </a:r>
          <a:r>
            <a:rPr lang="ru-RU" sz="1900" kern="1200" dirty="0" err="1" smtClean="0"/>
            <a:t>факторів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що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аналізуються</a:t>
          </a:r>
          <a:r>
            <a:rPr lang="ru-RU" sz="1900" kern="1200" dirty="0" smtClean="0"/>
            <a:t>; </a:t>
          </a:r>
          <a:endParaRPr lang="uk-UA" sz="1900" kern="1200" dirty="0"/>
        </a:p>
      </dsp:txBody>
      <dsp:txXfrm>
        <a:off x="0" y="214612"/>
        <a:ext cx="8022198" cy="722474"/>
      </dsp:txXfrm>
    </dsp:sp>
    <dsp:sp modelId="{2BE633F5-1BC5-4634-BB10-1DB5DC16ACAE}">
      <dsp:nvSpPr>
        <dsp:cNvPr id="0" name=""/>
        <dsp:cNvSpPr/>
      </dsp:nvSpPr>
      <dsp:spPr>
        <a:xfrm>
          <a:off x="0" y="991807"/>
          <a:ext cx="8022198" cy="722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- </a:t>
          </a:r>
          <a:r>
            <a:rPr lang="ru-RU" sz="1900" kern="1200" dirty="0" err="1" smtClean="0"/>
            <a:t>кількісну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чи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якісну</a:t>
          </a:r>
          <a:r>
            <a:rPr lang="ru-RU" sz="1900" kern="1200" dirty="0" smtClean="0"/>
            <a:t> характеристику </a:t>
          </a:r>
          <a:r>
            <a:rPr lang="ru-RU" sz="1900" kern="1200" dirty="0" err="1" smtClean="0"/>
            <a:t>показника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критерію</a:t>
          </a:r>
          <a:r>
            <a:rPr lang="ru-RU" sz="1900" kern="1200" dirty="0" smtClean="0"/>
            <a:t>, фактора - </a:t>
          </a:r>
          <a:r>
            <a:rPr lang="ru-RU" sz="1900" kern="1200" dirty="0" err="1" smtClean="0"/>
            <a:t>більше</a:t>
          </a:r>
          <a:r>
            <a:rPr lang="ru-RU" sz="1900" kern="1200" dirty="0" smtClean="0"/>
            <a:t> 50, </a:t>
          </a:r>
          <a:r>
            <a:rPr lang="ru-RU" sz="1900" kern="1200" dirty="0" err="1" smtClean="0"/>
            <a:t>від</a:t>
          </a:r>
          <a:r>
            <a:rPr lang="ru-RU" sz="1900" kern="1200" dirty="0" smtClean="0"/>
            <a:t> 30 до 50, </a:t>
          </a:r>
          <a:r>
            <a:rPr lang="ru-RU" sz="1900" kern="1200" dirty="0" err="1" smtClean="0"/>
            <a:t>від</a:t>
          </a:r>
          <a:r>
            <a:rPr lang="ru-RU" sz="1900" kern="1200" dirty="0" smtClean="0"/>
            <a:t> 15 до 30, </a:t>
          </a:r>
          <a:r>
            <a:rPr lang="ru-RU" sz="1900" kern="1200" dirty="0" err="1" smtClean="0"/>
            <a:t>від</a:t>
          </a:r>
          <a:r>
            <a:rPr lang="ru-RU" sz="1900" kern="1200" dirty="0" smtClean="0"/>
            <a:t> 8 до 15, </a:t>
          </a:r>
          <a:r>
            <a:rPr lang="ru-RU" sz="1900" kern="1200" dirty="0" err="1" smtClean="0"/>
            <a:t>від</a:t>
          </a:r>
          <a:r>
            <a:rPr lang="ru-RU" sz="1900" kern="1200" dirty="0" smtClean="0"/>
            <a:t> 2 до 8; </a:t>
          </a:r>
          <a:endParaRPr lang="uk-UA" sz="1900" kern="1200" dirty="0"/>
        </a:p>
      </dsp:txBody>
      <dsp:txXfrm>
        <a:off x="0" y="991807"/>
        <a:ext cx="8022198" cy="722474"/>
      </dsp:txXfrm>
    </dsp:sp>
    <dsp:sp modelId="{9E565DD6-2E78-49A6-9EE0-9F3E8FB1B789}">
      <dsp:nvSpPr>
        <dsp:cNvPr id="0" name=""/>
        <dsp:cNvSpPr/>
      </dsp:nvSpPr>
      <dsp:spPr>
        <a:xfrm>
          <a:off x="0" y="1769002"/>
          <a:ext cx="8022198" cy="722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- </a:t>
          </a:r>
          <a:r>
            <a:rPr lang="ru-RU" sz="1900" kern="1200" dirty="0" err="1" smtClean="0"/>
            <a:t>ставлення</a:t>
          </a:r>
          <a:r>
            <a:rPr lang="ru-RU" sz="1900" kern="1200" dirty="0" smtClean="0"/>
            <a:t> до товару </a:t>
          </a:r>
          <a:r>
            <a:rPr lang="ru-RU" sz="1900" kern="1200" dirty="0" err="1" smtClean="0"/>
            <a:t>посередників</a:t>
          </a:r>
          <a:r>
            <a:rPr lang="ru-RU" sz="1900" kern="1200" dirty="0" smtClean="0"/>
            <a:t> - </a:t>
          </a:r>
          <a:r>
            <a:rPr lang="ru-RU" sz="1900" kern="1200" dirty="0" err="1" smtClean="0"/>
            <a:t>негативне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нейтральне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байдуже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обережно-оптимістичне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сприятливе</a:t>
          </a:r>
          <a:r>
            <a:rPr lang="ru-RU" sz="1900" kern="1200" dirty="0" smtClean="0"/>
            <a:t>); </a:t>
          </a:r>
          <a:endParaRPr lang="uk-UA" sz="1900" kern="1200" dirty="0"/>
        </a:p>
      </dsp:txBody>
      <dsp:txXfrm>
        <a:off x="0" y="1769002"/>
        <a:ext cx="8022198" cy="722474"/>
      </dsp:txXfrm>
    </dsp:sp>
    <dsp:sp modelId="{31B4546B-62EE-4A2E-90CA-BDCAC54F21C3}">
      <dsp:nvSpPr>
        <dsp:cNvPr id="0" name=""/>
        <dsp:cNvSpPr/>
      </dsp:nvSpPr>
      <dsp:spPr>
        <a:xfrm>
          <a:off x="0" y="2546197"/>
          <a:ext cx="8022198" cy="722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- </a:t>
          </a:r>
          <a:r>
            <a:rPr lang="ru-RU" sz="1900" kern="1200" dirty="0" err="1" smtClean="0"/>
            <a:t>ваговий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коефіцієнт</a:t>
          </a:r>
          <a:r>
            <a:rPr lang="ru-RU" sz="1900" kern="1200" dirty="0" smtClean="0"/>
            <a:t> (бал) за </a:t>
          </a:r>
          <a:r>
            <a:rPr lang="ru-RU" sz="1900" kern="1200" dirty="0" err="1" smtClean="0"/>
            <a:t>кожну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кількісну</a:t>
          </a:r>
          <a:r>
            <a:rPr lang="ru-RU" sz="1900" kern="1200" dirty="0" smtClean="0"/>
            <a:t> та </a:t>
          </a:r>
          <a:r>
            <a:rPr lang="ru-RU" sz="1900" kern="1200" dirty="0" err="1" smtClean="0"/>
            <a:t>вартісну</a:t>
          </a:r>
          <a:r>
            <a:rPr lang="ru-RU" sz="1900" kern="1200" dirty="0" smtClean="0"/>
            <a:t> характеристику </a:t>
          </a:r>
          <a:r>
            <a:rPr lang="ru-RU" sz="1900" kern="1200" dirty="0" err="1" smtClean="0"/>
            <a:t>показника</a:t>
          </a:r>
          <a:r>
            <a:rPr lang="ru-RU" sz="1900" kern="1200" dirty="0" smtClean="0"/>
            <a:t> (</a:t>
          </a:r>
          <a:r>
            <a:rPr lang="ru-RU" sz="1900" kern="1200" dirty="0" err="1" smtClean="0"/>
            <a:t>критерію</a:t>
          </a:r>
          <a:r>
            <a:rPr lang="ru-RU" sz="1900" kern="1200" dirty="0" smtClean="0"/>
            <a:t>); </a:t>
          </a:r>
          <a:endParaRPr lang="uk-UA" sz="1900" kern="1200" dirty="0"/>
        </a:p>
      </dsp:txBody>
      <dsp:txXfrm>
        <a:off x="0" y="2546197"/>
        <a:ext cx="8022198" cy="722474"/>
      </dsp:txXfrm>
    </dsp:sp>
    <dsp:sp modelId="{C5D121CC-1574-45F0-A1D4-FB7B06B49EEF}">
      <dsp:nvSpPr>
        <dsp:cNvPr id="0" name=""/>
        <dsp:cNvSpPr/>
      </dsp:nvSpPr>
      <dsp:spPr>
        <a:xfrm>
          <a:off x="0" y="3323392"/>
          <a:ext cx="8022198" cy="7224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- </a:t>
          </a:r>
          <a:r>
            <a:rPr lang="ru-RU" sz="1900" kern="1200" dirty="0" err="1" smtClean="0"/>
            <a:t>перелік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країн</a:t>
          </a:r>
          <a:r>
            <a:rPr lang="ru-RU" sz="1900" kern="1200" dirty="0" smtClean="0"/>
            <a:t>, </a:t>
          </a:r>
          <a:r>
            <a:rPr lang="ru-RU" sz="1900" kern="1200" dirty="0" err="1" smtClean="0"/>
            <a:t>що</a:t>
          </a:r>
          <a:r>
            <a:rPr lang="ru-RU" sz="1900" kern="1200" dirty="0" smtClean="0"/>
            <a:t> </a:t>
          </a:r>
          <a:r>
            <a:rPr lang="ru-RU" sz="1900" kern="1200" dirty="0" err="1" smtClean="0"/>
            <a:t>досліджуються</a:t>
          </a:r>
          <a:r>
            <a:rPr lang="ru-RU" sz="1900" kern="1200" dirty="0" smtClean="0"/>
            <a:t>.</a:t>
          </a:r>
          <a:endParaRPr lang="uk-UA" sz="1900" kern="1200" dirty="0"/>
        </a:p>
      </dsp:txBody>
      <dsp:txXfrm>
        <a:off x="0" y="3323392"/>
        <a:ext cx="8022198" cy="72247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1AB7182-BE5B-4BF7-B08F-BCF96300F3A8}">
      <dsp:nvSpPr>
        <dsp:cNvPr id="0" name=""/>
        <dsp:cNvSpPr/>
      </dsp:nvSpPr>
      <dsp:spPr>
        <a:xfrm>
          <a:off x="288031" y="0"/>
          <a:ext cx="4536504" cy="4536504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4EBEF2-0A00-45A3-A77E-AA3E1D5D2915}">
      <dsp:nvSpPr>
        <dsp:cNvPr id="0" name=""/>
        <dsp:cNvSpPr/>
      </dsp:nvSpPr>
      <dsp:spPr>
        <a:xfrm>
          <a:off x="718999" y="430967"/>
          <a:ext cx="1769236" cy="17692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/>
            <a:t>цілі</a:t>
          </a:r>
          <a:r>
            <a:rPr lang="ru-RU" sz="1400" kern="1200" dirty="0" smtClean="0"/>
            <a:t> (</a:t>
          </a:r>
          <a:r>
            <a:rPr lang="ru-RU" sz="1400" kern="1200" dirty="0" err="1" smtClean="0"/>
            <a:t>що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мотивує</a:t>
          </a:r>
          <a:r>
            <a:rPr lang="ru-RU" sz="1400" kern="1200" dirty="0" smtClean="0"/>
            <a:t> конкурента); </a:t>
          </a:r>
          <a:endParaRPr lang="uk-UA" sz="1400" kern="1200" dirty="0"/>
        </a:p>
      </dsp:txBody>
      <dsp:txXfrm>
        <a:off x="718999" y="430967"/>
        <a:ext cx="1769236" cy="1769236"/>
      </dsp:txXfrm>
    </dsp:sp>
    <dsp:sp modelId="{636262A2-B22E-42D4-AB44-1008AF606E1F}">
      <dsp:nvSpPr>
        <dsp:cNvPr id="0" name=""/>
        <dsp:cNvSpPr/>
      </dsp:nvSpPr>
      <dsp:spPr>
        <a:xfrm>
          <a:off x="2624331" y="430967"/>
          <a:ext cx="1769236" cy="17692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/>
            <a:t>поточна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стратегія</a:t>
          </a:r>
          <a:r>
            <a:rPr lang="ru-RU" sz="1400" kern="1200" dirty="0" smtClean="0"/>
            <a:t> (як конкурент поводиться </a:t>
          </a:r>
          <a:r>
            <a:rPr lang="ru-RU" sz="1400" kern="1200" dirty="0" err="1" smtClean="0"/>
            <a:t>і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має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намір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діяти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надалі</a:t>
          </a:r>
          <a:r>
            <a:rPr lang="ru-RU" sz="1400" kern="1200" dirty="0" smtClean="0"/>
            <a:t> в </a:t>
          </a:r>
          <a:r>
            <a:rPr lang="ru-RU" sz="1400" kern="1200" dirty="0" err="1" smtClean="0"/>
            <a:t>конкурентній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боротьбі</a:t>
          </a:r>
          <a:r>
            <a:rPr lang="ru-RU" sz="1400" kern="1200" dirty="0" smtClean="0"/>
            <a:t>); </a:t>
          </a:r>
          <a:endParaRPr lang="uk-UA" sz="1400" kern="1200" dirty="0"/>
        </a:p>
      </dsp:txBody>
      <dsp:txXfrm>
        <a:off x="2624331" y="430967"/>
        <a:ext cx="1769236" cy="1769236"/>
      </dsp:txXfrm>
    </dsp:sp>
    <dsp:sp modelId="{060A2738-4B97-479F-80A2-AE3E5B78048F}">
      <dsp:nvSpPr>
        <dsp:cNvPr id="0" name=""/>
        <dsp:cNvSpPr/>
      </dsp:nvSpPr>
      <dsp:spPr>
        <a:xfrm>
          <a:off x="718999" y="2336299"/>
          <a:ext cx="1769236" cy="17692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/>
            <a:t>уявлення</a:t>
          </a:r>
          <a:r>
            <a:rPr lang="ru-RU" sz="1400" kern="1200" dirty="0" smtClean="0"/>
            <a:t> конкурента про себе </a:t>
          </a:r>
          <a:r>
            <a:rPr lang="ru-RU" sz="1400" kern="1200" dirty="0" err="1" smtClean="0"/>
            <a:t>і</a:t>
          </a:r>
          <a:r>
            <a:rPr lang="ru-RU" sz="1400" kern="1200" dirty="0" smtClean="0"/>
            <a:t> про </a:t>
          </a:r>
          <a:r>
            <a:rPr lang="ru-RU" sz="1400" kern="1200" dirty="0" err="1" smtClean="0"/>
            <a:t>галузь</a:t>
          </a:r>
          <a:r>
            <a:rPr lang="ru-RU" sz="1400" kern="1200" dirty="0" smtClean="0"/>
            <a:t>; </a:t>
          </a:r>
          <a:endParaRPr lang="uk-UA" sz="1400" kern="1200" dirty="0"/>
        </a:p>
      </dsp:txBody>
      <dsp:txXfrm>
        <a:off x="718999" y="2336299"/>
        <a:ext cx="1769236" cy="1769236"/>
      </dsp:txXfrm>
    </dsp:sp>
    <dsp:sp modelId="{4D1FFFB1-6018-4C48-989C-0284D96CA68B}">
      <dsp:nvSpPr>
        <dsp:cNvPr id="0" name=""/>
        <dsp:cNvSpPr/>
      </dsp:nvSpPr>
      <dsp:spPr>
        <a:xfrm>
          <a:off x="2624331" y="2336299"/>
          <a:ext cx="1769236" cy="17692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можливості </a:t>
          </a:r>
          <a:r>
            <a:rPr lang="ru-RU" sz="1400" kern="1200" dirty="0" smtClean="0"/>
            <a:t>конкурента, </a:t>
          </a:r>
          <a:r>
            <a:rPr lang="ru-RU" sz="1400" kern="1200" dirty="0" err="1" smtClean="0"/>
            <a:t>його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сильні</a:t>
          </a:r>
          <a:r>
            <a:rPr lang="ru-RU" sz="1400" kern="1200" dirty="0" smtClean="0"/>
            <a:t> та </a:t>
          </a:r>
          <a:r>
            <a:rPr lang="ru-RU" sz="1400" kern="1200" dirty="0" err="1" smtClean="0"/>
            <a:t>слабкі</a:t>
          </a:r>
          <a:r>
            <a:rPr lang="ru-RU" sz="1400" kern="1200" dirty="0" smtClean="0"/>
            <a:t> </a:t>
          </a:r>
          <a:r>
            <a:rPr lang="ru-RU" sz="1400" kern="1200" dirty="0" err="1" smtClean="0"/>
            <a:t>сторони</a:t>
          </a:r>
          <a:r>
            <a:rPr lang="ru-RU" sz="1400" kern="1200" dirty="0" smtClean="0"/>
            <a:t>. </a:t>
          </a:r>
          <a:endParaRPr lang="uk-UA" sz="1400" kern="1200" dirty="0"/>
        </a:p>
      </dsp:txBody>
      <dsp:txXfrm>
        <a:off x="2624331" y="2336299"/>
        <a:ext cx="1769236" cy="176923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7A1D62B-22EE-4173-A1E8-52C547A08A0B}">
      <dsp:nvSpPr>
        <dsp:cNvPr id="0" name=""/>
        <dsp:cNvSpPr/>
      </dsp:nvSpPr>
      <dsp:spPr>
        <a:xfrm>
          <a:off x="0" y="103558"/>
          <a:ext cx="8166214" cy="12109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· привабливу, коли у цьому сегменті підприємство-конкурент якісніше задовольняє свої потреби або отримує більші прибутки, ніж у попередньому сегменті; </a:t>
          </a:r>
          <a:endParaRPr lang="uk-UA" sz="2300" kern="1200" dirty="0"/>
        </a:p>
      </dsp:txBody>
      <dsp:txXfrm>
        <a:off x="0" y="103558"/>
        <a:ext cx="8166214" cy="1210949"/>
      </dsp:txXfrm>
    </dsp:sp>
    <dsp:sp modelId="{E8D19CA0-68CB-4FEC-A016-7087017D46A6}">
      <dsp:nvSpPr>
        <dsp:cNvPr id="0" name=""/>
        <dsp:cNvSpPr/>
      </dsp:nvSpPr>
      <dsp:spPr>
        <a:xfrm>
          <a:off x="0" y="1380748"/>
          <a:ext cx="8166214" cy="12109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· помірну, коли дії конкурента підтримують конкурентне середовище в цьому сегменті ринку; </a:t>
          </a:r>
          <a:endParaRPr lang="uk-UA" sz="2300" kern="1200" dirty="0"/>
        </a:p>
      </dsp:txBody>
      <dsp:txXfrm>
        <a:off x="0" y="1380748"/>
        <a:ext cx="8166214" cy="1210949"/>
      </dsp:txXfrm>
    </dsp:sp>
    <dsp:sp modelId="{DD84C574-59A7-4F42-8B0C-16BE938FF023}">
      <dsp:nvSpPr>
        <dsp:cNvPr id="0" name=""/>
        <dsp:cNvSpPr/>
      </dsp:nvSpPr>
      <dsp:spPr>
        <a:xfrm>
          <a:off x="0" y="2657938"/>
          <a:ext cx="8166214" cy="12109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smtClean="0"/>
            <a:t>· </a:t>
          </a:r>
          <a:r>
            <a:rPr lang="uk-UA" sz="2300" kern="1200" dirty="0" smtClean="0"/>
            <a:t>запеклу, коли підприємства поглинають або витісняють один одного з сегмента. </a:t>
          </a:r>
          <a:endParaRPr lang="uk-UA" sz="2300" kern="1200" dirty="0"/>
        </a:p>
      </dsp:txBody>
      <dsp:txXfrm>
        <a:off x="0" y="2657938"/>
        <a:ext cx="8166214" cy="121094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48A818-0425-4354-8379-3625A905015C}">
      <dsp:nvSpPr>
        <dsp:cNvPr id="0" name=""/>
        <dsp:cNvSpPr/>
      </dsp:nvSpPr>
      <dsp:spPr>
        <a:xfrm>
          <a:off x="3491880" y="1440150"/>
          <a:ext cx="1899239" cy="18448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/>
            <a:t>Конкуренти в галузі</a:t>
          </a:r>
        </a:p>
      </dsp:txBody>
      <dsp:txXfrm>
        <a:off x="3491880" y="1440150"/>
        <a:ext cx="1899239" cy="1844816"/>
      </dsp:txXfrm>
    </dsp:sp>
    <dsp:sp modelId="{06719FDB-65FE-4BC4-9535-9A98E26E2A94}">
      <dsp:nvSpPr>
        <dsp:cNvPr id="0" name=""/>
        <dsp:cNvSpPr/>
      </dsp:nvSpPr>
      <dsp:spPr>
        <a:xfrm rot="16290979">
          <a:off x="4413625" y="1373319"/>
          <a:ext cx="107407" cy="26902"/>
        </a:xfrm>
        <a:custGeom>
          <a:avLst/>
          <a:gdLst/>
          <a:ahLst/>
          <a:cxnLst/>
          <a:rect l="0" t="0" r="0" b="0"/>
          <a:pathLst>
            <a:path>
              <a:moveTo>
                <a:pt x="0" y="13451"/>
              </a:moveTo>
              <a:lnTo>
                <a:pt x="107407" y="134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/>
        </a:p>
      </dsp:txBody>
      <dsp:txXfrm rot="16290979">
        <a:off x="4464644" y="1384085"/>
        <a:ext cx="5370" cy="5370"/>
      </dsp:txXfrm>
    </dsp:sp>
    <dsp:sp modelId="{5AA842A6-F469-481A-AD78-2E2835B57134}">
      <dsp:nvSpPr>
        <dsp:cNvPr id="0" name=""/>
        <dsp:cNvSpPr/>
      </dsp:nvSpPr>
      <dsp:spPr>
        <a:xfrm>
          <a:off x="3816570" y="-6493"/>
          <a:ext cx="1339813" cy="13398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/>
            <a:t>Потенційні конкуренти</a:t>
          </a:r>
        </a:p>
      </dsp:txBody>
      <dsp:txXfrm>
        <a:off x="3816570" y="-6493"/>
        <a:ext cx="1339813" cy="1339813"/>
      </dsp:txXfrm>
    </dsp:sp>
    <dsp:sp modelId="{658614D3-2945-40E5-A94A-2D852A4C6B1D}">
      <dsp:nvSpPr>
        <dsp:cNvPr id="0" name=""/>
        <dsp:cNvSpPr/>
      </dsp:nvSpPr>
      <dsp:spPr>
        <a:xfrm rot="54048">
          <a:off x="5390930" y="2372317"/>
          <a:ext cx="1053464" cy="26902"/>
        </a:xfrm>
        <a:custGeom>
          <a:avLst/>
          <a:gdLst/>
          <a:ahLst/>
          <a:cxnLst/>
          <a:rect l="0" t="0" r="0" b="0"/>
          <a:pathLst>
            <a:path>
              <a:moveTo>
                <a:pt x="0" y="13451"/>
              </a:moveTo>
              <a:lnTo>
                <a:pt x="1053464" y="134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/>
        </a:p>
      </dsp:txBody>
      <dsp:txXfrm rot="54048">
        <a:off x="5891326" y="2359432"/>
        <a:ext cx="52673" cy="52673"/>
      </dsp:txXfrm>
    </dsp:sp>
    <dsp:sp modelId="{E131E81B-1A09-4A0F-8A2B-896681958A89}">
      <dsp:nvSpPr>
        <dsp:cNvPr id="0" name=""/>
        <dsp:cNvSpPr/>
      </dsp:nvSpPr>
      <dsp:spPr>
        <a:xfrm>
          <a:off x="6444208" y="1557688"/>
          <a:ext cx="1786789" cy="17008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/>
            <a:t>Покупці</a:t>
          </a:r>
        </a:p>
      </dsp:txBody>
      <dsp:txXfrm>
        <a:off x="6444208" y="1557688"/>
        <a:ext cx="1786789" cy="1700813"/>
      </dsp:txXfrm>
    </dsp:sp>
    <dsp:sp modelId="{67E3AA9D-A0EA-4EC5-BFF9-21E226930EFB}">
      <dsp:nvSpPr>
        <dsp:cNvPr id="0" name=""/>
        <dsp:cNvSpPr/>
      </dsp:nvSpPr>
      <dsp:spPr>
        <a:xfrm rot="5313647">
          <a:off x="4393756" y="3343956"/>
          <a:ext cx="145475" cy="26902"/>
        </a:xfrm>
        <a:custGeom>
          <a:avLst/>
          <a:gdLst/>
          <a:ahLst/>
          <a:cxnLst/>
          <a:rect l="0" t="0" r="0" b="0"/>
          <a:pathLst>
            <a:path>
              <a:moveTo>
                <a:pt x="0" y="13451"/>
              </a:moveTo>
              <a:lnTo>
                <a:pt x="145475" y="134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/>
        </a:p>
      </dsp:txBody>
      <dsp:txXfrm rot="5313647">
        <a:off x="4462857" y="3353770"/>
        <a:ext cx="7273" cy="7273"/>
      </dsp:txXfrm>
    </dsp:sp>
    <dsp:sp modelId="{7645F229-2165-42F9-9759-8ECF1CB79B3F}">
      <dsp:nvSpPr>
        <dsp:cNvPr id="0" name=""/>
        <dsp:cNvSpPr/>
      </dsp:nvSpPr>
      <dsp:spPr>
        <a:xfrm>
          <a:off x="3752882" y="3429901"/>
          <a:ext cx="1467189" cy="14457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/>
            <a:t>Товари-субститути</a:t>
          </a:r>
        </a:p>
      </dsp:txBody>
      <dsp:txXfrm>
        <a:off x="3752882" y="3429901"/>
        <a:ext cx="1467189" cy="1445752"/>
      </dsp:txXfrm>
    </dsp:sp>
    <dsp:sp modelId="{EB430554-9688-45E2-B6D4-3E1AF582D6EA}">
      <dsp:nvSpPr>
        <dsp:cNvPr id="0" name=""/>
        <dsp:cNvSpPr/>
      </dsp:nvSpPr>
      <dsp:spPr>
        <a:xfrm rot="10799969">
          <a:off x="2703310" y="2349119"/>
          <a:ext cx="788569" cy="26902"/>
        </a:xfrm>
        <a:custGeom>
          <a:avLst/>
          <a:gdLst/>
          <a:ahLst/>
          <a:cxnLst/>
          <a:rect l="0" t="0" r="0" b="0"/>
          <a:pathLst>
            <a:path>
              <a:moveTo>
                <a:pt x="0" y="13451"/>
              </a:moveTo>
              <a:lnTo>
                <a:pt x="788569" y="134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/>
        </a:p>
      </dsp:txBody>
      <dsp:txXfrm rot="10799969">
        <a:off x="3077881" y="2342856"/>
        <a:ext cx="39428" cy="39428"/>
      </dsp:txXfrm>
    </dsp:sp>
    <dsp:sp modelId="{3573E233-5B84-4266-97C3-E4DF928E7F62}">
      <dsp:nvSpPr>
        <dsp:cNvPr id="0" name=""/>
        <dsp:cNvSpPr/>
      </dsp:nvSpPr>
      <dsp:spPr>
        <a:xfrm>
          <a:off x="899586" y="1512175"/>
          <a:ext cx="1803724" cy="170081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/>
            <a:t>Постачальники</a:t>
          </a:r>
        </a:p>
      </dsp:txBody>
      <dsp:txXfrm>
        <a:off x="899586" y="1512175"/>
        <a:ext cx="1803724" cy="170081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2A0BDDA-275B-4C37-B22F-3AAF6E1E59CB}">
      <dsp:nvSpPr>
        <dsp:cNvPr id="0" name=""/>
        <dsp:cNvSpPr/>
      </dsp:nvSpPr>
      <dsp:spPr>
        <a:xfrm rot="5400000">
          <a:off x="5345583" y="-2199132"/>
          <a:ext cx="806607" cy="541071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Це </a:t>
          </a:r>
          <a:r>
            <a:rPr lang="ru-RU" sz="1600" kern="1200" dirty="0" err="1" smtClean="0"/>
            <a:t>організації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найбільшою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ринковою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часткою</a:t>
          </a:r>
          <a:r>
            <a:rPr lang="ru-RU" sz="1600" kern="1200" dirty="0" smtClean="0"/>
            <a:t> в </a:t>
          </a:r>
          <a:r>
            <a:rPr lang="ru-RU" sz="1600" kern="1200" dirty="0" err="1" smtClean="0"/>
            <a:t>галузі</a:t>
          </a:r>
          <a:r>
            <a:rPr lang="ru-RU" sz="1600" kern="1200" dirty="0" smtClean="0"/>
            <a:t>. </a:t>
          </a:r>
          <a:endParaRPr lang="ru-RU" sz="1600" kern="1200" dirty="0"/>
        </a:p>
      </dsp:txBody>
      <dsp:txXfrm rot="5400000">
        <a:off x="5345583" y="-2199132"/>
        <a:ext cx="806607" cy="5410717"/>
      </dsp:txXfrm>
    </dsp:sp>
    <dsp:sp modelId="{D4E2C758-A9A9-4800-81C0-1ABA01CDD644}">
      <dsp:nvSpPr>
        <dsp:cNvPr id="0" name=""/>
        <dsp:cNvSpPr/>
      </dsp:nvSpPr>
      <dsp:spPr>
        <a:xfrm>
          <a:off x="0" y="2096"/>
          <a:ext cx="3043528" cy="10082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1. </a:t>
          </a:r>
          <a:r>
            <a:rPr lang="ru-RU" sz="2400" kern="1200" dirty="0" err="1" smtClean="0"/>
            <a:t>Ринкові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лідери</a:t>
          </a:r>
          <a:r>
            <a:rPr lang="ru-RU" sz="2400" kern="1200" dirty="0" smtClean="0"/>
            <a:t>. </a:t>
          </a:r>
          <a:endParaRPr lang="ru-RU" sz="2400" kern="1200" dirty="0"/>
        </a:p>
      </dsp:txBody>
      <dsp:txXfrm>
        <a:off x="0" y="2096"/>
        <a:ext cx="3043528" cy="1008259"/>
      </dsp:txXfrm>
    </dsp:sp>
    <dsp:sp modelId="{1F3AA586-A628-47F3-8D74-789C62999827}">
      <dsp:nvSpPr>
        <dsp:cNvPr id="0" name=""/>
        <dsp:cNvSpPr/>
      </dsp:nvSpPr>
      <dsp:spPr>
        <a:xfrm rot="5400000">
          <a:off x="5345583" y="-1140459"/>
          <a:ext cx="806607" cy="541071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До них належать </a:t>
          </a:r>
          <a:r>
            <a:rPr lang="ru-RU" sz="1600" kern="1200" dirty="0" err="1" smtClean="0"/>
            <a:t>організації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галузі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які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борються</a:t>
          </a:r>
          <a:r>
            <a:rPr lang="ru-RU" sz="1600" kern="1200" dirty="0" smtClean="0"/>
            <a:t> за </a:t>
          </a:r>
          <a:r>
            <a:rPr lang="ru-RU" sz="1600" kern="1200" dirty="0" err="1" smtClean="0"/>
            <a:t>збільшення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своєї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ринкової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частки</a:t>
          </a:r>
          <a:r>
            <a:rPr lang="ru-RU" sz="1600" kern="1200" dirty="0" smtClean="0"/>
            <a:t>, становище </a:t>
          </a:r>
          <a:r>
            <a:rPr lang="ru-RU" sz="1600" kern="1200" dirty="0" err="1" smtClean="0"/>
            <a:t>лідера</a:t>
          </a:r>
          <a:r>
            <a:rPr lang="ru-RU" sz="1600" kern="1200" dirty="0" smtClean="0"/>
            <a:t>.</a:t>
          </a:r>
          <a:endParaRPr lang="uk-UA" sz="1600" kern="1200" dirty="0"/>
        </a:p>
      </dsp:txBody>
      <dsp:txXfrm rot="5400000">
        <a:off x="5345583" y="-1140459"/>
        <a:ext cx="806607" cy="5410717"/>
      </dsp:txXfrm>
    </dsp:sp>
    <dsp:sp modelId="{72CF447B-128C-45BD-B007-FA9E16630F07}">
      <dsp:nvSpPr>
        <dsp:cNvPr id="0" name=""/>
        <dsp:cNvSpPr/>
      </dsp:nvSpPr>
      <dsp:spPr>
        <a:xfrm>
          <a:off x="0" y="1060769"/>
          <a:ext cx="3043528" cy="10082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2. </a:t>
          </a:r>
          <a:r>
            <a:rPr lang="ru-RU" sz="2400" kern="1200" dirty="0" err="1" smtClean="0"/>
            <a:t>Претенденти</a:t>
          </a:r>
          <a:r>
            <a:rPr lang="ru-RU" sz="2400" kern="1200" dirty="0" smtClean="0"/>
            <a:t>. </a:t>
          </a:r>
          <a:endParaRPr lang="uk-UA" sz="2400" kern="1200" dirty="0"/>
        </a:p>
      </dsp:txBody>
      <dsp:txXfrm>
        <a:off x="0" y="1060769"/>
        <a:ext cx="3043528" cy="1008259"/>
      </dsp:txXfrm>
    </dsp:sp>
    <dsp:sp modelId="{5778B46F-05F7-4613-A33A-0E2798D079FF}">
      <dsp:nvSpPr>
        <dsp:cNvPr id="0" name=""/>
        <dsp:cNvSpPr/>
      </dsp:nvSpPr>
      <dsp:spPr>
        <a:xfrm rot="5400000">
          <a:off x="5345583" y="-81786"/>
          <a:ext cx="806607" cy="541071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Такі </a:t>
          </a:r>
          <a:r>
            <a:rPr lang="ru-RU" sz="1600" kern="1200" dirty="0" err="1" smtClean="0"/>
            <a:t>фірми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проводять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політику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слідування</a:t>
          </a:r>
          <a:r>
            <a:rPr lang="ru-RU" sz="1600" kern="1200" dirty="0" smtClean="0"/>
            <a:t> за </a:t>
          </a:r>
          <a:r>
            <a:rPr lang="ru-RU" sz="1600" kern="1200" dirty="0" err="1" smtClean="0"/>
            <a:t>галузевими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лідерами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воліють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зберігати</a:t>
          </a:r>
          <a:r>
            <a:rPr lang="ru-RU" sz="1600" kern="1200" dirty="0" smtClean="0"/>
            <a:t> свою </a:t>
          </a:r>
          <a:r>
            <a:rPr lang="ru-RU" sz="1600" kern="1200" dirty="0" err="1" smtClean="0"/>
            <a:t>ринкову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частку</a:t>
          </a:r>
          <a:r>
            <a:rPr lang="ru-RU" sz="1600" kern="1200" dirty="0" smtClean="0"/>
            <a:t>, не </a:t>
          </a:r>
          <a:r>
            <a:rPr lang="ru-RU" sz="1600" kern="1200" dirty="0" err="1" smtClean="0"/>
            <a:t>приймаючи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ризикованих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рішень</a:t>
          </a:r>
          <a:r>
            <a:rPr lang="ru-RU" sz="1600" kern="1200" dirty="0" smtClean="0"/>
            <a:t>. </a:t>
          </a:r>
          <a:endParaRPr lang="ru-RU" sz="1600" kern="1200" dirty="0"/>
        </a:p>
      </dsp:txBody>
      <dsp:txXfrm rot="5400000">
        <a:off x="5345583" y="-81786"/>
        <a:ext cx="806607" cy="5410717"/>
      </dsp:txXfrm>
    </dsp:sp>
    <dsp:sp modelId="{D726C5EA-4888-43F4-9815-ECA952620D0E}">
      <dsp:nvSpPr>
        <dsp:cNvPr id="0" name=""/>
        <dsp:cNvSpPr/>
      </dsp:nvSpPr>
      <dsp:spPr>
        <a:xfrm>
          <a:off x="0" y="2119441"/>
          <a:ext cx="3043528" cy="10082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3. </a:t>
          </a:r>
          <a:r>
            <a:rPr lang="ru-RU" sz="2400" kern="1200" dirty="0" err="1" smtClean="0"/>
            <a:t>Ринкові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послідовники</a:t>
          </a:r>
          <a:r>
            <a:rPr lang="ru-RU" sz="2400" kern="1200" dirty="0" smtClean="0"/>
            <a:t>. </a:t>
          </a:r>
          <a:endParaRPr lang="ru-RU" sz="2400" kern="1200" dirty="0"/>
        </a:p>
      </dsp:txBody>
      <dsp:txXfrm>
        <a:off x="0" y="2119441"/>
        <a:ext cx="3043528" cy="1008259"/>
      </dsp:txXfrm>
    </dsp:sp>
    <dsp:sp modelId="{6241582B-2D8F-4EC7-ADDC-E46D9306E1A9}">
      <dsp:nvSpPr>
        <dsp:cNvPr id="0" name=""/>
        <dsp:cNvSpPr/>
      </dsp:nvSpPr>
      <dsp:spPr>
        <a:xfrm rot="5400000">
          <a:off x="5345583" y="976886"/>
          <a:ext cx="806607" cy="541071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Вони </a:t>
          </a:r>
          <a:r>
            <a:rPr lang="ru-RU" sz="1600" kern="1200" dirty="0" err="1" smtClean="0"/>
            <a:t>обслуговують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маленькі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ринкові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сегменти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яких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інші</a:t>
          </a:r>
          <a:r>
            <a:rPr lang="ru-RU" sz="1600" kern="1200" dirty="0" smtClean="0"/>
            <a:t> не </a:t>
          </a:r>
          <a:r>
            <a:rPr lang="ru-RU" sz="1600" kern="1200" dirty="0" err="1" smtClean="0"/>
            <a:t>помітили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або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не</a:t>
          </a:r>
          <a:r>
            <a:rPr lang="ru-RU" sz="1600" kern="1200" dirty="0" smtClean="0"/>
            <a:t> взяли до </a:t>
          </a:r>
          <a:r>
            <a:rPr lang="ru-RU" sz="1600" kern="1200" dirty="0" err="1" smtClean="0"/>
            <a:t>уваги</a:t>
          </a:r>
          <a:r>
            <a:rPr lang="ru-RU" sz="1600" kern="1200" dirty="0" smtClean="0"/>
            <a:t>.</a:t>
          </a:r>
          <a:endParaRPr lang="uk-UA" sz="1600" kern="1200" dirty="0"/>
        </a:p>
      </dsp:txBody>
      <dsp:txXfrm rot="5400000">
        <a:off x="5345583" y="976886"/>
        <a:ext cx="806607" cy="5410717"/>
      </dsp:txXfrm>
    </dsp:sp>
    <dsp:sp modelId="{C21F27F3-6CBA-40A0-81CA-B2E5B881F694}">
      <dsp:nvSpPr>
        <dsp:cNvPr id="0" name=""/>
        <dsp:cNvSpPr/>
      </dsp:nvSpPr>
      <dsp:spPr>
        <a:xfrm>
          <a:off x="0" y="3178114"/>
          <a:ext cx="3043528" cy="10082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4. </a:t>
          </a:r>
          <a:r>
            <a:rPr lang="ru-RU" sz="2400" kern="1200" dirty="0" err="1" smtClean="0"/>
            <a:t>Фірми</a:t>
          </a:r>
          <a:r>
            <a:rPr lang="ru-RU" sz="2400" kern="1200" dirty="0" smtClean="0"/>
            <a:t>, </a:t>
          </a:r>
          <a:r>
            <a:rPr lang="ru-RU" sz="2400" kern="1200" dirty="0" err="1" smtClean="0"/>
            <a:t>що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діють</a:t>
          </a:r>
          <a:r>
            <a:rPr lang="ru-RU" sz="2400" kern="1200" dirty="0" smtClean="0"/>
            <a:t> у </a:t>
          </a:r>
          <a:r>
            <a:rPr lang="ru-RU" sz="2400" kern="1200" dirty="0" err="1" smtClean="0"/>
            <a:t>ринковій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ніші</a:t>
          </a:r>
          <a:r>
            <a:rPr lang="ru-RU" sz="2400" kern="1200" dirty="0" smtClean="0"/>
            <a:t>. </a:t>
          </a:r>
          <a:endParaRPr lang="uk-UA" sz="2400" kern="1200" dirty="0"/>
        </a:p>
      </dsp:txBody>
      <dsp:txXfrm>
        <a:off x="0" y="3178114"/>
        <a:ext cx="3043528" cy="1008259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4ECB8A3-9584-44EA-96A9-8BF903DC7256}">
      <dsp:nvSpPr>
        <dsp:cNvPr id="0" name=""/>
        <dsp:cNvSpPr/>
      </dsp:nvSpPr>
      <dsp:spPr>
        <a:xfrm>
          <a:off x="0" y="503559"/>
          <a:ext cx="8382238" cy="6844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1) економія на масштабі виробництва. </a:t>
          </a:r>
          <a:endParaRPr lang="uk-UA" sz="1800" kern="1200" dirty="0"/>
        </a:p>
      </dsp:txBody>
      <dsp:txXfrm>
        <a:off x="0" y="503559"/>
        <a:ext cx="8382238" cy="684450"/>
      </dsp:txXfrm>
    </dsp:sp>
    <dsp:sp modelId="{5B101EB8-DDCA-4ECD-94A0-F3FF6BF8FD55}">
      <dsp:nvSpPr>
        <dsp:cNvPr id="0" name=""/>
        <dsp:cNvSpPr/>
      </dsp:nvSpPr>
      <dsp:spPr>
        <a:xfrm>
          <a:off x="0" y="1239849"/>
          <a:ext cx="8382238" cy="6844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2) звичка до вже відомої марки товару. </a:t>
          </a:r>
          <a:endParaRPr lang="uk-UA" sz="1800" kern="1200" dirty="0"/>
        </a:p>
      </dsp:txBody>
      <dsp:txXfrm>
        <a:off x="0" y="1239849"/>
        <a:ext cx="8382238" cy="684450"/>
      </dsp:txXfrm>
    </dsp:sp>
    <dsp:sp modelId="{55240703-B703-4A8C-976B-5ACD5835684B}">
      <dsp:nvSpPr>
        <dsp:cNvPr id="0" name=""/>
        <dsp:cNvSpPr/>
      </dsp:nvSpPr>
      <dsp:spPr>
        <a:xfrm>
          <a:off x="0" y="1976139"/>
          <a:ext cx="8382238" cy="6844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3) фіксовані витрати, пов’язані із входженням до нової галузі (відповідність новим стандартам та іншим вимогам, придбання ліцензії тощо). </a:t>
          </a:r>
          <a:endParaRPr lang="uk-UA" sz="1800" kern="1200" dirty="0"/>
        </a:p>
      </dsp:txBody>
      <dsp:txXfrm>
        <a:off x="0" y="1976139"/>
        <a:ext cx="8382238" cy="684450"/>
      </dsp:txXfrm>
    </dsp:sp>
    <dsp:sp modelId="{549B2D54-8E49-487B-B392-526869EA9E19}">
      <dsp:nvSpPr>
        <dsp:cNvPr id="0" name=""/>
        <dsp:cNvSpPr/>
      </dsp:nvSpPr>
      <dsp:spPr>
        <a:xfrm>
          <a:off x="0" y="2712429"/>
          <a:ext cx="8382238" cy="6844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smtClean="0"/>
            <a:t>4</a:t>
          </a:r>
          <a:r>
            <a:rPr lang="uk-UA" sz="1800" kern="1200" dirty="0" smtClean="0"/>
            <a:t>) витрати на нові основні фонди, які в багатьох випадках потрібно створювати для випуску нового продукту;</a:t>
          </a:r>
          <a:endParaRPr lang="uk-UA" sz="1800" kern="1200" dirty="0"/>
        </a:p>
      </dsp:txBody>
      <dsp:txXfrm>
        <a:off x="0" y="2712429"/>
        <a:ext cx="8382238" cy="68445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6A5BD21-5A46-4B26-B5A8-838B16B83057}">
      <dsp:nvSpPr>
        <dsp:cNvPr id="0" name=""/>
        <dsp:cNvSpPr/>
      </dsp:nvSpPr>
      <dsp:spPr>
        <a:xfrm>
          <a:off x="0" y="68414"/>
          <a:ext cx="8568952" cy="10135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5) доступ до системи руху товарів. Традиційні виробники можуть створити бар’єри для проникнення новачків у функціонуючі збутові мережі. </a:t>
          </a:r>
          <a:endParaRPr lang="uk-UA" sz="1500" kern="1200" dirty="0"/>
        </a:p>
      </dsp:txBody>
      <dsp:txXfrm>
        <a:off x="0" y="68414"/>
        <a:ext cx="8568952" cy="1013512"/>
      </dsp:txXfrm>
    </dsp:sp>
    <dsp:sp modelId="{F188B026-49B8-4CEA-B8E7-AD4F0DD49F5B}">
      <dsp:nvSpPr>
        <dsp:cNvPr id="0" name=""/>
        <dsp:cNvSpPr/>
      </dsp:nvSpPr>
      <dsp:spPr>
        <a:xfrm>
          <a:off x="0" y="1125127"/>
          <a:ext cx="8568952" cy="10135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6) доступ до галузевої системи постачання, де існують ті самі бар’єри, що й у системі збуту товарів. </a:t>
          </a:r>
          <a:endParaRPr lang="uk-UA" sz="1500" kern="1200" dirty="0"/>
        </a:p>
      </dsp:txBody>
      <dsp:txXfrm>
        <a:off x="0" y="1125127"/>
        <a:ext cx="8568952" cy="1013512"/>
      </dsp:txXfrm>
    </dsp:sp>
    <dsp:sp modelId="{B79944F6-E079-4C71-AB80-8BA5C3DEB85D}">
      <dsp:nvSpPr>
        <dsp:cNvPr id="0" name=""/>
        <dsp:cNvSpPr/>
      </dsp:nvSpPr>
      <dsp:spPr>
        <a:xfrm>
          <a:off x="0" y="2181840"/>
          <a:ext cx="8568952" cy="10135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/>
            <a:t>7) відсутність досвіду виробництва нового продукту, внаслідок чого його собівартість за інших однакових умов вища, ніж у традиційних виробників. </a:t>
          </a:r>
          <a:endParaRPr lang="uk-UA" sz="1500" kern="1200" dirty="0"/>
        </a:p>
      </dsp:txBody>
      <dsp:txXfrm>
        <a:off x="0" y="2181840"/>
        <a:ext cx="8568952" cy="1013512"/>
      </dsp:txXfrm>
    </dsp:sp>
    <dsp:sp modelId="{4C7A2890-C9BD-443E-9904-B1AAA1127390}">
      <dsp:nvSpPr>
        <dsp:cNvPr id="0" name=""/>
        <dsp:cNvSpPr/>
      </dsp:nvSpPr>
      <dsp:spPr>
        <a:xfrm>
          <a:off x="0" y="3238552"/>
          <a:ext cx="8568952" cy="10135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smtClean="0"/>
            <a:t>8</a:t>
          </a:r>
          <a:r>
            <a:rPr lang="uk-UA" sz="1500" kern="1200" dirty="0" smtClean="0"/>
            <a:t>) дії підприємств галузі, спрямовані на захист своїх інтересів (відмова в продажу необхідних патентів, лобіювання в уряді своїх інтересів, внаслідок чого традиційні виробники отримують податкові й інші пільги, а доступ на ринок нових товаровиробників ускладнюється). </a:t>
          </a:r>
          <a:endParaRPr lang="uk-UA" sz="1500" kern="1200" dirty="0"/>
        </a:p>
      </dsp:txBody>
      <dsp:txXfrm>
        <a:off x="0" y="3238552"/>
        <a:ext cx="8568952" cy="1013512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9046D7C-46CB-4C87-95E3-084DA573E408}">
      <dsp:nvSpPr>
        <dsp:cNvPr id="0" name=""/>
        <dsp:cNvSpPr/>
      </dsp:nvSpPr>
      <dsp:spPr>
        <a:xfrm rot="5400000">
          <a:off x="5100756" y="-2083919"/>
          <a:ext cx="806607" cy="518029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конкретні фактори (природні ресурси, робоча сила, капітал, інформація тощо), необхідні для успішної конкуренції в галузі; </a:t>
          </a:r>
          <a:endParaRPr lang="uk-UA" sz="1600" kern="1200" dirty="0"/>
        </a:p>
      </dsp:txBody>
      <dsp:txXfrm rot="5400000">
        <a:off x="5100756" y="-2083919"/>
        <a:ext cx="806607" cy="5180291"/>
      </dsp:txXfrm>
    </dsp:sp>
    <dsp:sp modelId="{37E2025F-30D6-4126-B309-F016D7C182D2}">
      <dsp:nvSpPr>
        <dsp:cNvPr id="0" name=""/>
        <dsp:cNvSpPr/>
      </dsp:nvSpPr>
      <dsp:spPr>
        <a:xfrm>
          <a:off x="0" y="2096"/>
          <a:ext cx="2913914" cy="10082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1) факторні умови</a:t>
          </a:r>
          <a:endParaRPr lang="uk-UA" sz="2000" kern="1200" dirty="0"/>
        </a:p>
      </dsp:txBody>
      <dsp:txXfrm>
        <a:off x="0" y="2096"/>
        <a:ext cx="2913914" cy="1008259"/>
      </dsp:txXfrm>
    </dsp:sp>
    <dsp:sp modelId="{EA39C63F-7FB7-4E4B-957F-449CA1E7C9FD}">
      <dsp:nvSpPr>
        <dsp:cNvPr id="0" name=""/>
        <dsp:cNvSpPr/>
      </dsp:nvSpPr>
      <dsp:spPr>
        <a:xfrm rot="5400000">
          <a:off x="5100756" y="-1025246"/>
          <a:ext cx="806607" cy="518029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рівень попиту на продукцію або послуги, пропоновані галуззю на внутрішньому ринку; </a:t>
          </a:r>
          <a:endParaRPr lang="uk-UA" sz="1600" kern="1200" dirty="0"/>
        </a:p>
      </dsp:txBody>
      <dsp:txXfrm rot="5400000">
        <a:off x="5100756" y="-1025246"/>
        <a:ext cx="806607" cy="5180291"/>
      </dsp:txXfrm>
    </dsp:sp>
    <dsp:sp modelId="{8B29C431-6A90-436A-B86B-7507C6BDFA83}">
      <dsp:nvSpPr>
        <dsp:cNvPr id="0" name=""/>
        <dsp:cNvSpPr/>
      </dsp:nvSpPr>
      <dsp:spPr>
        <a:xfrm>
          <a:off x="0" y="1060769"/>
          <a:ext cx="2913914" cy="10082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2) умови попиту</a:t>
          </a:r>
          <a:endParaRPr lang="uk-UA" sz="2000" kern="1200" dirty="0"/>
        </a:p>
      </dsp:txBody>
      <dsp:txXfrm>
        <a:off x="0" y="1060769"/>
        <a:ext cx="2913914" cy="1008259"/>
      </dsp:txXfrm>
    </dsp:sp>
    <dsp:sp modelId="{CA726CA7-A1BD-4937-BD20-A93D629F111D}">
      <dsp:nvSpPr>
        <dsp:cNvPr id="0" name=""/>
        <dsp:cNvSpPr/>
      </dsp:nvSpPr>
      <dsp:spPr>
        <a:xfrm rot="5400000">
          <a:off x="5100756" y="33426"/>
          <a:ext cx="806607" cy="518029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smtClean="0"/>
            <a:t>наявність чи відсутність в країні споріднених та підтримуючих галузей, конкурентоспроможних на світовому ринку;</a:t>
          </a:r>
          <a:endParaRPr lang="uk-UA" sz="1600" kern="1200" dirty="0"/>
        </a:p>
      </dsp:txBody>
      <dsp:txXfrm rot="5400000">
        <a:off x="5100756" y="33426"/>
        <a:ext cx="806607" cy="5180291"/>
      </dsp:txXfrm>
    </dsp:sp>
    <dsp:sp modelId="{574522C8-FA6B-40A7-BBEA-818B0470A9A6}">
      <dsp:nvSpPr>
        <dsp:cNvPr id="0" name=""/>
        <dsp:cNvSpPr/>
      </dsp:nvSpPr>
      <dsp:spPr>
        <a:xfrm>
          <a:off x="0" y="2119441"/>
          <a:ext cx="2913914" cy="10082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3) споріднені та підтримуючі галузі</a:t>
          </a:r>
          <a:endParaRPr lang="uk-UA" sz="2000" kern="1200" dirty="0"/>
        </a:p>
      </dsp:txBody>
      <dsp:txXfrm>
        <a:off x="0" y="2119441"/>
        <a:ext cx="2913914" cy="1008259"/>
      </dsp:txXfrm>
    </dsp:sp>
    <dsp:sp modelId="{A52A0116-0D71-4C4F-9C78-3FE7054C7637}">
      <dsp:nvSpPr>
        <dsp:cNvPr id="0" name=""/>
        <dsp:cNvSpPr/>
      </dsp:nvSpPr>
      <dsp:spPr>
        <a:xfrm rot="5400000">
          <a:off x="5100756" y="1092098"/>
          <a:ext cx="806607" cy="518029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smtClean="0"/>
            <a:t>особливості </a:t>
          </a:r>
          <a:r>
            <a:rPr lang="uk-UA" sz="1600" kern="1200" dirty="0" smtClean="0"/>
            <a:t>створення фірм та управління ними, характер конкуренції на внутрішньому ринку. </a:t>
          </a:r>
          <a:endParaRPr lang="uk-UA" sz="1600" kern="1200" dirty="0"/>
        </a:p>
      </dsp:txBody>
      <dsp:txXfrm rot="5400000">
        <a:off x="5100756" y="1092098"/>
        <a:ext cx="806607" cy="5180291"/>
      </dsp:txXfrm>
    </dsp:sp>
    <dsp:sp modelId="{62CAF385-56C3-4303-ABFD-58FFA2420D2F}">
      <dsp:nvSpPr>
        <dsp:cNvPr id="0" name=""/>
        <dsp:cNvSpPr/>
      </dsp:nvSpPr>
      <dsp:spPr>
        <a:xfrm>
          <a:off x="0" y="3178114"/>
          <a:ext cx="2913914" cy="10082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4) стратегія фірми, її структура і конкуренти</a:t>
          </a:r>
          <a:endParaRPr lang="uk-UA" sz="2000" kern="1200" dirty="0"/>
        </a:p>
      </dsp:txBody>
      <dsp:txXfrm>
        <a:off x="0" y="3178114"/>
        <a:ext cx="2913914" cy="1008259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84AAB3D-194D-4C6B-A1A2-CB6C2003A0D3}">
      <dsp:nvSpPr>
        <dsp:cNvPr id="0" name=""/>
        <dsp:cNvSpPr/>
      </dsp:nvSpPr>
      <dsp:spPr>
        <a:xfrm>
          <a:off x="4075" y="893728"/>
          <a:ext cx="2372115" cy="9488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/>
            <a:t>Фактори</a:t>
          </a:r>
          <a:r>
            <a:rPr lang="ru-RU" sz="1500" kern="1200" dirty="0" smtClean="0"/>
            <a:t> </a:t>
          </a:r>
          <a:r>
            <a:rPr lang="ru-RU" sz="1500" kern="1200" dirty="0" err="1" smtClean="0"/>
            <a:t>виробництва</a:t>
          </a:r>
          <a:r>
            <a:rPr lang="ru-RU" sz="1500" kern="1200" dirty="0" smtClean="0"/>
            <a:t> </a:t>
          </a:r>
          <a:endParaRPr lang="uk-UA" sz="1500" kern="1200" dirty="0"/>
        </a:p>
      </dsp:txBody>
      <dsp:txXfrm>
        <a:off x="4075" y="893728"/>
        <a:ext cx="2372115" cy="948846"/>
      </dsp:txXfrm>
    </dsp:sp>
    <dsp:sp modelId="{5E3DE1FD-9212-4DAC-963F-469E38D5A8AB}">
      <dsp:nvSpPr>
        <dsp:cNvPr id="0" name=""/>
        <dsp:cNvSpPr/>
      </dsp:nvSpPr>
      <dsp:spPr>
        <a:xfrm>
          <a:off x="2138978" y="893728"/>
          <a:ext cx="2372115" cy="9488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/>
            <a:t>Інвестиції</a:t>
          </a:r>
          <a:r>
            <a:rPr lang="ru-RU" sz="1500" kern="1200" dirty="0" smtClean="0"/>
            <a:t> </a:t>
          </a:r>
          <a:endParaRPr lang="uk-UA" sz="1500" kern="1200" dirty="0"/>
        </a:p>
      </dsp:txBody>
      <dsp:txXfrm>
        <a:off x="2138978" y="893728"/>
        <a:ext cx="2372115" cy="948846"/>
      </dsp:txXfrm>
    </dsp:sp>
    <dsp:sp modelId="{403D2253-4125-4C37-BC24-C0CA0E2FA031}">
      <dsp:nvSpPr>
        <dsp:cNvPr id="0" name=""/>
        <dsp:cNvSpPr/>
      </dsp:nvSpPr>
      <dsp:spPr>
        <a:xfrm>
          <a:off x="4273882" y="893728"/>
          <a:ext cx="2372115" cy="9488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/>
            <a:t>Нововведення</a:t>
          </a:r>
          <a:r>
            <a:rPr lang="ru-RU" sz="1500" kern="1200" dirty="0" smtClean="0"/>
            <a:t> </a:t>
          </a:r>
          <a:endParaRPr lang="uk-UA" sz="1500" kern="1200" dirty="0"/>
        </a:p>
      </dsp:txBody>
      <dsp:txXfrm>
        <a:off x="4273882" y="893728"/>
        <a:ext cx="2372115" cy="948846"/>
      </dsp:txXfrm>
    </dsp:sp>
    <dsp:sp modelId="{431CA93B-350B-4E8E-9A94-2EE421C66C6F}">
      <dsp:nvSpPr>
        <dsp:cNvPr id="0" name=""/>
        <dsp:cNvSpPr/>
      </dsp:nvSpPr>
      <dsp:spPr>
        <a:xfrm>
          <a:off x="6408785" y="893728"/>
          <a:ext cx="2372115" cy="9488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Багатство</a:t>
          </a:r>
          <a:endParaRPr lang="uk-UA" sz="1500" kern="1200" dirty="0"/>
        </a:p>
      </dsp:txBody>
      <dsp:txXfrm>
        <a:off x="6408785" y="893728"/>
        <a:ext cx="2372115" cy="9488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0241" y="2733709"/>
            <a:ext cx="6108101" cy="1373070"/>
          </a:xfrm>
        </p:spPr>
        <p:txBody>
          <a:bodyPr anchor="b">
            <a:noAutofit/>
          </a:bodyPr>
          <a:lstStyle>
            <a:lvl1pPr algn="r" latinLnBrk="0">
              <a:defRPr lang="ru-RU" sz="54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ru-RU" sz="2000"/>
            </a:lvl1pPr>
            <a:lvl2pPr marL="457200" indent="0" algn="ctr" latinLnBrk="0">
              <a:buNone/>
              <a:defRPr lang="ru-RU" sz="2000"/>
            </a:lvl2pPr>
            <a:lvl3pPr marL="914400" indent="0" algn="ctr" latinLnBrk="0">
              <a:buNone/>
              <a:defRPr lang="ru-RU" sz="1800"/>
            </a:lvl3pPr>
            <a:lvl4pPr marL="1371600" indent="0" algn="ctr" latinLnBrk="0">
              <a:buNone/>
              <a:defRPr lang="ru-RU" sz="1600"/>
            </a:lvl4pPr>
            <a:lvl5pPr marL="1828800" indent="0" algn="ctr" latinLnBrk="0">
              <a:buNone/>
              <a:defRPr lang="ru-RU" sz="1600"/>
            </a:lvl5pPr>
            <a:lvl6pPr marL="2286000" indent="0" algn="ctr" latinLnBrk="0">
              <a:buNone/>
              <a:defRPr lang="ru-RU" sz="1600"/>
            </a:lvl6pPr>
            <a:lvl7pPr marL="2743200" indent="0" algn="ctr" latinLnBrk="0">
              <a:buNone/>
              <a:defRPr lang="ru-RU" sz="1600"/>
            </a:lvl7pPr>
            <a:lvl8pPr marL="3200400" indent="0" algn="ctr" latinLnBrk="0">
              <a:buNone/>
              <a:defRPr lang="ru-RU" sz="1600"/>
            </a:lvl8pPr>
            <a:lvl9pPr marL="3657600" indent="0" algn="ctr" latinLnBrk="0">
              <a:buNone/>
              <a:defRPr lang="ru-RU" sz="16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41510" y="2750337"/>
            <a:ext cx="878916" cy="135644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2" y="4711617"/>
            <a:ext cx="7210394" cy="453051"/>
          </a:xfrm>
        </p:spPr>
        <p:txBody>
          <a:bodyPr anchor="b">
            <a:normAutofit/>
          </a:bodyPr>
          <a:lstStyle>
            <a:lvl1pPr latinLnBrk="0">
              <a:defRPr lang="ru-RU" sz="24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510242" y="609598"/>
            <a:ext cx="721039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 latinLnBrk="0">
              <a:buNone/>
              <a:defRPr lang="ru-RU" sz="3200"/>
            </a:lvl1pPr>
            <a:lvl2pPr marL="457200" indent="0" latinLnBrk="0">
              <a:buNone/>
              <a:defRPr lang="ru-RU" sz="2800"/>
            </a:lvl2pPr>
            <a:lvl3pPr marL="914400" indent="0" latinLnBrk="0">
              <a:buNone/>
              <a:defRPr lang="ru-RU" sz="2400"/>
            </a:lvl3pPr>
            <a:lvl4pPr marL="1371600" indent="0" latinLnBrk="0">
              <a:buNone/>
              <a:defRPr lang="ru-RU" sz="2000"/>
            </a:lvl4pPr>
            <a:lvl5pPr marL="1828800" indent="0" latinLnBrk="0">
              <a:buNone/>
              <a:defRPr lang="ru-RU" sz="2000"/>
            </a:lvl5pPr>
            <a:lvl6pPr marL="2286000" indent="0" latinLnBrk="0">
              <a:buNone/>
              <a:defRPr lang="ru-RU" sz="2000"/>
            </a:lvl6pPr>
            <a:lvl7pPr marL="2743200" indent="0" latinLnBrk="0">
              <a:buNone/>
              <a:defRPr lang="ru-RU" sz="2000"/>
            </a:lvl7pPr>
            <a:lvl8pPr marL="3200400" indent="0" latinLnBrk="0">
              <a:buNone/>
              <a:defRPr lang="ru-RU" sz="2000"/>
            </a:lvl8pPr>
            <a:lvl9pPr marL="3657600" indent="0" latinLnBrk="0">
              <a:buNone/>
              <a:defRPr lang="ru-RU"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39" y="5169584"/>
            <a:ext cx="7210397" cy="622971"/>
          </a:xfrm>
        </p:spPr>
        <p:txBody>
          <a:bodyPr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2" y="4711310"/>
            <a:ext cx="865613" cy="1090789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1" y="609597"/>
            <a:ext cx="7210394" cy="3592750"/>
          </a:xfrm>
        </p:spPr>
        <p:txBody>
          <a:bodyPr anchor="ctr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2" y="4711616"/>
            <a:ext cx="7210394" cy="1090789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2" y="4711616"/>
            <a:ext cx="865613" cy="1090789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13" name="Рисунок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892" y="609599"/>
            <a:ext cx="6539158" cy="3036061"/>
          </a:xfrm>
        </p:spPr>
        <p:txBody>
          <a:bodyPr anchor="ctr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2" name="Текст 3"/>
          <p:cNvSpPr>
            <a:spLocks noGrp="1"/>
          </p:cNvSpPr>
          <p:nvPr>
            <p:ph type="body" sz="half" idx="13"/>
          </p:nvPr>
        </p:nvSpPr>
        <p:spPr>
          <a:xfrm>
            <a:off x="1051717" y="3653379"/>
            <a:ext cx="6117434" cy="548968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2" y="4711616"/>
            <a:ext cx="7210394" cy="1090789"/>
          </a:xfrm>
        </p:spPr>
        <p:txBody>
          <a:bodyPr anchor="ctr">
            <a:normAutofit/>
          </a:bodyPr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2" y="4709926"/>
            <a:ext cx="865613" cy="1090789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Текстовое поле 15"/>
          <p:cNvSpPr txBox="1"/>
          <p:nvPr/>
        </p:nvSpPr>
        <p:spPr>
          <a:xfrm>
            <a:off x="437679" y="74811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latinLnBrk="0">
              <a:spcBef>
                <a:spcPct val="0"/>
              </a:spcBef>
              <a:buNone/>
              <a:defRPr lang="ru-RU"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 latinLnBrk="0">
              <a:defRPr lang="ru-RU">
                <a:solidFill>
                  <a:schemeClr val="tx2"/>
                </a:solidFill>
              </a:defRPr>
            </a:lvl2pPr>
            <a:lvl3pPr latinLnBrk="0">
              <a:defRPr lang="ru-RU">
                <a:solidFill>
                  <a:schemeClr val="tx2"/>
                </a:solidFill>
              </a:defRPr>
            </a:lvl3pPr>
            <a:lvl4pPr latinLnBrk="0">
              <a:defRPr lang="ru-RU">
                <a:solidFill>
                  <a:schemeClr val="tx2"/>
                </a:solidFill>
              </a:defRPr>
            </a:lvl4pPr>
            <a:lvl5pPr latinLnBrk="0">
              <a:defRPr lang="ru-RU">
                <a:solidFill>
                  <a:schemeClr val="tx2"/>
                </a:solidFill>
              </a:defRPr>
            </a:lvl5pPr>
            <a:lvl6pPr latinLnBrk="0">
              <a:defRPr lang="ru-RU">
                <a:solidFill>
                  <a:schemeClr val="tx2"/>
                </a:solidFill>
              </a:defRPr>
            </a:lvl6pPr>
            <a:lvl7pPr latinLnBrk="0">
              <a:defRPr lang="ru-RU">
                <a:solidFill>
                  <a:schemeClr val="tx2"/>
                </a:solidFill>
              </a:defRPr>
            </a:lvl7pPr>
            <a:lvl8pPr latinLnBrk="0">
              <a:defRPr lang="ru-RU">
                <a:solidFill>
                  <a:schemeClr val="tx2"/>
                </a:solidFill>
              </a:defRPr>
            </a:lvl8pPr>
            <a:lvl9pPr latinLnBrk="0">
              <a:defRPr lang="ru-RU">
                <a:solidFill>
                  <a:schemeClr val="tx2"/>
                </a:solidFill>
              </a:defRPr>
            </a:lvl9pPr>
          </a:lstStyle>
          <a:p>
            <a:pPr lvl="0"/>
            <a:r>
              <a:rPr lang="ru-RU" sz="7200" dirty="0">
                <a:solidFill>
                  <a:schemeClr val="tx1"/>
                </a:solidFill>
                <a:effectLst/>
              </a:rPr>
              <a:t>«</a:t>
            </a:r>
          </a:p>
        </p:txBody>
      </p:sp>
      <p:sp>
        <p:nvSpPr>
          <p:cNvPr id="17" name="Текстовое поле 16"/>
          <p:cNvSpPr txBox="1"/>
          <p:nvPr/>
        </p:nvSpPr>
        <p:spPr>
          <a:xfrm>
            <a:off x="7247107" y="3033524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latinLnBrk="0">
              <a:spcBef>
                <a:spcPct val="0"/>
              </a:spcBef>
              <a:buNone/>
              <a:defRPr lang="ru-RU"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 latinLnBrk="0">
              <a:defRPr lang="ru-RU">
                <a:solidFill>
                  <a:schemeClr val="tx2"/>
                </a:solidFill>
              </a:defRPr>
            </a:lvl2pPr>
            <a:lvl3pPr latinLnBrk="0">
              <a:defRPr lang="ru-RU">
                <a:solidFill>
                  <a:schemeClr val="tx2"/>
                </a:solidFill>
              </a:defRPr>
            </a:lvl3pPr>
            <a:lvl4pPr latinLnBrk="0">
              <a:defRPr lang="ru-RU">
                <a:solidFill>
                  <a:schemeClr val="tx2"/>
                </a:solidFill>
              </a:defRPr>
            </a:lvl4pPr>
            <a:lvl5pPr latinLnBrk="0">
              <a:defRPr lang="ru-RU">
                <a:solidFill>
                  <a:schemeClr val="tx2"/>
                </a:solidFill>
              </a:defRPr>
            </a:lvl5pPr>
            <a:lvl6pPr latinLnBrk="0">
              <a:defRPr lang="ru-RU">
                <a:solidFill>
                  <a:schemeClr val="tx2"/>
                </a:solidFill>
              </a:defRPr>
            </a:lvl6pPr>
            <a:lvl7pPr latinLnBrk="0">
              <a:defRPr lang="ru-RU">
                <a:solidFill>
                  <a:schemeClr val="tx2"/>
                </a:solidFill>
              </a:defRPr>
            </a:lvl7pPr>
            <a:lvl8pPr latinLnBrk="0">
              <a:defRPr lang="ru-RU">
                <a:solidFill>
                  <a:schemeClr val="tx2"/>
                </a:solidFill>
              </a:defRPr>
            </a:lvl8pPr>
            <a:lvl9pPr latinLnBrk="0">
              <a:defRPr lang="ru-RU"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ru-RU" sz="7200" dirty="0">
                <a:solidFill>
                  <a:schemeClr val="tx1"/>
                </a:solidFill>
                <a:effectLst/>
              </a:rPr>
              <a:t>»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10" name="Рисунок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39" y="4711616"/>
            <a:ext cx="7210397" cy="588535"/>
          </a:xfrm>
        </p:spPr>
        <p:txBody>
          <a:bodyPr anchor="b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0" y="5300150"/>
            <a:ext cx="7210397" cy="502255"/>
          </a:xfrm>
        </p:spPr>
        <p:txBody>
          <a:bodyPr anchor="t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2" y="4709926"/>
            <a:ext cx="865613" cy="1090789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столб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4" name="Рисунок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501917" y="753228"/>
            <a:ext cx="721872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7" name="Текст 2"/>
          <p:cNvSpPr>
            <a:spLocks noGrp="1"/>
          </p:cNvSpPr>
          <p:nvPr>
            <p:ph type="body" idx="1"/>
          </p:nvPr>
        </p:nvSpPr>
        <p:spPr>
          <a:xfrm>
            <a:off x="495709" y="2336873"/>
            <a:ext cx="2302526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Текст 3"/>
          <p:cNvSpPr>
            <a:spLocks noGrp="1"/>
          </p:cNvSpPr>
          <p:nvPr>
            <p:ph type="body" sz="half" idx="15"/>
          </p:nvPr>
        </p:nvSpPr>
        <p:spPr>
          <a:xfrm>
            <a:off x="510241" y="3022674"/>
            <a:ext cx="2287277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Текст 4"/>
          <p:cNvSpPr>
            <a:spLocks noGrp="1"/>
          </p:cNvSpPr>
          <p:nvPr>
            <p:ph type="body" sz="quarter" idx="3"/>
          </p:nvPr>
        </p:nvSpPr>
        <p:spPr>
          <a:xfrm>
            <a:off x="2967019" y="2336873"/>
            <a:ext cx="2297430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Текст 3"/>
          <p:cNvSpPr>
            <a:spLocks noGrp="1"/>
          </p:cNvSpPr>
          <p:nvPr>
            <p:ph type="body" sz="half" idx="16"/>
          </p:nvPr>
        </p:nvSpPr>
        <p:spPr>
          <a:xfrm>
            <a:off x="2959103" y="3022674"/>
            <a:ext cx="2297430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Текст 4"/>
          <p:cNvSpPr>
            <a:spLocks noGrp="1"/>
          </p:cNvSpPr>
          <p:nvPr>
            <p:ph type="body" sz="quarter" idx="13"/>
          </p:nvPr>
        </p:nvSpPr>
        <p:spPr>
          <a:xfrm>
            <a:off x="5418117" y="2336873"/>
            <a:ext cx="230251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Текст 3"/>
          <p:cNvSpPr>
            <a:spLocks noGrp="1"/>
          </p:cNvSpPr>
          <p:nvPr>
            <p:ph type="body" sz="half" idx="17"/>
          </p:nvPr>
        </p:nvSpPr>
        <p:spPr>
          <a:xfrm>
            <a:off x="5418117" y="3022674"/>
            <a:ext cx="2302519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0" name="Заголовок 1"/>
          <p:cNvSpPr>
            <a:spLocks noGrp="1"/>
          </p:cNvSpPr>
          <p:nvPr>
            <p:ph type="title"/>
          </p:nvPr>
        </p:nvSpPr>
        <p:spPr>
          <a:xfrm>
            <a:off x="510242" y="753228"/>
            <a:ext cx="7210395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9" name="Текст 2"/>
          <p:cNvSpPr>
            <a:spLocks noGrp="1"/>
          </p:cNvSpPr>
          <p:nvPr>
            <p:ph type="body" idx="1"/>
          </p:nvPr>
        </p:nvSpPr>
        <p:spPr>
          <a:xfrm>
            <a:off x="510239" y="4297503"/>
            <a:ext cx="228727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Рисунок 2"/>
          <p:cNvSpPr>
            <a:spLocks noGrp="1" noChangeAspect="1"/>
          </p:cNvSpPr>
          <p:nvPr>
            <p:ph type="pic" idx="15"/>
          </p:nvPr>
        </p:nvSpPr>
        <p:spPr>
          <a:xfrm>
            <a:off x="510239" y="2336873"/>
            <a:ext cx="228727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21" name="Текст 3"/>
          <p:cNvSpPr>
            <a:spLocks noGrp="1"/>
          </p:cNvSpPr>
          <p:nvPr>
            <p:ph type="body" sz="half" idx="18"/>
          </p:nvPr>
        </p:nvSpPr>
        <p:spPr>
          <a:xfrm>
            <a:off x="510239" y="4873765"/>
            <a:ext cx="2287279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Текст 4"/>
          <p:cNvSpPr>
            <a:spLocks noGrp="1"/>
          </p:cNvSpPr>
          <p:nvPr>
            <p:ph type="body" sz="quarter" idx="3"/>
          </p:nvPr>
        </p:nvSpPr>
        <p:spPr>
          <a:xfrm>
            <a:off x="2959103" y="4297503"/>
            <a:ext cx="2297430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Рисунок 2"/>
          <p:cNvSpPr>
            <a:spLocks noGrp="1" noChangeAspect="1"/>
          </p:cNvSpPr>
          <p:nvPr>
            <p:ph type="pic" idx="21"/>
          </p:nvPr>
        </p:nvSpPr>
        <p:spPr>
          <a:xfrm>
            <a:off x="2959103" y="2336873"/>
            <a:ext cx="229743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24" name="Текст 3"/>
          <p:cNvSpPr>
            <a:spLocks noGrp="1"/>
          </p:cNvSpPr>
          <p:nvPr>
            <p:ph type="body" sz="half" idx="19"/>
          </p:nvPr>
        </p:nvSpPr>
        <p:spPr>
          <a:xfrm>
            <a:off x="2958088" y="4873764"/>
            <a:ext cx="2300473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4"/>
          <p:cNvSpPr>
            <a:spLocks noGrp="1"/>
          </p:cNvSpPr>
          <p:nvPr>
            <p:ph type="body" sz="quarter" idx="13"/>
          </p:nvPr>
        </p:nvSpPr>
        <p:spPr>
          <a:xfrm>
            <a:off x="5423009" y="4297503"/>
            <a:ext cx="229762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Рисунок 2"/>
          <p:cNvSpPr>
            <a:spLocks noGrp="1" noChangeAspect="1"/>
          </p:cNvSpPr>
          <p:nvPr>
            <p:ph type="pic" idx="22"/>
          </p:nvPr>
        </p:nvSpPr>
        <p:spPr>
          <a:xfrm>
            <a:off x="5423008" y="2336873"/>
            <a:ext cx="229762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27" name="Текст 3"/>
          <p:cNvSpPr>
            <a:spLocks noGrp="1"/>
          </p:cNvSpPr>
          <p:nvPr>
            <p:ph type="body" sz="half" idx="20"/>
          </p:nvPr>
        </p:nvSpPr>
        <p:spPr>
          <a:xfrm>
            <a:off x="5422915" y="4873762"/>
            <a:ext cx="2300672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 latinLnBrk="0">
              <a:defRPr lang="ru-RU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 rot="5400000">
            <a:off x="5448782" y="2040420"/>
            <a:ext cx="5106988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7200777" y="5543428"/>
            <a:ext cx="1602997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96923" y="609597"/>
            <a:ext cx="80535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652503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05344" y="5936188"/>
            <a:ext cx="20574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951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573163" y="5398634"/>
            <a:ext cx="865613" cy="1090789"/>
          </a:xfrm>
        </p:spPr>
        <p:txBody>
          <a:bodyPr anchor="t"/>
          <a:lstStyle>
            <a:lvl1pPr algn="ctr" latinLnBrk="0">
              <a:defRPr lang="ru-RU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9" y="4243845"/>
            <a:ext cx="2307831" cy="27694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угольник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0243" y="2733709"/>
            <a:ext cx="6108101" cy="1373070"/>
          </a:xfrm>
        </p:spPr>
        <p:txBody>
          <a:bodyPr anchor="b">
            <a:noAutofit/>
          </a:bodyPr>
          <a:lstStyle>
            <a:lvl1pPr algn="r" latinLnBrk="0">
              <a:defRPr lang="ru-RU"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0243" y="4394044"/>
            <a:ext cx="6108101" cy="1117687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ru-RU" sz="2000"/>
            </a:lvl1pPr>
            <a:lvl2pPr marL="457200" indent="0" algn="ctr" latinLnBrk="0">
              <a:buNone/>
              <a:defRPr lang="ru-RU" sz="2000"/>
            </a:lvl2pPr>
            <a:lvl3pPr marL="914400" indent="0" algn="ctr" latinLnBrk="0">
              <a:buNone/>
              <a:defRPr lang="ru-RU" sz="1800"/>
            </a:lvl3pPr>
            <a:lvl4pPr marL="1371600" indent="0" algn="ctr" latinLnBrk="0">
              <a:buNone/>
              <a:defRPr lang="ru-RU" sz="1600"/>
            </a:lvl4pPr>
            <a:lvl5pPr marL="1828800" indent="0" algn="ctr" latinLnBrk="0">
              <a:buNone/>
              <a:defRPr lang="ru-RU" sz="1600"/>
            </a:lvl5pPr>
            <a:lvl6pPr marL="2286000" indent="0" algn="ctr" latinLnBrk="0">
              <a:buNone/>
              <a:defRPr lang="ru-RU" sz="1600"/>
            </a:lvl6pPr>
            <a:lvl7pPr marL="2743200" indent="0" algn="ctr" latinLnBrk="0">
              <a:buNone/>
              <a:defRPr lang="ru-RU" sz="1600"/>
            </a:lvl7pPr>
            <a:lvl8pPr marL="3200400" indent="0" algn="ctr" latinLnBrk="0">
              <a:buNone/>
              <a:defRPr lang="ru-RU" sz="1600"/>
            </a:lvl8pPr>
            <a:lvl9pPr marL="3657600" indent="0" algn="ctr" latinLnBrk="0">
              <a:buNone/>
              <a:defRPr lang="ru-RU"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41510" y="2750337"/>
            <a:ext cx="878916" cy="1356442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3784098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Прямоугольник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latinLnBrk="0">
              <a:defRPr lang="ru-RU" sz="2400"/>
            </a:lvl1pPr>
            <a:lvl2pPr latinLnBrk="0">
              <a:defRPr lang="ru-RU" sz="2000"/>
            </a:lvl2pPr>
            <a:lvl3pPr latinLnBrk="0">
              <a:defRPr lang="ru-RU" sz="1800"/>
            </a:lvl3pPr>
            <a:lvl4pPr latinLnBrk="0">
              <a:defRPr lang="ru-RU" sz="1600"/>
            </a:lvl4pPr>
            <a:lvl5pPr latinLnBrk="0">
              <a:defRPr lang="ru-RU"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473991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7828359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8" y="4087901"/>
            <a:ext cx="1202248" cy="14427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-2" y="2726267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угольник 9"/>
          <p:cNvSpPr/>
          <p:nvPr/>
        </p:nvSpPr>
        <p:spPr>
          <a:xfrm>
            <a:off x="7939371" y="2726267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2" y="2869895"/>
            <a:ext cx="7210395" cy="1090788"/>
          </a:xfrm>
        </p:spPr>
        <p:txBody>
          <a:bodyPr anchor="ctr">
            <a:normAutofit/>
          </a:bodyPr>
          <a:lstStyle>
            <a:lvl1pPr algn="r"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0242" y="4232176"/>
            <a:ext cx="7210395" cy="1704017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ru-RU"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latinLnBrk="0">
              <a:buNone/>
              <a:defRPr lang="ru-RU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ru-RU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047094" y="2869900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5391003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0242" y="2336873"/>
            <a:ext cx="3523769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95594" y="2336873"/>
            <a:ext cx="3525044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52277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1" name="Рисунок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Прямоугольник 12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2" y="753234"/>
            <a:ext cx="7210397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9765" y="2336878"/>
            <a:ext cx="3354245" cy="693135"/>
          </a:xfrm>
        </p:spPr>
        <p:txBody>
          <a:bodyPr anchor="b"/>
          <a:lstStyle>
            <a:lvl1pPr marL="0" indent="0" latinLnBrk="0">
              <a:buNone/>
              <a:defRPr lang="ru-RU" sz="2400" b="1"/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0244" y="3030013"/>
            <a:ext cx="3523766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365116" y="2336873"/>
            <a:ext cx="3355521" cy="692076"/>
          </a:xfrm>
        </p:spPr>
        <p:txBody>
          <a:bodyPr anchor="b"/>
          <a:lstStyle>
            <a:lvl1pPr marL="0" indent="0" latinLnBrk="0">
              <a:buNone/>
              <a:defRPr lang="ru-RU" sz="2400" b="1"/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95594" y="3030013"/>
            <a:ext cx="3525044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/>
              <a:pPr/>
              <a:t>27.09.2013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722328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7" name="Рисунок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Прямоугольник 8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/>
              <a:pPr/>
              <a:t>27.09.2013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19560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/>
              <a:pPr/>
              <a:t>27.09.2013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543147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1" y="753227"/>
            <a:ext cx="7210394" cy="1080940"/>
          </a:xfrm>
        </p:spPr>
        <p:txBody>
          <a:bodyPr anchor="ctr">
            <a:normAutofit/>
          </a:bodyPr>
          <a:lstStyle>
            <a:lvl1pPr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14385" y="2336878"/>
            <a:ext cx="4206252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3" y="2336877"/>
            <a:ext cx="2842559" cy="3599317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418405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5" y="753228"/>
            <a:ext cx="7210393" cy="1080938"/>
          </a:xfrm>
        </p:spPr>
        <p:txBody>
          <a:bodyPr anchor="ctr">
            <a:normAutofit/>
          </a:bodyPr>
          <a:lstStyle>
            <a:lvl1pPr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3651252" y="2336874"/>
            <a:ext cx="406938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 latinLnBrk="0">
              <a:buNone/>
              <a:defRPr lang="ru-RU" sz="3200"/>
            </a:lvl1pPr>
            <a:lvl2pPr marL="457200" indent="0" latinLnBrk="0">
              <a:buNone/>
              <a:defRPr lang="ru-RU" sz="2800"/>
            </a:lvl2pPr>
            <a:lvl3pPr marL="914400" indent="0" latinLnBrk="0">
              <a:buNone/>
              <a:defRPr lang="ru-RU" sz="2400"/>
            </a:lvl3pPr>
            <a:lvl4pPr marL="1371600" indent="0" latinLnBrk="0">
              <a:buNone/>
              <a:defRPr lang="ru-RU" sz="2000"/>
            </a:lvl4pPr>
            <a:lvl5pPr marL="1828800" indent="0" latinLnBrk="0">
              <a:buNone/>
              <a:defRPr lang="ru-RU" sz="2000"/>
            </a:lvl5pPr>
            <a:lvl6pPr marL="2286000" indent="0" latinLnBrk="0">
              <a:buNone/>
              <a:defRPr lang="ru-RU" sz="2000"/>
            </a:lvl6pPr>
            <a:lvl7pPr marL="2743200" indent="0" latinLnBrk="0">
              <a:buNone/>
              <a:defRPr lang="ru-RU" sz="2000"/>
            </a:lvl7pPr>
            <a:lvl8pPr marL="3200400" indent="0" latinLnBrk="0">
              <a:buNone/>
              <a:defRPr lang="ru-RU" sz="2000"/>
            </a:lvl8pPr>
            <a:lvl9pPr marL="3657600" indent="0" latinLnBrk="0">
              <a:buNone/>
              <a:defRPr lang="ru-RU"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2" y="2336878"/>
            <a:ext cx="2907192" cy="3599315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9570161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4" y="4711621"/>
            <a:ext cx="7210394" cy="453051"/>
          </a:xfrm>
        </p:spPr>
        <p:txBody>
          <a:bodyPr anchor="b">
            <a:normAutofit/>
          </a:bodyPr>
          <a:lstStyle>
            <a:lvl1pPr latinLnBrk="0">
              <a:defRPr lang="ru-RU"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510244" y="609602"/>
            <a:ext cx="721039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 latinLnBrk="0">
              <a:buNone/>
              <a:defRPr lang="ru-RU" sz="3200"/>
            </a:lvl1pPr>
            <a:lvl2pPr marL="457200" indent="0" latinLnBrk="0">
              <a:buNone/>
              <a:defRPr lang="ru-RU" sz="2800"/>
            </a:lvl2pPr>
            <a:lvl3pPr marL="914400" indent="0" latinLnBrk="0">
              <a:buNone/>
              <a:defRPr lang="ru-RU" sz="2400"/>
            </a:lvl3pPr>
            <a:lvl4pPr marL="1371600" indent="0" latinLnBrk="0">
              <a:buNone/>
              <a:defRPr lang="ru-RU" sz="2000"/>
            </a:lvl4pPr>
            <a:lvl5pPr marL="1828800" indent="0" latinLnBrk="0">
              <a:buNone/>
              <a:defRPr lang="ru-RU" sz="2000"/>
            </a:lvl5pPr>
            <a:lvl6pPr marL="2286000" indent="0" latinLnBrk="0">
              <a:buNone/>
              <a:defRPr lang="ru-RU" sz="2000"/>
            </a:lvl6pPr>
            <a:lvl7pPr marL="2743200" indent="0" latinLnBrk="0">
              <a:buNone/>
              <a:defRPr lang="ru-RU" sz="2000"/>
            </a:lvl7pPr>
            <a:lvl8pPr marL="3200400" indent="0" latinLnBrk="0">
              <a:buNone/>
              <a:defRPr lang="ru-RU" sz="2000"/>
            </a:lvl8pPr>
            <a:lvl9pPr marL="3657600" indent="0" latinLnBrk="0">
              <a:buNone/>
              <a:defRPr lang="ru-RU"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1" y="5169588"/>
            <a:ext cx="7210397" cy="622971"/>
          </a:xfrm>
        </p:spPr>
        <p:txBody>
          <a:bodyPr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4" y="4711314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642394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1" y="609597"/>
            <a:ext cx="7210394" cy="3592750"/>
          </a:xfrm>
        </p:spPr>
        <p:txBody>
          <a:bodyPr anchor="ctr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4" y="4711620"/>
            <a:ext cx="7210394" cy="1090789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4" y="4711620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383694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13" name="Рисунок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Прямоугольник 14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892" y="609603"/>
            <a:ext cx="6539158" cy="3036061"/>
          </a:xfrm>
        </p:spPr>
        <p:txBody>
          <a:bodyPr anchor="ctr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2" name="Текст 3"/>
          <p:cNvSpPr>
            <a:spLocks noGrp="1"/>
          </p:cNvSpPr>
          <p:nvPr>
            <p:ph type="body" sz="half" idx="13"/>
          </p:nvPr>
        </p:nvSpPr>
        <p:spPr>
          <a:xfrm>
            <a:off x="1051717" y="3653379"/>
            <a:ext cx="6117434" cy="548968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4" y="4711620"/>
            <a:ext cx="7210394" cy="1090789"/>
          </a:xfrm>
        </p:spPr>
        <p:txBody>
          <a:bodyPr anchor="ctr">
            <a:normAutofit/>
          </a:bodyPr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4" y="4709930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  <p:sp>
        <p:nvSpPr>
          <p:cNvPr id="16" name="Текстовое поле 15"/>
          <p:cNvSpPr txBox="1"/>
          <p:nvPr/>
        </p:nvSpPr>
        <p:spPr>
          <a:xfrm>
            <a:off x="437679" y="74811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latinLnBrk="0">
              <a:spcBef>
                <a:spcPct val="0"/>
              </a:spcBef>
              <a:buNone/>
              <a:defRPr lang="ru-RU"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 latinLnBrk="0">
              <a:defRPr lang="ru-RU">
                <a:solidFill>
                  <a:schemeClr val="tx2"/>
                </a:solidFill>
              </a:defRPr>
            </a:lvl2pPr>
            <a:lvl3pPr latinLnBrk="0">
              <a:defRPr lang="ru-RU">
                <a:solidFill>
                  <a:schemeClr val="tx2"/>
                </a:solidFill>
              </a:defRPr>
            </a:lvl3pPr>
            <a:lvl4pPr latinLnBrk="0">
              <a:defRPr lang="ru-RU">
                <a:solidFill>
                  <a:schemeClr val="tx2"/>
                </a:solidFill>
              </a:defRPr>
            </a:lvl4pPr>
            <a:lvl5pPr latinLnBrk="0">
              <a:defRPr lang="ru-RU">
                <a:solidFill>
                  <a:schemeClr val="tx2"/>
                </a:solidFill>
              </a:defRPr>
            </a:lvl5pPr>
            <a:lvl6pPr latinLnBrk="0">
              <a:defRPr lang="ru-RU">
                <a:solidFill>
                  <a:schemeClr val="tx2"/>
                </a:solidFill>
              </a:defRPr>
            </a:lvl6pPr>
            <a:lvl7pPr latinLnBrk="0">
              <a:defRPr lang="ru-RU">
                <a:solidFill>
                  <a:schemeClr val="tx2"/>
                </a:solidFill>
              </a:defRPr>
            </a:lvl7pPr>
            <a:lvl8pPr latinLnBrk="0">
              <a:defRPr lang="ru-RU">
                <a:solidFill>
                  <a:schemeClr val="tx2"/>
                </a:solidFill>
              </a:defRPr>
            </a:lvl8pPr>
            <a:lvl9pPr latinLnBrk="0">
              <a:defRPr lang="ru-RU">
                <a:solidFill>
                  <a:schemeClr val="tx2"/>
                </a:solidFill>
              </a:defRPr>
            </a:lvl9pPr>
          </a:lstStyle>
          <a:p>
            <a:pPr lvl="0"/>
            <a:r>
              <a:rPr lang="ru-RU" sz="7200">
                <a:solidFill>
                  <a:schemeClr val="tx1"/>
                </a:solidFill>
                <a:effectLst/>
              </a:rPr>
              <a:t>«</a:t>
            </a:r>
          </a:p>
        </p:txBody>
      </p:sp>
      <p:sp>
        <p:nvSpPr>
          <p:cNvPr id="17" name="Текстовое поле 16"/>
          <p:cNvSpPr txBox="1"/>
          <p:nvPr/>
        </p:nvSpPr>
        <p:spPr>
          <a:xfrm>
            <a:off x="7247107" y="3033524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latinLnBrk="0">
              <a:spcBef>
                <a:spcPct val="0"/>
              </a:spcBef>
              <a:buNone/>
              <a:defRPr lang="ru-RU"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 latinLnBrk="0">
              <a:defRPr lang="ru-RU">
                <a:solidFill>
                  <a:schemeClr val="tx2"/>
                </a:solidFill>
              </a:defRPr>
            </a:lvl2pPr>
            <a:lvl3pPr latinLnBrk="0">
              <a:defRPr lang="ru-RU">
                <a:solidFill>
                  <a:schemeClr val="tx2"/>
                </a:solidFill>
              </a:defRPr>
            </a:lvl3pPr>
            <a:lvl4pPr latinLnBrk="0">
              <a:defRPr lang="ru-RU">
                <a:solidFill>
                  <a:schemeClr val="tx2"/>
                </a:solidFill>
              </a:defRPr>
            </a:lvl4pPr>
            <a:lvl5pPr latinLnBrk="0">
              <a:defRPr lang="ru-RU">
                <a:solidFill>
                  <a:schemeClr val="tx2"/>
                </a:solidFill>
              </a:defRPr>
            </a:lvl5pPr>
            <a:lvl6pPr latinLnBrk="0">
              <a:defRPr lang="ru-RU">
                <a:solidFill>
                  <a:schemeClr val="tx2"/>
                </a:solidFill>
              </a:defRPr>
            </a:lvl6pPr>
            <a:lvl7pPr latinLnBrk="0">
              <a:defRPr lang="ru-RU">
                <a:solidFill>
                  <a:schemeClr val="tx2"/>
                </a:solidFill>
              </a:defRPr>
            </a:lvl7pPr>
            <a:lvl8pPr latinLnBrk="0">
              <a:defRPr lang="ru-RU">
                <a:solidFill>
                  <a:schemeClr val="tx2"/>
                </a:solidFill>
              </a:defRPr>
            </a:lvl8pPr>
            <a:lvl9pPr latinLnBrk="0">
              <a:defRPr lang="ru-RU"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ru-RU" sz="7200">
                <a:solidFill>
                  <a:schemeClr val="tx1"/>
                </a:solidFill>
                <a:effectLst/>
              </a:rPr>
              <a:t>»</a:t>
            </a:r>
          </a:p>
        </p:txBody>
      </p:sp>
    </p:spTree>
    <p:extLst>
      <p:ext uri="{BB962C8B-B14F-4D97-AF65-F5344CB8AC3E}">
        <p14:creationId xmlns="" xmlns:p14="http://schemas.microsoft.com/office/powerpoint/2010/main" val="34599566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7828359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8" y="4087901"/>
            <a:ext cx="1202248" cy="14427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-2" y="2726267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939369" y="2726267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2" y="2869895"/>
            <a:ext cx="7210395" cy="1090788"/>
          </a:xfrm>
        </p:spPr>
        <p:txBody>
          <a:bodyPr anchor="ctr">
            <a:normAutofit/>
          </a:bodyPr>
          <a:lstStyle>
            <a:lvl1pPr algn="r"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0242" y="4232172"/>
            <a:ext cx="7210395" cy="1704017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ru-RU"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latinLnBrk="0">
              <a:buNone/>
              <a:defRPr lang="ru-RU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ru-RU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047092" y="2869896"/>
            <a:ext cx="865613" cy="1090789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10" name="Рисунок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Прямоугольник 11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1" y="4711620"/>
            <a:ext cx="7210397" cy="588535"/>
          </a:xfrm>
        </p:spPr>
        <p:txBody>
          <a:bodyPr anchor="b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2" y="5300154"/>
            <a:ext cx="7210397" cy="502255"/>
          </a:xfrm>
        </p:spPr>
        <p:txBody>
          <a:bodyPr anchor="t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4" y="4709930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873040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столб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4" name="Рисунок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Прямоугольник 16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501917" y="753228"/>
            <a:ext cx="721872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" name="Текст 2"/>
          <p:cNvSpPr>
            <a:spLocks noGrp="1"/>
          </p:cNvSpPr>
          <p:nvPr>
            <p:ph type="body" idx="1"/>
          </p:nvPr>
        </p:nvSpPr>
        <p:spPr>
          <a:xfrm>
            <a:off x="495709" y="2336873"/>
            <a:ext cx="2302526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Текст 3"/>
          <p:cNvSpPr>
            <a:spLocks noGrp="1"/>
          </p:cNvSpPr>
          <p:nvPr>
            <p:ph type="body" sz="half" idx="15"/>
          </p:nvPr>
        </p:nvSpPr>
        <p:spPr>
          <a:xfrm>
            <a:off x="510243" y="3022678"/>
            <a:ext cx="2287277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Текст 4"/>
          <p:cNvSpPr>
            <a:spLocks noGrp="1"/>
          </p:cNvSpPr>
          <p:nvPr>
            <p:ph type="body" sz="quarter" idx="3"/>
          </p:nvPr>
        </p:nvSpPr>
        <p:spPr>
          <a:xfrm>
            <a:off x="2967019" y="2336873"/>
            <a:ext cx="2297430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Текст 3"/>
          <p:cNvSpPr>
            <a:spLocks noGrp="1"/>
          </p:cNvSpPr>
          <p:nvPr>
            <p:ph type="body" sz="half" idx="16"/>
          </p:nvPr>
        </p:nvSpPr>
        <p:spPr>
          <a:xfrm>
            <a:off x="2959103" y="3022678"/>
            <a:ext cx="2297430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Текст 4"/>
          <p:cNvSpPr>
            <a:spLocks noGrp="1"/>
          </p:cNvSpPr>
          <p:nvPr>
            <p:ph type="body" sz="quarter" idx="13"/>
          </p:nvPr>
        </p:nvSpPr>
        <p:spPr>
          <a:xfrm>
            <a:off x="5418119" y="2336873"/>
            <a:ext cx="230251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Текст 3"/>
          <p:cNvSpPr>
            <a:spLocks noGrp="1"/>
          </p:cNvSpPr>
          <p:nvPr>
            <p:ph type="body" sz="half" idx="17"/>
          </p:nvPr>
        </p:nvSpPr>
        <p:spPr>
          <a:xfrm>
            <a:off x="5418119" y="3022678"/>
            <a:ext cx="2302519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/>
              <a:pPr/>
              <a:t>27.09.2013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336870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Прямоугольник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Заголовок 1"/>
          <p:cNvSpPr>
            <a:spLocks noGrp="1"/>
          </p:cNvSpPr>
          <p:nvPr>
            <p:ph type="title"/>
          </p:nvPr>
        </p:nvSpPr>
        <p:spPr>
          <a:xfrm>
            <a:off x="510242" y="753228"/>
            <a:ext cx="7210395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9" name="Текст 2"/>
          <p:cNvSpPr>
            <a:spLocks noGrp="1"/>
          </p:cNvSpPr>
          <p:nvPr>
            <p:ph type="body" idx="1"/>
          </p:nvPr>
        </p:nvSpPr>
        <p:spPr>
          <a:xfrm>
            <a:off x="510241" y="4297503"/>
            <a:ext cx="228727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Рисунок 2"/>
          <p:cNvSpPr>
            <a:spLocks noGrp="1" noChangeAspect="1"/>
          </p:cNvSpPr>
          <p:nvPr>
            <p:ph type="pic" idx="15"/>
          </p:nvPr>
        </p:nvSpPr>
        <p:spPr>
          <a:xfrm>
            <a:off x="510241" y="2336873"/>
            <a:ext cx="228727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21" name="Текст 3"/>
          <p:cNvSpPr>
            <a:spLocks noGrp="1"/>
          </p:cNvSpPr>
          <p:nvPr>
            <p:ph type="body" sz="half" idx="18"/>
          </p:nvPr>
        </p:nvSpPr>
        <p:spPr>
          <a:xfrm>
            <a:off x="510241" y="4873765"/>
            <a:ext cx="2287279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Текст 4"/>
          <p:cNvSpPr>
            <a:spLocks noGrp="1"/>
          </p:cNvSpPr>
          <p:nvPr>
            <p:ph type="body" sz="quarter" idx="3"/>
          </p:nvPr>
        </p:nvSpPr>
        <p:spPr>
          <a:xfrm>
            <a:off x="2959103" y="4297503"/>
            <a:ext cx="2297430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Рисунок 2"/>
          <p:cNvSpPr>
            <a:spLocks noGrp="1" noChangeAspect="1"/>
          </p:cNvSpPr>
          <p:nvPr>
            <p:ph type="pic" idx="21"/>
          </p:nvPr>
        </p:nvSpPr>
        <p:spPr>
          <a:xfrm>
            <a:off x="2959103" y="2336873"/>
            <a:ext cx="229743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24" name="Текст 3"/>
          <p:cNvSpPr>
            <a:spLocks noGrp="1"/>
          </p:cNvSpPr>
          <p:nvPr>
            <p:ph type="body" sz="half" idx="19"/>
          </p:nvPr>
        </p:nvSpPr>
        <p:spPr>
          <a:xfrm>
            <a:off x="2958090" y="4873764"/>
            <a:ext cx="2300473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4"/>
          <p:cNvSpPr>
            <a:spLocks noGrp="1"/>
          </p:cNvSpPr>
          <p:nvPr>
            <p:ph type="body" sz="quarter" idx="13"/>
          </p:nvPr>
        </p:nvSpPr>
        <p:spPr>
          <a:xfrm>
            <a:off x="5423011" y="4297503"/>
            <a:ext cx="229762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Рисунок 2"/>
          <p:cNvSpPr>
            <a:spLocks noGrp="1" noChangeAspect="1"/>
          </p:cNvSpPr>
          <p:nvPr>
            <p:ph type="pic" idx="22"/>
          </p:nvPr>
        </p:nvSpPr>
        <p:spPr>
          <a:xfrm>
            <a:off x="5423010" y="2336873"/>
            <a:ext cx="229762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27" name="Текст 3"/>
          <p:cNvSpPr>
            <a:spLocks noGrp="1"/>
          </p:cNvSpPr>
          <p:nvPr>
            <p:ph type="body" sz="half" idx="20"/>
          </p:nvPr>
        </p:nvSpPr>
        <p:spPr>
          <a:xfrm>
            <a:off x="5422915" y="4873762"/>
            <a:ext cx="2300672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/>
              <a:pPr/>
              <a:t>27.09.2013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608124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угольник 9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 latinLnBrk="0">
              <a:defRPr lang="ru-RU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098478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 rot="5400000">
            <a:off x="5448782" y="2040424"/>
            <a:ext cx="5106988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Прямоугольник 7"/>
          <p:cNvSpPr/>
          <p:nvPr/>
        </p:nvSpPr>
        <p:spPr>
          <a:xfrm rot="5400000">
            <a:off x="7200779" y="5543432"/>
            <a:ext cx="1602997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96925" y="609597"/>
            <a:ext cx="80535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0241" y="609602"/>
            <a:ext cx="6652503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05344" y="5936192"/>
            <a:ext cx="2057400" cy="365125"/>
          </a:xfrm>
        </p:spPr>
        <p:txBody>
          <a:bodyPr/>
          <a:lstStyle/>
          <a:p>
            <a:fld id="{6178E61D-D431-422C-9764-11DAFE33AB63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0243" y="5936193"/>
            <a:ext cx="45951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573165" y="5398638"/>
            <a:ext cx="865613" cy="1090789"/>
          </a:xfrm>
        </p:spPr>
        <p:txBody>
          <a:bodyPr anchor="t"/>
          <a:lstStyle>
            <a:lvl1pPr algn="ctr" latinLnBrk="0">
              <a:defRPr lang="ru-RU"/>
            </a:lvl1pPr>
          </a:lstStyle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799591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9" y="4243845"/>
            <a:ext cx="2307831" cy="27694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угольник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0244" y="2733709"/>
            <a:ext cx="6108101" cy="1373070"/>
          </a:xfrm>
        </p:spPr>
        <p:txBody>
          <a:bodyPr anchor="b">
            <a:noAutofit/>
          </a:bodyPr>
          <a:lstStyle>
            <a:lvl1pPr algn="r" latinLnBrk="0">
              <a:defRPr lang="ru-RU"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0244" y="4394046"/>
            <a:ext cx="6108101" cy="1117687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ru-RU" sz="2000"/>
            </a:lvl1pPr>
            <a:lvl2pPr marL="457200" indent="0" algn="ctr" latinLnBrk="0">
              <a:buNone/>
              <a:defRPr lang="ru-RU" sz="2000"/>
            </a:lvl2pPr>
            <a:lvl3pPr marL="914400" indent="0" algn="ctr" latinLnBrk="0">
              <a:buNone/>
              <a:defRPr lang="ru-RU" sz="1800"/>
            </a:lvl3pPr>
            <a:lvl4pPr marL="1371600" indent="0" algn="ctr" latinLnBrk="0">
              <a:buNone/>
              <a:defRPr lang="ru-RU" sz="1600"/>
            </a:lvl4pPr>
            <a:lvl5pPr marL="1828800" indent="0" algn="ctr" latinLnBrk="0">
              <a:buNone/>
              <a:defRPr lang="ru-RU" sz="1600"/>
            </a:lvl5pPr>
            <a:lvl6pPr marL="2286000" indent="0" algn="ctr" latinLnBrk="0">
              <a:buNone/>
              <a:defRPr lang="ru-RU" sz="1600"/>
            </a:lvl6pPr>
            <a:lvl7pPr marL="2743200" indent="0" algn="ctr" latinLnBrk="0">
              <a:buNone/>
              <a:defRPr lang="ru-RU" sz="1600"/>
            </a:lvl7pPr>
            <a:lvl8pPr marL="3200400" indent="0" algn="ctr" latinLnBrk="0">
              <a:buNone/>
              <a:defRPr lang="ru-RU" sz="1600"/>
            </a:lvl8pPr>
            <a:lvl9pPr marL="3657600" indent="0" algn="ctr" latinLnBrk="0">
              <a:buNone/>
              <a:defRPr lang="ru-RU"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41510" y="2750337"/>
            <a:ext cx="878916" cy="1356442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4068594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Прямоугольник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474684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7828359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8" y="4087901"/>
            <a:ext cx="1202248" cy="14427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-2" y="2726267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угольник 9"/>
          <p:cNvSpPr/>
          <p:nvPr/>
        </p:nvSpPr>
        <p:spPr>
          <a:xfrm>
            <a:off x="7939371" y="2726267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2" y="2869895"/>
            <a:ext cx="7210395" cy="1090788"/>
          </a:xfrm>
        </p:spPr>
        <p:txBody>
          <a:bodyPr anchor="ctr">
            <a:normAutofit/>
          </a:bodyPr>
          <a:lstStyle>
            <a:lvl1pPr algn="r"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0242" y="4232178"/>
            <a:ext cx="7210395" cy="1704017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ru-RU"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latinLnBrk="0">
              <a:buNone/>
              <a:defRPr lang="ru-RU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ru-RU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047095" y="2869902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074325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0243" y="2336873"/>
            <a:ext cx="3523769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95594" y="2336873"/>
            <a:ext cx="3525044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105075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1" name="Рисунок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Прямоугольник 12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3" y="753236"/>
            <a:ext cx="7210397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9766" y="2336880"/>
            <a:ext cx="3354245" cy="693135"/>
          </a:xfrm>
        </p:spPr>
        <p:txBody>
          <a:bodyPr anchor="b"/>
          <a:lstStyle>
            <a:lvl1pPr marL="0" indent="0" latinLnBrk="0">
              <a:buNone/>
              <a:defRPr lang="ru-RU" sz="2400" b="1"/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0244" y="3030015"/>
            <a:ext cx="3523766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365116" y="2336873"/>
            <a:ext cx="3355521" cy="692076"/>
          </a:xfrm>
        </p:spPr>
        <p:txBody>
          <a:bodyPr anchor="b"/>
          <a:lstStyle>
            <a:lvl1pPr marL="0" indent="0" latinLnBrk="0">
              <a:buNone/>
              <a:defRPr lang="ru-RU" sz="2400" b="1"/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95594" y="3030015"/>
            <a:ext cx="3525044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/>
              <a:pPr/>
              <a:t>27.09.2013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093583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0240" y="2336873"/>
            <a:ext cx="3523769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95592" y="2336873"/>
            <a:ext cx="3525044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7" name="Рисунок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Прямоугольник 8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/>
              <a:pPr/>
              <a:t>27.09.2013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270582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/>
              <a:pPr/>
              <a:t>27.09.2013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911311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1" y="753227"/>
            <a:ext cx="7210394" cy="1080940"/>
          </a:xfrm>
        </p:spPr>
        <p:txBody>
          <a:bodyPr anchor="ctr">
            <a:normAutofit/>
          </a:bodyPr>
          <a:lstStyle>
            <a:lvl1pPr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14385" y="2336880"/>
            <a:ext cx="4206252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4" y="2336878"/>
            <a:ext cx="2842559" cy="3599317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263245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6" y="753228"/>
            <a:ext cx="7210393" cy="1080938"/>
          </a:xfrm>
        </p:spPr>
        <p:txBody>
          <a:bodyPr anchor="ctr">
            <a:normAutofit/>
          </a:bodyPr>
          <a:lstStyle>
            <a:lvl1pPr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3651253" y="2336874"/>
            <a:ext cx="406938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 latinLnBrk="0">
              <a:buNone/>
              <a:defRPr lang="ru-RU" sz="3200"/>
            </a:lvl1pPr>
            <a:lvl2pPr marL="457200" indent="0" latinLnBrk="0">
              <a:buNone/>
              <a:defRPr lang="ru-RU" sz="2800"/>
            </a:lvl2pPr>
            <a:lvl3pPr marL="914400" indent="0" latinLnBrk="0">
              <a:buNone/>
              <a:defRPr lang="ru-RU" sz="2400"/>
            </a:lvl3pPr>
            <a:lvl4pPr marL="1371600" indent="0" latinLnBrk="0">
              <a:buNone/>
              <a:defRPr lang="ru-RU" sz="2000"/>
            </a:lvl4pPr>
            <a:lvl5pPr marL="1828800" indent="0" latinLnBrk="0">
              <a:buNone/>
              <a:defRPr lang="ru-RU" sz="2000"/>
            </a:lvl5pPr>
            <a:lvl6pPr marL="2286000" indent="0" latinLnBrk="0">
              <a:buNone/>
              <a:defRPr lang="ru-RU" sz="2000"/>
            </a:lvl6pPr>
            <a:lvl7pPr marL="2743200" indent="0" latinLnBrk="0">
              <a:buNone/>
              <a:defRPr lang="ru-RU" sz="2000"/>
            </a:lvl7pPr>
            <a:lvl8pPr marL="3200400" indent="0" latinLnBrk="0">
              <a:buNone/>
              <a:defRPr lang="ru-RU" sz="2000"/>
            </a:lvl8pPr>
            <a:lvl9pPr marL="3657600" indent="0" latinLnBrk="0">
              <a:buNone/>
              <a:defRPr lang="ru-RU"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2" y="2336879"/>
            <a:ext cx="2907192" cy="3599315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121867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4" y="4711623"/>
            <a:ext cx="7210394" cy="453051"/>
          </a:xfrm>
        </p:spPr>
        <p:txBody>
          <a:bodyPr anchor="b">
            <a:normAutofit/>
          </a:bodyPr>
          <a:lstStyle>
            <a:lvl1pPr latinLnBrk="0">
              <a:defRPr lang="ru-RU"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510244" y="609604"/>
            <a:ext cx="721039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 latinLnBrk="0">
              <a:buNone/>
              <a:defRPr lang="ru-RU" sz="3200"/>
            </a:lvl1pPr>
            <a:lvl2pPr marL="457200" indent="0" latinLnBrk="0">
              <a:buNone/>
              <a:defRPr lang="ru-RU" sz="2800"/>
            </a:lvl2pPr>
            <a:lvl3pPr marL="914400" indent="0" latinLnBrk="0">
              <a:buNone/>
              <a:defRPr lang="ru-RU" sz="2400"/>
            </a:lvl3pPr>
            <a:lvl4pPr marL="1371600" indent="0" latinLnBrk="0">
              <a:buNone/>
              <a:defRPr lang="ru-RU" sz="2000"/>
            </a:lvl4pPr>
            <a:lvl5pPr marL="1828800" indent="0" latinLnBrk="0">
              <a:buNone/>
              <a:defRPr lang="ru-RU" sz="2000"/>
            </a:lvl5pPr>
            <a:lvl6pPr marL="2286000" indent="0" latinLnBrk="0">
              <a:buNone/>
              <a:defRPr lang="ru-RU" sz="2000"/>
            </a:lvl6pPr>
            <a:lvl7pPr marL="2743200" indent="0" latinLnBrk="0">
              <a:buNone/>
              <a:defRPr lang="ru-RU" sz="2000"/>
            </a:lvl7pPr>
            <a:lvl8pPr marL="3200400" indent="0" latinLnBrk="0">
              <a:buNone/>
              <a:defRPr lang="ru-RU" sz="2000"/>
            </a:lvl8pPr>
            <a:lvl9pPr marL="3657600" indent="0" latinLnBrk="0">
              <a:buNone/>
              <a:defRPr lang="ru-RU"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2" y="5169590"/>
            <a:ext cx="7210397" cy="622971"/>
          </a:xfrm>
        </p:spPr>
        <p:txBody>
          <a:bodyPr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5" y="4711316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9016518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1" y="609597"/>
            <a:ext cx="7210394" cy="3592750"/>
          </a:xfrm>
        </p:spPr>
        <p:txBody>
          <a:bodyPr anchor="ctr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4" y="4711622"/>
            <a:ext cx="7210394" cy="1090789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5" y="4711622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3111058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13" name="Рисунок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Прямоугольник 14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892" y="609605"/>
            <a:ext cx="6539158" cy="3036061"/>
          </a:xfrm>
        </p:spPr>
        <p:txBody>
          <a:bodyPr anchor="ctr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2" name="Текст 3"/>
          <p:cNvSpPr>
            <a:spLocks noGrp="1"/>
          </p:cNvSpPr>
          <p:nvPr>
            <p:ph type="body" sz="half" idx="13"/>
          </p:nvPr>
        </p:nvSpPr>
        <p:spPr>
          <a:xfrm>
            <a:off x="1051717" y="3653379"/>
            <a:ext cx="6117434" cy="548968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4" y="4711622"/>
            <a:ext cx="7210394" cy="1090789"/>
          </a:xfrm>
        </p:spPr>
        <p:txBody>
          <a:bodyPr anchor="ctr">
            <a:normAutofit/>
          </a:bodyPr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5" y="4709932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  <p:sp>
        <p:nvSpPr>
          <p:cNvPr id="16" name="Текстовое поле 15"/>
          <p:cNvSpPr txBox="1"/>
          <p:nvPr/>
        </p:nvSpPr>
        <p:spPr>
          <a:xfrm>
            <a:off x="437679" y="74811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latinLnBrk="0">
              <a:spcBef>
                <a:spcPct val="0"/>
              </a:spcBef>
              <a:buNone/>
              <a:defRPr lang="ru-RU"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 latinLnBrk="0">
              <a:defRPr lang="ru-RU">
                <a:solidFill>
                  <a:schemeClr val="tx2"/>
                </a:solidFill>
              </a:defRPr>
            </a:lvl2pPr>
            <a:lvl3pPr latinLnBrk="0">
              <a:defRPr lang="ru-RU">
                <a:solidFill>
                  <a:schemeClr val="tx2"/>
                </a:solidFill>
              </a:defRPr>
            </a:lvl3pPr>
            <a:lvl4pPr latinLnBrk="0">
              <a:defRPr lang="ru-RU">
                <a:solidFill>
                  <a:schemeClr val="tx2"/>
                </a:solidFill>
              </a:defRPr>
            </a:lvl4pPr>
            <a:lvl5pPr latinLnBrk="0">
              <a:defRPr lang="ru-RU">
                <a:solidFill>
                  <a:schemeClr val="tx2"/>
                </a:solidFill>
              </a:defRPr>
            </a:lvl5pPr>
            <a:lvl6pPr latinLnBrk="0">
              <a:defRPr lang="ru-RU">
                <a:solidFill>
                  <a:schemeClr val="tx2"/>
                </a:solidFill>
              </a:defRPr>
            </a:lvl6pPr>
            <a:lvl7pPr latinLnBrk="0">
              <a:defRPr lang="ru-RU">
                <a:solidFill>
                  <a:schemeClr val="tx2"/>
                </a:solidFill>
              </a:defRPr>
            </a:lvl7pPr>
            <a:lvl8pPr latinLnBrk="0">
              <a:defRPr lang="ru-RU">
                <a:solidFill>
                  <a:schemeClr val="tx2"/>
                </a:solidFill>
              </a:defRPr>
            </a:lvl8pPr>
            <a:lvl9pPr latinLnBrk="0">
              <a:defRPr lang="ru-RU">
                <a:solidFill>
                  <a:schemeClr val="tx2"/>
                </a:solidFill>
              </a:defRPr>
            </a:lvl9pPr>
          </a:lstStyle>
          <a:p>
            <a:pPr lvl="0"/>
            <a:r>
              <a:rPr lang="ru-RU" sz="7200">
                <a:solidFill>
                  <a:schemeClr val="tx1"/>
                </a:solidFill>
                <a:effectLst/>
              </a:rPr>
              <a:t>«</a:t>
            </a:r>
          </a:p>
        </p:txBody>
      </p:sp>
      <p:sp>
        <p:nvSpPr>
          <p:cNvPr id="17" name="Текстовое поле 16"/>
          <p:cNvSpPr txBox="1"/>
          <p:nvPr/>
        </p:nvSpPr>
        <p:spPr>
          <a:xfrm>
            <a:off x="7247107" y="3033524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latinLnBrk="0">
              <a:spcBef>
                <a:spcPct val="0"/>
              </a:spcBef>
              <a:buNone/>
              <a:defRPr lang="ru-RU"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 latinLnBrk="0">
              <a:defRPr lang="ru-RU">
                <a:solidFill>
                  <a:schemeClr val="tx2"/>
                </a:solidFill>
              </a:defRPr>
            </a:lvl2pPr>
            <a:lvl3pPr latinLnBrk="0">
              <a:defRPr lang="ru-RU">
                <a:solidFill>
                  <a:schemeClr val="tx2"/>
                </a:solidFill>
              </a:defRPr>
            </a:lvl3pPr>
            <a:lvl4pPr latinLnBrk="0">
              <a:defRPr lang="ru-RU">
                <a:solidFill>
                  <a:schemeClr val="tx2"/>
                </a:solidFill>
              </a:defRPr>
            </a:lvl4pPr>
            <a:lvl5pPr latinLnBrk="0">
              <a:defRPr lang="ru-RU">
                <a:solidFill>
                  <a:schemeClr val="tx2"/>
                </a:solidFill>
              </a:defRPr>
            </a:lvl5pPr>
            <a:lvl6pPr latinLnBrk="0">
              <a:defRPr lang="ru-RU">
                <a:solidFill>
                  <a:schemeClr val="tx2"/>
                </a:solidFill>
              </a:defRPr>
            </a:lvl6pPr>
            <a:lvl7pPr latinLnBrk="0">
              <a:defRPr lang="ru-RU">
                <a:solidFill>
                  <a:schemeClr val="tx2"/>
                </a:solidFill>
              </a:defRPr>
            </a:lvl7pPr>
            <a:lvl8pPr latinLnBrk="0">
              <a:defRPr lang="ru-RU">
                <a:solidFill>
                  <a:schemeClr val="tx2"/>
                </a:solidFill>
              </a:defRPr>
            </a:lvl8pPr>
            <a:lvl9pPr latinLnBrk="0">
              <a:defRPr lang="ru-RU"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ru-RU" sz="7200">
                <a:solidFill>
                  <a:schemeClr val="tx1"/>
                </a:solidFill>
                <a:effectLst/>
              </a:rPr>
              <a:t>»</a:t>
            </a:r>
          </a:p>
        </p:txBody>
      </p:sp>
    </p:spTree>
    <p:extLst>
      <p:ext uri="{BB962C8B-B14F-4D97-AF65-F5344CB8AC3E}">
        <p14:creationId xmlns="" xmlns:p14="http://schemas.microsoft.com/office/powerpoint/2010/main" val="13734282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10" name="Рисунок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Прямоугольник 11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2" y="4711622"/>
            <a:ext cx="7210397" cy="588535"/>
          </a:xfrm>
        </p:spPr>
        <p:txBody>
          <a:bodyPr anchor="b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3" y="5300156"/>
            <a:ext cx="7210397" cy="502255"/>
          </a:xfrm>
        </p:spPr>
        <p:txBody>
          <a:bodyPr anchor="t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5" y="4709932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1886979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столб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4" name="Рисунок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Прямоугольник 16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501917" y="753228"/>
            <a:ext cx="721872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" name="Текст 2"/>
          <p:cNvSpPr>
            <a:spLocks noGrp="1"/>
          </p:cNvSpPr>
          <p:nvPr>
            <p:ph type="body" idx="1"/>
          </p:nvPr>
        </p:nvSpPr>
        <p:spPr>
          <a:xfrm>
            <a:off x="495709" y="2336873"/>
            <a:ext cx="2302526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Текст 3"/>
          <p:cNvSpPr>
            <a:spLocks noGrp="1"/>
          </p:cNvSpPr>
          <p:nvPr>
            <p:ph type="body" sz="half" idx="15"/>
          </p:nvPr>
        </p:nvSpPr>
        <p:spPr>
          <a:xfrm>
            <a:off x="510244" y="3022680"/>
            <a:ext cx="2287277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Текст 4"/>
          <p:cNvSpPr>
            <a:spLocks noGrp="1"/>
          </p:cNvSpPr>
          <p:nvPr>
            <p:ph type="body" sz="quarter" idx="3"/>
          </p:nvPr>
        </p:nvSpPr>
        <p:spPr>
          <a:xfrm>
            <a:off x="2967019" y="2336873"/>
            <a:ext cx="2297430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Текст 3"/>
          <p:cNvSpPr>
            <a:spLocks noGrp="1"/>
          </p:cNvSpPr>
          <p:nvPr>
            <p:ph type="body" sz="half" idx="16"/>
          </p:nvPr>
        </p:nvSpPr>
        <p:spPr>
          <a:xfrm>
            <a:off x="2959103" y="3022680"/>
            <a:ext cx="2297430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Текст 4"/>
          <p:cNvSpPr>
            <a:spLocks noGrp="1"/>
          </p:cNvSpPr>
          <p:nvPr>
            <p:ph type="body" sz="quarter" idx="13"/>
          </p:nvPr>
        </p:nvSpPr>
        <p:spPr>
          <a:xfrm>
            <a:off x="5418120" y="2336873"/>
            <a:ext cx="230251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Текст 3"/>
          <p:cNvSpPr>
            <a:spLocks noGrp="1"/>
          </p:cNvSpPr>
          <p:nvPr>
            <p:ph type="body" sz="half" idx="17"/>
          </p:nvPr>
        </p:nvSpPr>
        <p:spPr>
          <a:xfrm>
            <a:off x="5418120" y="3022680"/>
            <a:ext cx="2302519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/>
              <a:pPr/>
              <a:t>27.09.2013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2208789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Прямоугольник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Заголовок 1"/>
          <p:cNvSpPr>
            <a:spLocks noGrp="1"/>
          </p:cNvSpPr>
          <p:nvPr>
            <p:ph type="title"/>
          </p:nvPr>
        </p:nvSpPr>
        <p:spPr>
          <a:xfrm>
            <a:off x="510242" y="753228"/>
            <a:ext cx="7210395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9" name="Текст 2"/>
          <p:cNvSpPr>
            <a:spLocks noGrp="1"/>
          </p:cNvSpPr>
          <p:nvPr>
            <p:ph type="body" idx="1"/>
          </p:nvPr>
        </p:nvSpPr>
        <p:spPr>
          <a:xfrm>
            <a:off x="510242" y="4297503"/>
            <a:ext cx="228727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Рисунок 2"/>
          <p:cNvSpPr>
            <a:spLocks noGrp="1" noChangeAspect="1"/>
          </p:cNvSpPr>
          <p:nvPr>
            <p:ph type="pic" idx="15"/>
          </p:nvPr>
        </p:nvSpPr>
        <p:spPr>
          <a:xfrm>
            <a:off x="510242" y="2336873"/>
            <a:ext cx="228727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21" name="Текст 3"/>
          <p:cNvSpPr>
            <a:spLocks noGrp="1"/>
          </p:cNvSpPr>
          <p:nvPr>
            <p:ph type="body" sz="half" idx="18"/>
          </p:nvPr>
        </p:nvSpPr>
        <p:spPr>
          <a:xfrm>
            <a:off x="510242" y="4873765"/>
            <a:ext cx="2287279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Текст 4"/>
          <p:cNvSpPr>
            <a:spLocks noGrp="1"/>
          </p:cNvSpPr>
          <p:nvPr>
            <p:ph type="body" sz="quarter" idx="3"/>
          </p:nvPr>
        </p:nvSpPr>
        <p:spPr>
          <a:xfrm>
            <a:off x="2959103" y="4297503"/>
            <a:ext cx="2297430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Рисунок 2"/>
          <p:cNvSpPr>
            <a:spLocks noGrp="1" noChangeAspect="1"/>
          </p:cNvSpPr>
          <p:nvPr>
            <p:ph type="pic" idx="21"/>
          </p:nvPr>
        </p:nvSpPr>
        <p:spPr>
          <a:xfrm>
            <a:off x="2959103" y="2336873"/>
            <a:ext cx="229743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24" name="Текст 3"/>
          <p:cNvSpPr>
            <a:spLocks noGrp="1"/>
          </p:cNvSpPr>
          <p:nvPr>
            <p:ph type="body" sz="half" idx="19"/>
          </p:nvPr>
        </p:nvSpPr>
        <p:spPr>
          <a:xfrm>
            <a:off x="2958091" y="4873764"/>
            <a:ext cx="2300473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4"/>
          <p:cNvSpPr>
            <a:spLocks noGrp="1"/>
          </p:cNvSpPr>
          <p:nvPr>
            <p:ph type="body" sz="quarter" idx="13"/>
          </p:nvPr>
        </p:nvSpPr>
        <p:spPr>
          <a:xfrm>
            <a:off x="5423012" y="4297503"/>
            <a:ext cx="229762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Рисунок 2"/>
          <p:cNvSpPr>
            <a:spLocks noGrp="1" noChangeAspect="1"/>
          </p:cNvSpPr>
          <p:nvPr>
            <p:ph type="pic" idx="22"/>
          </p:nvPr>
        </p:nvSpPr>
        <p:spPr>
          <a:xfrm>
            <a:off x="5423011" y="2336873"/>
            <a:ext cx="229762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27" name="Текст 3"/>
          <p:cNvSpPr>
            <a:spLocks noGrp="1"/>
          </p:cNvSpPr>
          <p:nvPr>
            <p:ph type="body" sz="half" idx="20"/>
          </p:nvPr>
        </p:nvSpPr>
        <p:spPr>
          <a:xfrm>
            <a:off x="5422915" y="4873762"/>
            <a:ext cx="2300672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/>
              <a:pPr/>
              <a:t>27.09.2013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246280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1" name="Рисунок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0" y="753230"/>
            <a:ext cx="7210397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9763" y="2336874"/>
            <a:ext cx="3354245" cy="693135"/>
          </a:xfrm>
        </p:spPr>
        <p:txBody>
          <a:bodyPr anchor="b"/>
          <a:lstStyle>
            <a:lvl1pPr marL="0" indent="0" latinLnBrk="0">
              <a:buNone/>
              <a:defRPr lang="ru-RU" sz="2400" b="1"/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0242" y="3030009"/>
            <a:ext cx="3523766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365116" y="2336873"/>
            <a:ext cx="3355521" cy="692076"/>
          </a:xfrm>
        </p:spPr>
        <p:txBody>
          <a:bodyPr anchor="b"/>
          <a:lstStyle>
            <a:lvl1pPr marL="0" indent="0" latinLnBrk="0">
              <a:buNone/>
              <a:defRPr lang="ru-RU" sz="2400" b="1"/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95593" y="3030009"/>
            <a:ext cx="3525044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угольник 9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 latinLnBrk="0">
              <a:defRPr lang="ru-RU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3159065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 rot="5400000">
            <a:off x="5448782" y="2040426"/>
            <a:ext cx="5106988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Прямоугольник 7"/>
          <p:cNvSpPr/>
          <p:nvPr/>
        </p:nvSpPr>
        <p:spPr>
          <a:xfrm rot="5400000">
            <a:off x="7200780" y="5543434"/>
            <a:ext cx="1602997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96925" y="609597"/>
            <a:ext cx="80535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0241" y="609604"/>
            <a:ext cx="6652503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05344" y="5936194"/>
            <a:ext cx="2057400" cy="365125"/>
          </a:xfrm>
        </p:spPr>
        <p:txBody>
          <a:bodyPr/>
          <a:lstStyle/>
          <a:p>
            <a:fld id="{6178E61D-D431-422C-9764-11DAFE33AB63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0243" y="5936195"/>
            <a:ext cx="45951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573166" y="5398640"/>
            <a:ext cx="865613" cy="1090789"/>
          </a:xfrm>
        </p:spPr>
        <p:txBody>
          <a:bodyPr anchor="t"/>
          <a:lstStyle>
            <a:lvl1pPr algn="ctr" latinLnBrk="0">
              <a:defRPr lang="ru-RU"/>
            </a:lvl1pPr>
          </a:lstStyle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098869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9" y="4243845"/>
            <a:ext cx="2307831" cy="27694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угольник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0245" y="2733709"/>
            <a:ext cx="6108101" cy="1373070"/>
          </a:xfrm>
        </p:spPr>
        <p:txBody>
          <a:bodyPr anchor="b">
            <a:noAutofit/>
          </a:bodyPr>
          <a:lstStyle>
            <a:lvl1pPr algn="r" latinLnBrk="0">
              <a:defRPr lang="ru-RU"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0245" y="4394048"/>
            <a:ext cx="6108101" cy="1117687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ru-RU" sz="2000"/>
            </a:lvl1pPr>
            <a:lvl2pPr marL="457200" indent="0" algn="ctr" latinLnBrk="0">
              <a:buNone/>
              <a:defRPr lang="ru-RU" sz="2000"/>
            </a:lvl2pPr>
            <a:lvl3pPr marL="914400" indent="0" algn="ctr" latinLnBrk="0">
              <a:buNone/>
              <a:defRPr lang="ru-RU" sz="1800"/>
            </a:lvl3pPr>
            <a:lvl4pPr marL="1371600" indent="0" algn="ctr" latinLnBrk="0">
              <a:buNone/>
              <a:defRPr lang="ru-RU" sz="1600"/>
            </a:lvl4pPr>
            <a:lvl5pPr marL="1828800" indent="0" algn="ctr" latinLnBrk="0">
              <a:buNone/>
              <a:defRPr lang="ru-RU" sz="1600"/>
            </a:lvl5pPr>
            <a:lvl6pPr marL="2286000" indent="0" algn="ctr" latinLnBrk="0">
              <a:buNone/>
              <a:defRPr lang="ru-RU" sz="1600"/>
            </a:lvl6pPr>
            <a:lvl7pPr marL="2743200" indent="0" algn="ctr" latinLnBrk="0">
              <a:buNone/>
              <a:defRPr lang="ru-RU" sz="1600"/>
            </a:lvl7pPr>
            <a:lvl8pPr marL="3200400" indent="0" algn="ctr" latinLnBrk="0">
              <a:buNone/>
              <a:defRPr lang="ru-RU" sz="1600"/>
            </a:lvl8pPr>
            <a:lvl9pPr marL="3657600" indent="0" algn="ctr" latinLnBrk="0">
              <a:buNone/>
              <a:defRPr lang="ru-RU"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41510" y="2750337"/>
            <a:ext cx="878916" cy="1356442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884235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Прямоугольник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579995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7828359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8" y="4087901"/>
            <a:ext cx="1202248" cy="14427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-2" y="2726267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угольник 9"/>
          <p:cNvSpPr/>
          <p:nvPr/>
        </p:nvSpPr>
        <p:spPr>
          <a:xfrm>
            <a:off x="7939371" y="2726267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2" y="2869895"/>
            <a:ext cx="7210395" cy="1090788"/>
          </a:xfrm>
        </p:spPr>
        <p:txBody>
          <a:bodyPr anchor="ctr">
            <a:normAutofit/>
          </a:bodyPr>
          <a:lstStyle>
            <a:lvl1pPr algn="r"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0242" y="4232180"/>
            <a:ext cx="7210395" cy="1704017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ru-RU"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latinLnBrk="0">
              <a:buNone/>
              <a:defRPr lang="ru-RU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ru-RU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ru-RU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047096" y="2869904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19863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0244" y="2336873"/>
            <a:ext cx="3523769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95594" y="2336873"/>
            <a:ext cx="3525044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039107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1" name="Рисунок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Прямоугольник 12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4" y="753238"/>
            <a:ext cx="7210397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9767" y="2336882"/>
            <a:ext cx="3354245" cy="693135"/>
          </a:xfrm>
        </p:spPr>
        <p:txBody>
          <a:bodyPr anchor="b"/>
          <a:lstStyle>
            <a:lvl1pPr marL="0" indent="0" latinLnBrk="0">
              <a:buNone/>
              <a:defRPr lang="ru-RU" sz="2400" b="1"/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0244" y="3030017"/>
            <a:ext cx="3523766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365116" y="2336873"/>
            <a:ext cx="3355521" cy="692076"/>
          </a:xfrm>
        </p:spPr>
        <p:txBody>
          <a:bodyPr anchor="b"/>
          <a:lstStyle>
            <a:lvl1pPr marL="0" indent="0" latinLnBrk="0">
              <a:buNone/>
              <a:defRPr lang="ru-RU" sz="2400" b="1"/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95594" y="3030017"/>
            <a:ext cx="3525044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/>
              <a:pPr/>
              <a:t>27.09.2013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29254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7" name="Рисунок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Прямоугольник 8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/>
              <a:pPr/>
              <a:t>27.09.2013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014691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/>
              <a:pPr/>
              <a:t>27.09.2013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053788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1" y="753227"/>
            <a:ext cx="7210394" cy="1080940"/>
          </a:xfrm>
        </p:spPr>
        <p:txBody>
          <a:bodyPr anchor="ctr">
            <a:normAutofit/>
          </a:bodyPr>
          <a:lstStyle>
            <a:lvl1pPr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14385" y="2336880"/>
            <a:ext cx="4206252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5" y="2336878"/>
            <a:ext cx="2842559" cy="3599317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333339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7" name="Рисунок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7" y="753228"/>
            <a:ext cx="7210393" cy="1080938"/>
          </a:xfrm>
        </p:spPr>
        <p:txBody>
          <a:bodyPr anchor="ctr">
            <a:normAutofit/>
          </a:bodyPr>
          <a:lstStyle>
            <a:lvl1pPr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3651254" y="2336874"/>
            <a:ext cx="406938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 latinLnBrk="0">
              <a:buNone/>
              <a:defRPr lang="ru-RU" sz="3200"/>
            </a:lvl1pPr>
            <a:lvl2pPr marL="457200" indent="0" latinLnBrk="0">
              <a:buNone/>
              <a:defRPr lang="ru-RU" sz="2800"/>
            </a:lvl2pPr>
            <a:lvl3pPr marL="914400" indent="0" latinLnBrk="0">
              <a:buNone/>
              <a:defRPr lang="ru-RU" sz="2400"/>
            </a:lvl3pPr>
            <a:lvl4pPr marL="1371600" indent="0" latinLnBrk="0">
              <a:buNone/>
              <a:defRPr lang="ru-RU" sz="2000"/>
            </a:lvl4pPr>
            <a:lvl5pPr marL="1828800" indent="0" latinLnBrk="0">
              <a:buNone/>
              <a:defRPr lang="ru-RU" sz="2000"/>
            </a:lvl5pPr>
            <a:lvl6pPr marL="2286000" indent="0" latinLnBrk="0">
              <a:buNone/>
              <a:defRPr lang="ru-RU" sz="2000"/>
            </a:lvl6pPr>
            <a:lvl7pPr marL="2743200" indent="0" latinLnBrk="0">
              <a:buNone/>
              <a:defRPr lang="ru-RU" sz="2000"/>
            </a:lvl7pPr>
            <a:lvl8pPr marL="3200400" indent="0" latinLnBrk="0">
              <a:buNone/>
              <a:defRPr lang="ru-RU" sz="2000"/>
            </a:lvl8pPr>
            <a:lvl9pPr marL="3657600" indent="0" latinLnBrk="0">
              <a:buNone/>
              <a:defRPr lang="ru-RU"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2" y="2336879"/>
            <a:ext cx="2907192" cy="3599315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1206748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4" y="4711625"/>
            <a:ext cx="7210394" cy="453051"/>
          </a:xfrm>
        </p:spPr>
        <p:txBody>
          <a:bodyPr anchor="b">
            <a:normAutofit/>
          </a:bodyPr>
          <a:lstStyle>
            <a:lvl1pPr latinLnBrk="0">
              <a:defRPr lang="ru-RU"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510244" y="609606"/>
            <a:ext cx="721039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 latinLnBrk="0">
              <a:buNone/>
              <a:defRPr lang="ru-RU" sz="3200"/>
            </a:lvl1pPr>
            <a:lvl2pPr marL="457200" indent="0" latinLnBrk="0">
              <a:buNone/>
              <a:defRPr lang="ru-RU" sz="2800"/>
            </a:lvl2pPr>
            <a:lvl3pPr marL="914400" indent="0" latinLnBrk="0">
              <a:buNone/>
              <a:defRPr lang="ru-RU" sz="2400"/>
            </a:lvl3pPr>
            <a:lvl4pPr marL="1371600" indent="0" latinLnBrk="0">
              <a:buNone/>
              <a:defRPr lang="ru-RU" sz="2000"/>
            </a:lvl4pPr>
            <a:lvl5pPr marL="1828800" indent="0" latinLnBrk="0">
              <a:buNone/>
              <a:defRPr lang="ru-RU" sz="2000"/>
            </a:lvl5pPr>
            <a:lvl6pPr marL="2286000" indent="0" latinLnBrk="0">
              <a:buNone/>
              <a:defRPr lang="ru-RU" sz="2000"/>
            </a:lvl6pPr>
            <a:lvl7pPr marL="2743200" indent="0" latinLnBrk="0">
              <a:buNone/>
              <a:defRPr lang="ru-RU" sz="2000"/>
            </a:lvl7pPr>
            <a:lvl8pPr marL="3200400" indent="0" latinLnBrk="0">
              <a:buNone/>
              <a:defRPr lang="ru-RU" sz="2000"/>
            </a:lvl8pPr>
            <a:lvl9pPr marL="3657600" indent="0" latinLnBrk="0">
              <a:buNone/>
              <a:defRPr lang="ru-RU"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3" y="5169592"/>
            <a:ext cx="7210397" cy="622971"/>
          </a:xfrm>
        </p:spPr>
        <p:txBody>
          <a:bodyPr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6" y="4711318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806075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1" y="609597"/>
            <a:ext cx="7210394" cy="3592750"/>
          </a:xfrm>
        </p:spPr>
        <p:txBody>
          <a:bodyPr anchor="ctr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4" y="4711624"/>
            <a:ext cx="7210394" cy="1090789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6" y="4711624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7452718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13" name="Рисунок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Прямоугольник 14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892" y="609607"/>
            <a:ext cx="6539158" cy="3036061"/>
          </a:xfrm>
        </p:spPr>
        <p:txBody>
          <a:bodyPr anchor="ctr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2" name="Текст 3"/>
          <p:cNvSpPr>
            <a:spLocks noGrp="1"/>
          </p:cNvSpPr>
          <p:nvPr>
            <p:ph type="body" sz="half" idx="13"/>
          </p:nvPr>
        </p:nvSpPr>
        <p:spPr>
          <a:xfrm>
            <a:off x="1051717" y="3653379"/>
            <a:ext cx="6117434" cy="548968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4" y="4711624"/>
            <a:ext cx="7210394" cy="1090789"/>
          </a:xfrm>
        </p:spPr>
        <p:txBody>
          <a:bodyPr anchor="ctr">
            <a:normAutofit/>
          </a:bodyPr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6" y="4709934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  <p:sp>
        <p:nvSpPr>
          <p:cNvPr id="16" name="Текстовое поле 15"/>
          <p:cNvSpPr txBox="1"/>
          <p:nvPr/>
        </p:nvSpPr>
        <p:spPr>
          <a:xfrm>
            <a:off x="437679" y="74811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latinLnBrk="0">
              <a:spcBef>
                <a:spcPct val="0"/>
              </a:spcBef>
              <a:buNone/>
              <a:defRPr lang="ru-RU"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 latinLnBrk="0">
              <a:defRPr lang="ru-RU">
                <a:solidFill>
                  <a:schemeClr val="tx2"/>
                </a:solidFill>
              </a:defRPr>
            </a:lvl2pPr>
            <a:lvl3pPr latinLnBrk="0">
              <a:defRPr lang="ru-RU">
                <a:solidFill>
                  <a:schemeClr val="tx2"/>
                </a:solidFill>
              </a:defRPr>
            </a:lvl3pPr>
            <a:lvl4pPr latinLnBrk="0">
              <a:defRPr lang="ru-RU">
                <a:solidFill>
                  <a:schemeClr val="tx2"/>
                </a:solidFill>
              </a:defRPr>
            </a:lvl4pPr>
            <a:lvl5pPr latinLnBrk="0">
              <a:defRPr lang="ru-RU">
                <a:solidFill>
                  <a:schemeClr val="tx2"/>
                </a:solidFill>
              </a:defRPr>
            </a:lvl5pPr>
            <a:lvl6pPr latinLnBrk="0">
              <a:defRPr lang="ru-RU">
                <a:solidFill>
                  <a:schemeClr val="tx2"/>
                </a:solidFill>
              </a:defRPr>
            </a:lvl6pPr>
            <a:lvl7pPr latinLnBrk="0">
              <a:defRPr lang="ru-RU">
                <a:solidFill>
                  <a:schemeClr val="tx2"/>
                </a:solidFill>
              </a:defRPr>
            </a:lvl7pPr>
            <a:lvl8pPr latinLnBrk="0">
              <a:defRPr lang="ru-RU">
                <a:solidFill>
                  <a:schemeClr val="tx2"/>
                </a:solidFill>
              </a:defRPr>
            </a:lvl8pPr>
            <a:lvl9pPr latinLnBrk="0">
              <a:defRPr lang="ru-RU">
                <a:solidFill>
                  <a:schemeClr val="tx2"/>
                </a:solidFill>
              </a:defRPr>
            </a:lvl9pPr>
          </a:lstStyle>
          <a:p>
            <a:pPr lvl="0"/>
            <a:r>
              <a:rPr lang="ru-RU" sz="7200">
                <a:solidFill>
                  <a:schemeClr val="tx1"/>
                </a:solidFill>
                <a:effectLst/>
              </a:rPr>
              <a:t>«</a:t>
            </a:r>
          </a:p>
        </p:txBody>
      </p:sp>
      <p:sp>
        <p:nvSpPr>
          <p:cNvPr id="17" name="Текстовое поле 16"/>
          <p:cNvSpPr txBox="1"/>
          <p:nvPr/>
        </p:nvSpPr>
        <p:spPr>
          <a:xfrm>
            <a:off x="7247107" y="3033524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latinLnBrk="0">
              <a:spcBef>
                <a:spcPct val="0"/>
              </a:spcBef>
              <a:buNone/>
              <a:defRPr lang="ru-RU"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 latinLnBrk="0">
              <a:defRPr lang="ru-RU">
                <a:solidFill>
                  <a:schemeClr val="tx2"/>
                </a:solidFill>
              </a:defRPr>
            </a:lvl2pPr>
            <a:lvl3pPr latinLnBrk="0">
              <a:defRPr lang="ru-RU">
                <a:solidFill>
                  <a:schemeClr val="tx2"/>
                </a:solidFill>
              </a:defRPr>
            </a:lvl3pPr>
            <a:lvl4pPr latinLnBrk="0">
              <a:defRPr lang="ru-RU">
                <a:solidFill>
                  <a:schemeClr val="tx2"/>
                </a:solidFill>
              </a:defRPr>
            </a:lvl4pPr>
            <a:lvl5pPr latinLnBrk="0">
              <a:defRPr lang="ru-RU">
                <a:solidFill>
                  <a:schemeClr val="tx2"/>
                </a:solidFill>
              </a:defRPr>
            </a:lvl5pPr>
            <a:lvl6pPr latinLnBrk="0">
              <a:defRPr lang="ru-RU">
                <a:solidFill>
                  <a:schemeClr val="tx2"/>
                </a:solidFill>
              </a:defRPr>
            </a:lvl6pPr>
            <a:lvl7pPr latinLnBrk="0">
              <a:defRPr lang="ru-RU">
                <a:solidFill>
                  <a:schemeClr val="tx2"/>
                </a:solidFill>
              </a:defRPr>
            </a:lvl7pPr>
            <a:lvl8pPr latinLnBrk="0">
              <a:defRPr lang="ru-RU">
                <a:solidFill>
                  <a:schemeClr val="tx2"/>
                </a:solidFill>
              </a:defRPr>
            </a:lvl8pPr>
            <a:lvl9pPr latinLnBrk="0">
              <a:defRPr lang="ru-RU"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ru-RU" sz="7200">
                <a:solidFill>
                  <a:schemeClr val="tx1"/>
                </a:solidFill>
                <a:effectLst/>
              </a:rPr>
              <a:t>»</a:t>
            </a:r>
          </a:p>
        </p:txBody>
      </p:sp>
    </p:spTree>
    <p:extLst>
      <p:ext uri="{BB962C8B-B14F-4D97-AF65-F5344CB8AC3E}">
        <p14:creationId xmlns="" xmlns:p14="http://schemas.microsoft.com/office/powerpoint/2010/main" val="189702307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928628"/>
            <a:ext cx="7828359" cy="321164"/>
          </a:xfrm>
          <a:prstGeom prst="rect">
            <a:avLst/>
          </a:prstGeom>
        </p:spPr>
      </p:pic>
      <p:pic>
        <p:nvPicPr>
          <p:cNvPr id="10" name="Рисунок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5929622"/>
            <a:ext cx="1202248" cy="14427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2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Прямоугольник 11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3" y="4711624"/>
            <a:ext cx="7210397" cy="588535"/>
          </a:xfrm>
        </p:spPr>
        <p:txBody>
          <a:bodyPr anchor="b"/>
          <a:lstStyle>
            <a:lvl1pPr latinLnBrk="0">
              <a:defRPr lang="ru-RU"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4" y="5300158"/>
            <a:ext cx="7210397" cy="502255"/>
          </a:xfrm>
        </p:spPr>
        <p:txBody>
          <a:bodyPr anchor="t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/>
              <a:pPr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47096" y="4709934"/>
            <a:ext cx="865613" cy="1090789"/>
          </a:xfrm>
        </p:spPr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6864631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столб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4" name="Рисунок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Прямоугольник 16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501917" y="753228"/>
            <a:ext cx="721872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" name="Текст 2"/>
          <p:cNvSpPr>
            <a:spLocks noGrp="1"/>
          </p:cNvSpPr>
          <p:nvPr>
            <p:ph type="body" idx="1"/>
          </p:nvPr>
        </p:nvSpPr>
        <p:spPr>
          <a:xfrm>
            <a:off x="495709" y="2336873"/>
            <a:ext cx="2302526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Текст 3"/>
          <p:cNvSpPr>
            <a:spLocks noGrp="1"/>
          </p:cNvSpPr>
          <p:nvPr>
            <p:ph type="body" sz="half" idx="15"/>
          </p:nvPr>
        </p:nvSpPr>
        <p:spPr>
          <a:xfrm>
            <a:off x="510245" y="3022682"/>
            <a:ext cx="2287277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Текст 4"/>
          <p:cNvSpPr>
            <a:spLocks noGrp="1"/>
          </p:cNvSpPr>
          <p:nvPr>
            <p:ph type="body" sz="quarter" idx="3"/>
          </p:nvPr>
        </p:nvSpPr>
        <p:spPr>
          <a:xfrm>
            <a:off x="2967019" y="2336873"/>
            <a:ext cx="2297430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Текст 3"/>
          <p:cNvSpPr>
            <a:spLocks noGrp="1"/>
          </p:cNvSpPr>
          <p:nvPr>
            <p:ph type="body" sz="half" idx="16"/>
          </p:nvPr>
        </p:nvSpPr>
        <p:spPr>
          <a:xfrm>
            <a:off x="2959103" y="3022682"/>
            <a:ext cx="2297430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Текст 4"/>
          <p:cNvSpPr>
            <a:spLocks noGrp="1"/>
          </p:cNvSpPr>
          <p:nvPr>
            <p:ph type="body" sz="quarter" idx="13"/>
          </p:nvPr>
        </p:nvSpPr>
        <p:spPr>
          <a:xfrm>
            <a:off x="5418121" y="2336873"/>
            <a:ext cx="230251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Текст 3"/>
          <p:cNvSpPr>
            <a:spLocks noGrp="1"/>
          </p:cNvSpPr>
          <p:nvPr>
            <p:ph type="body" sz="half" idx="17"/>
          </p:nvPr>
        </p:nvSpPr>
        <p:spPr>
          <a:xfrm>
            <a:off x="5418121" y="3022682"/>
            <a:ext cx="2302519" cy="2913513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/>
              <a:pPr/>
              <a:t>27.09.2013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35178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16" name="Рисунок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Прямоугольник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Заголовок 1"/>
          <p:cNvSpPr>
            <a:spLocks noGrp="1"/>
          </p:cNvSpPr>
          <p:nvPr>
            <p:ph type="title"/>
          </p:nvPr>
        </p:nvSpPr>
        <p:spPr>
          <a:xfrm>
            <a:off x="510242" y="753228"/>
            <a:ext cx="7210395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9" name="Текст 2"/>
          <p:cNvSpPr>
            <a:spLocks noGrp="1"/>
          </p:cNvSpPr>
          <p:nvPr>
            <p:ph type="body" idx="1"/>
          </p:nvPr>
        </p:nvSpPr>
        <p:spPr>
          <a:xfrm>
            <a:off x="510243" y="4297503"/>
            <a:ext cx="228727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Рисунок 2"/>
          <p:cNvSpPr>
            <a:spLocks noGrp="1" noChangeAspect="1"/>
          </p:cNvSpPr>
          <p:nvPr>
            <p:ph type="pic" idx="15"/>
          </p:nvPr>
        </p:nvSpPr>
        <p:spPr>
          <a:xfrm>
            <a:off x="510243" y="2336873"/>
            <a:ext cx="228727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21" name="Текст 3"/>
          <p:cNvSpPr>
            <a:spLocks noGrp="1"/>
          </p:cNvSpPr>
          <p:nvPr>
            <p:ph type="body" sz="half" idx="18"/>
          </p:nvPr>
        </p:nvSpPr>
        <p:spPr>
          <a:xfrm>
            <a:off x="510243" y="4873765"/>
            <a:ext cx="2287279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Текст 4"/>
          <p:cNvSpPr>
            <a:spLocks noGrp="1"/>
          </p:cNvSpPr>
          <p:nvPr>
            <p:ph type="body" sz="quarter" idx="3"/>
          </p:nvPr>
        </p:nvSpPr>
        <p:spPr>
          <a:xfrm>
            <a:off x="2959103" y="4297503"/>
            <a:ext cx="2297430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Рисунок 2"/>
          <p:cNvSpPr>
            <a:spLocks noGrp="1" noChangeAspect="1"/>
          </p:cNvSpPr>
          <p:nvPr>
            <p:ph type="pic" idx="21"/>
          </p:nvPr>
        </p:nvSpPr>
        <p:spPr>
          <a:xfrm>
            <a:off x="2959103" y="2336873"/>
            <a:ext cx="229743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24" name="Текст 3"/>
          <p:cNvSpPr>
            <a:spLocks noGrp="1"/>
          </p:cNvSpPr>
          <p:nvPr>
            <p:ph type="body" sz="half" idx="19"/>
          </p:nvPr>
        </p:nvSpPr>
        <p:spPr>
          <a:xfrm>
            <a:off x="2958092" y="4873764"/>
            <a:ext cx="2300473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4"/>
          <p:cNvSpPr>
            <a:spLocks noGrp="1"/>
          </p:cNvSpPr>
          <p:nvPr>
            <p:ph type="body" sz="quarter" idx="13"/>
          </p:nvPr>
        </p:nvSpPr>
        <p:spPr>
          <a:xfrm>
            <a:off x="5423013" y="4297503"/>
            <a:ext cx="2297629" cy="576262"/>
          </a:xfrm>
        </p:spPr>
        <p:txBody>
          <a:bodyPr anchor="b">
            <a:noAutofit/>
          </a:bodyPr>
          <a:lstStyle>
            <a:lvl1pPr marL="0" indent="0" latinLnBrk="0">
              <a:buNone/>
              <a:defRPr lang="ru-RU" sz="2400" b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ru-RU" sz="2000" b="1"/>
            </a:lvl2pPr>
            <a:lvl3pPr marL="914400" indent="0" latinLnBrk="0">
              <a:buNone/>
              <a:defRPr lang="ru-RU" sz="1800" b="1"/>
            </a:lvl3pPr>
            <a:lvl4pPr marL="1371600" indent="0" latinLnBrk="0">
              <a:buNone/>
              <a:defRPr lang="ru-RU" sz="1600" b="1"/>
            </a:lvl4pPr>
            <a:lvl5pPr marL="1828800" indent="0" latinLnBrk="0">
              <a:buNone/>
              <a:defRPr lang="ru-RU" sz="1600" b="1"/>
            </a:lvl5pPr>
            <a:lvl6pPr marL="2286000" indent="0" latinLnBrk="0">
              <a:buNone/>
              <a:defRPr lang="ru-RU" sz="1600" b="1"/>
            </a:lvl6pPr>
            <a:lvl7pPr marL="2743200" indent="0" latinLnBrk="0">
              <a:buNone/>
              <a:defRPr lang="ru-RU" sz="1600" b="1"/>
            </a:lvl7pPr>
            <a:lvl8pPr marL="3200400" indent="0" latinLnBrk="0">
              <a:buNone/>
              <a:defRPr lang="ru-RU" sz="1600" b="1"/>
            </a:lvl8pPr>
            <a:lvl9pPr marL="3657600" indent="0" latinLnBrk="0">
              <a:buNone/>
              <a:defRPr lang="ru-RU"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Рисунок 2"/>
          <p:cNvSpPr>
            <a:spLocks noGrp="1" noChangeAspect="1"/>
          </p:cNvSpPr>
          <p:nvPr>
            <p:ph type="pic" idx="22"/>
          </p:nvPr>
        </p:nvSpPr>
        <p:spPr>
          <a:xfrm>
            <a:off x="5423012" y="2336873"/>
            <a:ext cx="229762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 latinLnBrk="0">
              <a:buNone/>
              <a:defRPr lang="ru-RU" sz="1600"/>
            </a:lvl1pPr>
            <a:lvl2pPr marL="457200" indent="0" latinLnBrk="0">
              <a:buNone/>
              <a:defRPr lang="ru-RU" sz="1600"/>
            </a:lvl2pPr>
            <a:lvl3pPr marL="914400" indent="0" latinLnBrk="0">
              <a:buNone/>
              <a:defRPr lang="ru-RU" sz="1600"/>
            </a:lvl3pPr>
            <a:lvl4pPr marL="1371600" indent="0" latinLnBrk="0">
              <a:buNone/>
              <a:defRPr lang="ru-RU" sz="1600"/>
            </a:lvl4pPr>
            <a:lvl5pPr marL="1828800" indent="0" latinLnBrk="0">
              <a:buNone/>
              <a:defRPr lang="ru-RU" sz="1600"/>
            </a:lvl5pPr>
            <a:lvl6pPr marL="2286000" indent="0" latinLnBrk="0">
              <a:buNone/>
              <a:defRPr lang="ru-RU" sz="1600"/>
            </a:lvl6pPr>
            <a:lvl7pPr marL="2743200" indent="0" latinLnBrk="0">
              <a:buNone/>
              <a:defRPr lang="ru-RU" sz="1600"/>
            </a:lvl7pPr>
            <a:lvl8pPr marL="3200400" indent="0" latinLnBrk="0">
              <a:buNone/>
              <a:defRPr lang="ru-RU" sz="1600"/>
            </a:lvl8pPr>
            <a:lvl9pPr marL="3657600" indent="0" latinLnBrk="0">
              <a:buNone/>
              <a:defRPr lang="ru-RU" sz="16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27" name="Текст 3"/>
          <p:cNvSpPr>
            <a:spLocks noGrp="1"/>
          </p:cNvSpPr>
          <p:nvPr>
            <p:ph type="body" sz="half" idx="20"/>
          </p:nvPr>
        </p:nvSpPr>
        <p:spPr>
          <a:xfrm>
            <a:off x="5422915" y="4873762"/>
            <a:ext cx="2300672" cy="1062422"/>
          </a:xfrm>
        </p:spPr>
        <p:txBody>
          <a:bodyPr anchor="t">
            <a:normAutofit/>
          </a:bodyPr>
          <a:lstStyle>
            <a:lvl1pPr marL="0" indent="0" latinLnBrk="0">
              <a:buNone/>
              <a:defRPr lang="ru-RU" sz="1400"/>
            </a:lvl1pPr>
            <a:lvl2pPr marL="457200" indent="0" latinLnBrk="0">
              <a:buNone/>
              <a:defRPr lang="ru-RU" sz="1200"/>
            </a:lvl2pPr>
            <a:lvl3pPr marL="914400" indent="0" latinLnBrk="0">
              <a:buNone/>
              <a:defRPr lang="ru-RU" sz="1000"/>
            </a:lvl3pPr>
            <a:lvl4pPr marL="1371600" indent="0" latinLnBrk="0">
              <a:buNone/>
              <a:defRPr lang="ru-RU" sz="900"/>
            </a:lvl4pPr>
            <a:lvl5pPr marL="1828800" indent="0" latinLnBrk="0">
              <a:buNone/>
              <a:defRPr lang="ru-RU" sz="900"/>
            </a:lvl5pPr>
            <a:lvl6pPr marL="2286000" indent="0" latinLnBrk="0">
              <a:buNone/>
              <a:defRPr lang="ru-RU" sz="900"/>
            </a:lvl6pPr>
            <a:lvl7pPr marL="2743200" indent="0" latinLnBrk="0">
              <a:buNone/>
              <a:defRPr lang="ru-RU" sz="900"/>
            </a:lvl7pPr>
            <a:lvl8pPr marL="3200400" indent="0" latinLnBrk="0">
              <a:buNone/>
              <a:defRPr lang="ru-RU" sz="900"/>
            </a:lvl8pPr>
            <a:lvl9pPr marL="3657600" indent="0" latinLnBrk="0">
              <a:buNone/>
              <a:defRPr lang="ru-RU"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/>
              <a:pPr/>
              <a:t>27.09.2013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9172961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970240"/>
            <a:ext cx="7828359" cy="321164"/>
          </a:xfrm>
          <a:prstGeom prst="rect">
            <a:avLst/>
          </a:prstGeom>
        </p:spPr>
      </p:pic>
      <p:pic>
        <p:nvPicPr>
          <p:cNvPr id="8" name="Рисунок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1" y="1971234"/>
            <a:ext cx="1202248" cy="14427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Прямоугольник 9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 latinLnBrk="0">
              <a:defRPr lang="ru-RU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4990371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 rot="5400000">
            <a:off x="5448782" y="2040428"/>
            <a:ext cx="5106988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Прямоугольник 7"/>
          <p:cNvSpPr/>
          <p:nvPr/>
        </p:nvSpPr>
        <p:spPr>
          <a:xfrm rot="5400000">
            <a:off x="7200781" y="5543436"/>
            <a:ext cx="1602997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96925" y="609597"/>
            <a:ext cx="80535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0241" y="609606"/>
            <a:ext cx="6652503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05344" y="5936196"/>
            <a:ext cx="2057400" cy="365125"/>
          </a:xfrm>
        </p:spPr>
        <p:txBody>
          <a:bodyPr/>
          <a:lstStyle/>
          <a:p>
            <a:fld id="{6178E61D-D431-422C-9764-11DAFE33AB63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0243" y="5936197"/>
            <a:ext cx="45951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573167" y="5398642"/>
            <a:ext cx="865613" cy="1090789"/>
          </a:xfrm>
        </p:spPr>
        <p:txBody>
          <a:bodyPr anchor="t"/>
          <a:lstStyle>
            <a:lvl1pPr algn="ctr" latinLnBrk="0">
              <a:defRPr lang="ru-RU"/>
            </a:lvl1pPr>
          </a:lstStyle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4454594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1" y="753227"/>
            <a:ext cx="7210394" cy="1080940"/>
          </a:xfrm>
        </p:spPr>
        <p:txBody>
          <a:bodyPr anchor="ctr">
            <a:normAutofit/>
          </a:bodyPr>
          <a:lstStyle>
            <a:lvl1pPr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14385" y="2336874"/>
            <a:ext cx="4206252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1" y="2336873"/>
            <a:ext cx="2842559" cy="3599317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9" name="Рисунок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3" y="753228"/>
            <a:ext cx="7210393" cy="1080938"/>
          </a:xfrm>
        </p:spPr>
        <p:txBody>
          <a:bodyPr anchor="ctr">
            <a:normAutofit/>
          </a:bodyPr>
          <a:lstStyle>
            <a:lvl1pPr latinLnBrk="0">
              <a:defRPr lang="ru-RU" sz="36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 noChangeAspect="1"/>
          </p:cNvSpPr>
          <p:nvPr>
            <p:ph type="pic" idx="1"/>
          </p:nvPr>
        </p:nvSpPr>
        <p:spPr>
          <a:xfrm>
            <a:off x="3651250" y="2336874"/>
            <a:ext cx="406938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 latinLnBrk="0">
              <a:buNone/>
              <a:defRPr lang="ru-RU" sz="3200"/>
            </a:lvl1pPr>
            <a:lvl2pPr marL="457200" indent="0" latinLnBrk="0">
              <a:buNone/>
              <a:defRPr lang="ru-RU" sz="2800"/>
            </a:lvl2pPr>
            <a:lvl3pPr marL="914400" indent="0" latinLnBrk="0">
              <a:buNone/>
              <a:defRPr lang="ru-RU" sz="2400"/>
            </a:lvl3pPr>
            <a:lvl4pPr marL="1371600" indent="0" latinLnBrk="0">
              <a:buNone/>
              <a:defRPr lang="ru-RU" sz="2000"/>
            </a:lvl4pPr>
            <a:lvl5pPr marL="1828800" indent="0" latinLnBrk="0">
              <a:buNone/>
              <a:defRPr lang="ru-RU" sz="2000"/>
            </a:lvl5pPr>
            <a:lvl6pPr marL="2286000" indent="0" latinLnBrk="0">
              <a:buNone/>
              <a:defRPr lang="ru-RU" sz="2000"/>
            </a:lvl6pPr>
            <a:lvl7pPr marL="2743200" indent="0" latinLnBrk="0">
              <a:buNone/>
              <a:defRPr lang="ru-RU" sz="2000"/>
            </a:lvl7pPr>
            <a:lvl8pPr marL="3200400" indent="0" latinLnBrk="0">
              <a:buNone/>
              <a:defRPr lang="ru-RU" sz="2000"/>
            </a:lvl8pPr>
            <a:lvl9pPr marL="3657600" indent="0" latinLnBrk="0">
              <a:buNone/>
              <a:defRPr lang="ru-RU" sz="2000"/>
            </a:lvl9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0242" y="2336874"/>
            <a:ext cx="2907192" cy="3599315"/>
          </a:xfrm>
        </p:spPr>
        <p:txBody>
          <a:bodyPr anchor="ctr"/>
          <a:lstStyle>
            <a:lvl1pPr marL="0" indent="0" latinLnBrk="0">
              <a:buNone/>
              <a:defRPr lang="ru-RU" sz="1600"/>
            </a:lvl1pPr>
            <a:lvl2pPr marL="457200" indent="0" latinLnBrk="0">
              <a:buNone/>
              <a:defRPr lang="ru-RU" sz="1400"/>
            </a:lvl2pPr>
            <a:lvl3pPr marL="914400" indent="0" latinLnBrk="0">
              <a:buNone/>
              <a:defRPr lang="ru-RU" sz="1200"/>
            </a:lvl3pPr>
            <a:lvl4pPr marL="1371600" indent="0" latinLnBrk="0">
              <a:buNone/>
              <a:defRPr lang="ru-RU" sz="1000"/>
            </a:lvl4pPr>
            <a:lvl5pPr marL="1828800" indent="0" latinLnBrk="0">
              <a:buNone/>
              <a:defRPr lang="ru-RU" sz="1000"/>
            </a:lvl5pPr>
            <a:lvl6pPr marL="2286000" indent="0" latinLnBrk="0">
              <a:buNone/>
              <a:defRPr lang="ru-RU" sz="1000"/>
            </a:lvl6pPr>
            <a:lvl7pPr marL="2743200" indent="0" latinLnBrk="0">
              <a:buNone/>
              <a:defRPr lang="ru-RU" sz="1000"/>
            </a:lvl7pPr>
            <a:lvl8pPr marL="3200400" indent="0" latinLnBrk="0">
              <a:buNone/>
              <a:defRPr lang="ru-RU" sz="1000"/>
            </a:lvl8pPr>
            <a:lvl9pPr marL="3657600" indent="0" latinLnBrk="0">
              <a:buNone/>
              <a:defRPr lang="ru-RU"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4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63.xml"/><Relationship Id="rId17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3.xml"/><Relationship Id="rId16" Type="http://schemas.openxmlformats.org/officeDocument/2006/relationships/slideLayout" Target="../slideLayouts/slideLayout67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Relationship Id="rId14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ashOverlay-FullResolve.png"/>
          <p:cNvPicPr>
            <a:picLocks noChangeAspect="1"/>
          </p:cNvPicPr>
          <p:nvPr/>
        </p:nvPicPr>
        <p:blipFill>
          <a:blip r:embed="rId19" cstate="print">
            <a:alphaModFix amt="1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1" y="753228"/>
            <a:ext cx="7210396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0241" y="2336873"/>
            <a:ext cx="7210396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663236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ru-RU"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510241" y="5936189"/>
            <a:ext cx="51529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ru-RU"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047092" y="753228"/>
            <a:ext cx="865613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ru-RU"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ru-RU"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ru-RU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ashOverlay-FullResolve.png"/>
          <p:cNvPicPr>
            <a:picLocks noChangeAspect="1"/>
          </p:cNvPicPr>
          <p:nvPr/>
        </p:nvPicPr>
        <p:blipFill>
          <a:blip r:embed="rId19" cstate="print">
            <a:alphaModFix amt="1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2" y="753228"/>
            <a:ext cx="7210396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0242" y="2336873"/>
            <a:ext cx="7210396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663236" y="593619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ru-RU"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510242" y="5936191"/>
            <a:ext cx="51529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ru-RU"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047093" y="753230"/>
            <a:ext cx="865613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ru-RU"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7628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ru-RU"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ru-RU"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ashOverlay-FullResolve.png"/>
          <p:cNvPicPr>
            <a:picLocks noChangeAspect="1"/>
          </p:cNvPicPr>
          <p:nvPr/>
        </p:nvPicPr>
        <p:blipFill>
          <a:blip r:embed="rId19" cstate="print">
            <a:alphaModFix amt="1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3" y="753228"/>
            <a:ext cx="7210396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0243" y="2336873"/>
            <a:ext cx="7210396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663236" y="593619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ru-RU"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510242" y="5936193"/>
            <a:ext cx="51529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ru-RU"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047094" y="753232"/>
            <a:ext cx="865613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ru-RU"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758266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ru-RU"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ru-RU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ashOverlay-FullResolve.png"/>
          <p:cNvPicPr>
            <a:picLocks noChangeAspect="1"/>
          </p:cNvPicPr>
          <p:nvPr/>
        </p:nvPicPr>
        <p:blipFill>
          <a:blip r:embed="rId19" cstate="print">
            <a:alphaModFix amt="1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243" y="753228"/>
            <a:ext cx="7210396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0243" y="2336873"/>
            <a:ext cx="7210396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663236" y="593619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ru-RU"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/>
              <a:pPr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510242" y="5936195"/>
            <a:ext cx="51529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ru-RU"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047095" y="753234"/>
            <a:ext cx="865613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ru-RU"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268976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ru-RU"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ru-RU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2733709"/>
            <a:ext cx="6618344" cy="1373070"/>
          </a:xfrm>
        </p:spPr>
        <p:txBody>
          <a:bodyPr/>
          <a:lstStyle/>
          <a:p>
            <a:r>
              <a:rPr lang="uk-UA" dirty="0" smtClean="0"/>
              <a:t>ВИБІР ЗАРУБІЖНИХ РИНКІВ</a:t>
            </a:r>
            <a:endParaRPr lang="uk-UA" dirty="0"/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Висоту</a:t>
            </a:r>
            <a:r>
              <a:rPr lang="ru-RU" dirty="0" smtClean="0"/>
              <a:t> </a:t>
            </a:r>
            <a:r>
              <a:rPr lang="ru-RU" dirty="0" err="1" smtClean="0"/>
              <a:t>бар’єра</a:t>
            </a:r>
            <a:r>
              <a:rPr lang="ru-RU" dirty="0" smtClean="0"/>
              <a:t> </a:t>
            </a:r>
            <a:r>
              <a:rPr lang="ru-RU" dirty="0" err="1" smtClean="0"/>
              <a:t>визначають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фактори</a:t>
            </a:r>
            <a:r>
              <a:rPr lang="ru-RU" dirty="0" smtClean="0"/>
              <a:t>: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2276872"/>
          <a:ext cx="8382238" cy="3900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Висоту</a:t>
            </a:r>
            <a:r>
              <a:rPr lang="ru-RU" dirty="0" smtClean="0"/>
              <a:t> </a:t>
            </a:r>
            <a:r>
              <a:rPr lang="ru-RU" dirty="0" err="1" smtClean="0"/>
              <a:t>бар’єра</a:t>
            </a:r>
            <a:r>
              <a:rPr lang="ru-RU" dirty="0" smtClean="0"/>
              <a:t> </a:t>
            </a:r>
            <a:r>
              <a:rPr lang="ru-RU" dirty="0" err="1" smtClean="0"/>
              <a:t>визначають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фактори</a:t>
            </a:r>
            <a:r>
              <a:rPr lang="ru-RU" dirty="0" smtClean="0"/>
              <a:t>: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2132856"/>
          <a:ext cx="8568952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«</a:t>
            </a:r>
            <a:r>
              <a:rPr lang="ru-RU" dirty="0" err="1" smtClean="0"/>
              <a:t>Національний</a:t>
            </a:r>
            <a:r>
              <a:rPr lang="ru-RU" dirty="0" smtClean="0"/>
              <a:t> ромб» М. Портера.</a:t>
            </a:r>
            <a:endParaRPr lang="uk-UA" dirty="0"/>
          </a:p>
        </p:txBody>
      </p:sp>
      <p:pic>
        <p:nvPicPr>
          <p:cNvPr id="83970" name="Picture 2" descr="Quot;Діамантова&quot; теорія Портер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131712"/>
            <a:ext cx="8352928" cy="453764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</a:t>
            </a:r>
            <a:r>
              <a:rPr lang="ru-RU" dirty="0" err="1" smtClean="0"/>
              <a:t>Національний</a:t>
            </a:r>
            <a:r>
              <a:rPr lang="ru-RU" dirty="0" smtClean="0"/>
              <a:t> ромб» М. Портера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10242" y="2336872"/>
          <a:ext cx="8094206" cy="4188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Стадії </a:t>
            </a:r>
            <a:r>
              <a:rPr lang="uk-UA" dirty="0" smtClean="0"/>
              <a:t>конкурентоспроможності національної економіки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0242" y="2336873"/>
            <a:ext cx="8022198" cy="2172247"/>
          </a:xfrm>
        </p:spPr>
        <p:txBody>
          <a:bodyPr>
            <a:normAutofit/>
          </a:bodyPr>
          <a:lstStyle/>
          <a:p>
            <a:r>
              <a:rPr lang="uk-UA" dirty="0" smtClean="0"/>
              <a:t>М.Портер виокремив чотири особливі стадії конкурентоспроможності національної економіки, що відповідають чотирьом основним рушійним силам, або стимулам, які визначають її розвиток в окремі періоди часу:</a:t>
            </a:r>
            <a:endParaRPr lang="uk-UA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2"/>
          </p:nvPr>
        </p:nvGraphicFramePr>
        <p:xfrm>
          <a:off x="179512" y="3789040"/>
          <a:ext cx="8784976" cy="2736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3. </a:t>
            </a:r>
            <a:r>
              <a:rPr lang="ru-RU" dirty="0" err="1" smtClean="0"/>
              <a:t>Критерії</a:t>
            </a:r>
            <a:r>
              <a:rPr lang="ru-RU" dirty="0" smtClean="0"/>
              <a:t> </a:t>
            </a:r>
            <a:r>
              <a:rPr lang="ru-RU" dirty="0" err="1" smtClean="0"/>
              <a:t>вибору</a:t>
            </a:r>
            <a:r>
              <a:rPr lang="ru-RU" dirty="0" smtClean="0"/>
              <a:t> </a:t>
            </a:r>
            <a:r>
              <a:rPr lang="ru-RU" dirty="0" err="1" smtClean="0"/>
              <a:t>привабливих</a:t>
            </a:r>
            <a:r>
              <a:rPr lang="ru-RU" dirty="0" smtClean="0"/>
              <a:t> </a:t>
            </a:r>
            <a:r>
              <a:rPr lang="ru-RU" dirty="0" err="1" smtClean="0"/>
              <a:t>ринків</a:t>
            </a:r>
            <a:r>
              <a:rPr lang="ru-RU" dirty="0" smtClean="0"/>
              <a:t>. Метод «</a:t>
            </a:r>
            <a:r>
              <a:rPr lang="ru-RU" dirty="0" err="1" smtClean="0"/>
              <a:t>чотирьох</a:t>
            </a:r>
            <a:r>
              <a:rPr lang="ru-RU" dirty="0" smtClean="0"/>
              <a:t> </a:t>
            </a:r>
            <a:r>
              <a:rPr lang="ru-RU" dirty="0" err="1" smtClean="0"/>
              <a:t>фільтрів</a:t>
            </a:r>
            <a:r>
              <a:rPr lang="ru-RU" dirty="0" smtClean="0"/>
              <a:t>»</a:t>
            </a:r>
            <a:endParaRPr lang="uk-UA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Привабливість ринку – сукупність привабливих чинників, що визначають стратегічний успіх фірми; кількісно-якісна характеристика ринку, що відбиває розмір, динаміку і якість ринку, його інфраструктуру. </a:t>
            </a:r>
            <a:endParaRPr lang="uk-UA" dirty="0" smtClean="0"/>
          </a:p>
          <a:p>
            <a:r>
              <a:rPr lang="uk-UA" dirty="0" smtClean="0"/>
              <a:t>Щоб </a:t>
            </a:r>
            <a:r>
              <a:rPr lang="uk-UA" dirty="0" smtClean="0"/>
              <a:t>обрати з багатьох ринків збуту ті, на яких просування товару або послуги буде вигідним, здійснюють їхнє </a:t>
            </a:r>
            <a:r>
              <a:rPr lang="uk-UA" dirty="0" err="1" smtClean="0"/>
              <a:t>ранжування</a:t>
            </a:r>
            <a:r>
              <a:rPr lang="uk-UA" dirty="0" smtClean="0"/>
              <a:t>. </a:t>
            </a:r>
            <a:r>
              <a:rPr lang="uk-UA" dirty="0" err="1" smtClean="0"/>
              <a:t>Ранжування</a:t>
            </a:r>
            <a:r>
              <a:rPr lang="uk-UA" dirty="0" smtClean="0"/>
              <a:t> зарубіжних ринків – впорядкування ринків збуту за ступенем їх значущості для реалізації конкретних товарів і послуг.</a:t>
            </a:r>
            <a:endParaRPr lang="uk-UA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ознак</a:t>
            </a:r>
            <a:r>
              <a:rPr lang="ru-RU" dirty="0" smtClean="0"/>
              <a:t>, за </a:t>
            </a:r>
            <a:r>
              <a:rPr lang="ru-RU" dirty="0" err="1" smtClean="0"/>
              <a:t>якими</a:t>
            </a:r>
            <a:r>
              <a:rPr lang="ru-RU" dirty="0" smtClean="0"/>
              <a:t> </a:t>
            </a:r>
            <a:r>
              <a:rPr lang="ru-RU" dirty="0" err="1" smtClean="0"/>
              <a:t>проводять</a:t>
            </a:r>
            <a:r>
              <a:rPr lang="ru-RU" dirty="0" smtClean="0"/>
              <a:t> </a:t>
            </a:r>
            <a:r>
              <a:rPr lang="ru-RU" dirty="0" err="1" smtClean="0"/>
              <a:t>ранжування</a:t>
            </a:r>
            <a:r>
              <a:rPr lang="ru-RU" dirty="0" smtClean="0"/>
              <a:t>, </a:t>
            </a:r>
            <a:r>
              <a:rPr lang="ru-RU" dirty="0" err="1" smtClean="0"/>
              <a:t>включають</a:t>
            </a:r>
            <a:r>
              <a:rPr lang="ru-RU" dirty="0" smtClean="0"/>
              <a:t>: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10242" y="2336872"/>
          <a:ext cx="7230110" cy="39724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ознак</a:t>
            </a:r>
            <a:r>
              <a:rPr lang="ru-RU" dirty="0" smtClean="0"/>
              <a:t>, за </a:t>
            </a:r>
            <a:r>
              <a:rPr lang="ru-RU" dirty="0" err="1" smtClean="0"/>
              <a:t>якими</a:t>
            </a:r>
            <a:r>
              <a:rPr lang="ru-RU" dirty="0" smtClean="0"/>
              <a:t> </a:t>
            </a:r>
            <a:r>
              <a:rPr lang="ru-RU" dirty="0" err="1" smtClean="0"/>
              <a:t>проводять</a:t>
            </a:r>
            <a:r>
              <a:rPr lang="ru-RU" dirty="0" smtClean="0"/>
              <a:t> </a:t>
            </a:r>
            <a:r>
              <a:rPr lang="ru-RU" dirty="0" err="1" smtClean="0"/>
              <a:t>ранжування</a:t>
            </a:r>
            <a:r>
              <a:rPr lang="ru-RU" dirty="0" smtClean="0"/>
              <a:t>, </a:t>
            </a:r>
            <a:r>
              <a:rPr lang="ru-RU" dirty="0" err="1" smtClean="0"/>
              <a:t>включають</a:t>
            </a:r>
            <a:r>
              <a:rPr lang="ru-RU" dirty="0" smtClean="0"/>
              <a:t>: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2060848"/>
          <a:ext cx="856895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1800" dirty="0" smtClean="0"/>
              <a:t>Поширеним підходом комплексного підходу є методика «чотирьох фільтрів» відбору зарубіжних ринків, заснована на поетапному </a:t>
            </a:r>
            <a:r>
              <a:rPr lang="uk-UA" sz="1800" dirty="0" err="1" smtClean="0"/>
              <a:t>ранжуванні</a:t>
            </a:r>
            <a:r>
              <a:rPr lang="uk-UA" sz="1800" dirty="0" smtClean="0"/>
              <a:t> та аналізі, які охоплюють широке коло показників певної спрямованості. Після кожного етапу (фільтру) найменш вигідні ринки відсіюють. </a:t>
            </a:r>
            <a:endParaRPr lang="uk-UA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10242" y="2336872"/>
            <a:ext cx="8166214" cy="4260479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Перший </a:t>
            </a:r>
            <a:r>
              <a:rPr lang="ru-RU" dirty="0" err="1" smtClean="0"/>
              <a:t>етап</a:t>
            </a:r>
            <a:r>
              <a:rPr lang="ru-RU" dirty="0" smtClean="0"/>
              <a:t> (</a:t>
            </a:r>
            <a:r>
              <a:rPr lang="ru-RU" dirty="0" err="1" smtClean="0"/>
              <a:t>фільтр</a:t>
            </a:r>
            <a:r>
              <a:rPr lang="ru-RU" dirty="0" smtClean="0"/>
              <a:t> 1)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відбір</a:t>
            </a:r>
            <a:r>
              <a:rPr lang="ru-RU" dirty="0" smtClean="0"/>
              <a:t> </a:t>
            </a:r>
            <a:r>
              <a:rPr lang="ru-RU" dirty="0" err="1" smtClean="0"/>
              <a:t>ринків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сприятливими</a:t>
            </a:r>
            <a:r>
              <a:rPr lang="ru-RU" dirty="0" smtClean="0"/>
              <a:t> </a:t>
            </a:r>
            <a:r>
              <a:rPr lang="ru-RU" dirty="0" err="1" smtClean="0"/>
              <a:t>чинниками</a:t>
            </a:r>
            <a:r>
              <a:rPr lang="ru-RU" dirty="0" smtClean="0"/>
              <a:t> </a:t>
            </a:r>
            <a:r>
              <a:rPr lang="ru-RU" dirty="0" err="1" smtClean="0"/>
              <a:t>міжнародного</a:t>
            </a:r>
            <a:r>
              <a:rPr lang="ru-RU" dirty="0" smtClean="0"/>
              <a:t> </a:t>
            </a:r>
            <a:r>
              <a:rPr lang="ru-RU" dirty="0" err="1" smtClean="0"/>
              <a:t>марктеингового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та </a:t>
            </a:r>
            <a:r>
              <a:rPr lang="ru-RU" dirty="0" err="1" smtClean="0"/>
              <a:t>географічними</a:t>
            </a:r>
            <a:r>
              <a:rPr lang="ru-RU" dirty="0" smtClean="0"/>
              <a:t> </a:t>
            </a:r>
            <a:r>
              <a:rPr lang="ru-RU" dirty="0" err="1" smtClean="0"/>
              <a:t>показниками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uk-UA" dirty="0" smtClean="0"/>
              <a:t>Другий етап (фільтр 2) передбачає </a:t>
            </a:r>
            <a:r>
              <a:rPr lang="uk-UA" dirty="0" err="1" smtClean="0"/>
              <a:t>ранжування</a:t>
            </a:r>
            <a:r>
              <a:rPr lang="uk-UA" dirty="0" smtClean="0"/>
              <a:t> ринків за галузевими ознаками: місткість ринку, тенденції розвитку ринку, податки та збори, сезонність продажу продукту, стадія життєвого циклу продукту, культурне сприйняття продукту, можливості впливу на ринок. </a:t>
            </a:r>
            <a:endParaRPr lang="uk-UA" dirty="0" smtClean="0"/>
          </a:p>
          <a:p>
            <a:r>
              <a:rPr lang="ru-RU" dirty="0" smtClean="0"/>
              <a:t>На </a:t>
            </a:r>
            <a:r>
              <a:rPr lang="ru-RU" dirty="0" err="1" smtClean="0"/>
              <a:t>третьому</a:t>
            </a:r>
            <a:r>
              <a:rPr lang="ru-RU" dirty="0" smtClean="0"/>
              <a:t> </a:t>
            </a:r>
            <a:r>
              <a:rPr lang="ru-RU" dirty="0" err="1" smtClean="0"/>
              <a:t>етапі</a:t>
            </a:r>
            <a:r>
              <a:rPr lang="ru-RU" dirty="0" smtClean="0"/>
              <a:t> (</a:t>
            </a:r>
            <a:r>
              <a:rPr lang="ru-RU" dirty="0" err="1" smtClean="0"/>
              <a:t>фільтр</a:t>
            </a:r>
            <a:r>
              <a:rPr lang="ru-RU" dirty="0" smtClean="0"/>
              <a:t> 3) для </a:t>
            </a:r>
            <a:r>
              <a:rPr lang="ru-RU" dirty="0" err="1" smtClean="0"/>
              <a:t>відбору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конкретні</a:t>
            </a:r>
            <a:r>
              <a:rPr lang="ru-RU" dirty="0" smtClean="0"/>
              <a:t> </a:t>
            </a:r>
            <a:r>
              <a:rPr lang="ru-RU" dirty="0" err="1" smtClean="0"/>
              <a:t>показники</a:t>
            </a:r>
            <a:r>
              <a:rPr lang="ru-RU" dirty="0" smtClean="0"/>
              <a:t> ринку на </a:t>
            </a:r>
            <a:r>
              <a:rPr lang="ru-RU" dirty="0" err="1" smtClean="0"/>
              <a:t>мікрорівні</a:t>
            </a:r>
            <a:r>
              <a:rPr lang="ru-RU" dirty="0" smtClean="0"/>
              <a:t>.</a:t>
            </a:r>
          </a:p>
          <a:p>
            <a:r>
              <a:rPr lang="uk-UA" dirty="0" smtClean="0"/>
              <a:t>Завершальний етап (фільтр 4) передбачає аналіз експертами кожного вірогідного ринку з точки зору відповідності стратегічним цілям, конкурентним перевагам і потенціалу компанії. </a:t>
            </a:r>
            <a:endParaRPr lang="uk-UA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4. </a:t>
            </a:r>
            <a:r>
              <a:rPr lang="ru-RU" dirty="0" err="1" smtClean="0"/>
              <a:t>Підходи</a:t>
            </a:r>
            <a:r>
              <a:rPr lang="ru-RU" dirty="0" smtClean="0"/>
              <a:t> до </a:t>
            </a:r>
            <a:r>
              <a:rPr lang="ru-RU" dirty="0" err="1" smtClean="0"/>
              <a:t>вибору</a:t>
            </a:r>
            <a:r>
              <a:rPr lang="ru-RU" dirty="0" smtClean="0"/>
              <a:t> </a:t>
            </a:r>
            <a:r>
              <a:rPr lang="ru-RU" dirty="0" err="1" smtClean="0"/>
              <a:t>зарубіжних</a:t>
            </a:r>
            <a:r>
              <a:rPr lang="ru-RU" dirty="0" smtClean="0"/>
              <a:t> </a:t>
            </a:r>
            <a:r>
              <a:rPr lang="ru-RU" dirty="0" err="1" smtClean="0"/>
              <a:t>ринків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0242" y="2336873"/>
            <a:ext cx="8382238" cy="1164135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Суб'єктивний підхід ґрунтується на суб'єктивних відчуттях, уявленнях, досвіді осіб, які приймають рішення щодо виходу на конкретний ринок. Перевага - відсутність витрат на обґрунтування рішення</a:t>
            </a:r>
            <a:r>
              <a:rPr lang="uk-UA" dirty="0" smtClean="0"/>
              <a:t>.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2"/>
          </p:nvPr>
        </p:nvGraphicFramePr>
        <p:xfrm>
          <a:off x="539552" y="3501008"/>
          <a:ext cx="8064896" cy="29512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10242" y="2336872"/>
            <a:ext cx="8454246" cy="426048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2800" dirty="0" err="1" smtClean="0"/>
              <a:t>Визначення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рівня</a:t>
            </a:r>
            <a:r>
              <a:rPr lang="ru-RU" sz="2800" dirty="0" smtClean="0"/>
              <a:t> </a:t>
            </a:r>
            <a:r>
              <a:rPr lang="ru-RU" sz="2800" dirty="0" err="1" smtClean="0"/>
              <a:t>конкуренції</a:t>
            </a:r>
            <a:r>
              <a:rPr lang="ru-RU" sz="2800" dirty="0" smtClean="0"/>
              <a:t> на </a:t>
            </a:r>
            <a:r>
              <a:rPr lang="ru-RU" sz="2800" dirty="0" err="1" smtClean="0"/>
              <a:t>обраному</a:t>
            </a:r>
            <a:r>
              <a:rPr lang="ru-RU" sz="2800" dirty="0" smtClean="0"/>
              <a:t> ринку. Модель </a:t>
            </a:r>
            <a:r>
              <a:rPr lang="ru-RU" sz="2800" dirty="0" err="1" smtClean="0"/>
              <a:t>п’яти</a:t>
            </a:r>
            <a:r>
              <a:rPr lang="ru-RU" sz="2800" dirty="0" smtClean="0"/>
              <a:t> сил </a:t>
            </a:r>
            <a:r>
              <a:rPr lang="ru-RU" sz="2800" dirty="0" err="1" smtClean="0"/>
              <a:t>конкуренції</a:t>
            </a:r>
            <a:r>
              <a:rPr lang="ru-RU" sz="2800" dirty="0" smtClean="0"/>
              <a:t>. </a:t>
            </a:r>
            <a:endParaRPr lang="ru-RU" sz="2800" dirty="0" smtClean="0"/>
          </a:p>
          <a:p>
            <a:pPr marL="457200" indent="-457200">
              <a:buAutoNum type="arabicPeriod"/>
            </a:pPr>
            <a:r>
              <a:rPr lang="ru-RU" sz="2800" dirty="0" smtClean="0"/>
              <a:t>«</a:t>
            </a:r>
            <a:r>
              <a:rPr lang="ru-RU" sz="2800" dirty="0" err="1" smtClean="0"/>
              <a:t>Національний</a:t>
            </a:r>
            <a:r>
              <a:rPr lang="ru-RU" sz="2800" dirty="0" smtClean="0"/>
              <a:t> </a:t>
            </a:r>
            <a:r>
              <a:rPr lang="ru-RU" sz="2800" dirty="0" smtClean="0"/>
              <a:t>ромб» М. Портера. </a:t>
            </a:r>
          </a:p>
          <a:p>
            <a:pPr marL="457200" indent="-457200">
              <a:buAutoNum type="arabicPeriod"/>
            </a:pPr>
            <a:r>
              <a:rPr lang="ru-RU" sz="2800" dirty="0" err="1" smtClean="0"/>
              <a:t>Критерії</a:t>
            </a:r>
            <a:r>
              <a:rPr lang="ru-RU" sz="2800" dirty="0" smtClean="0"/>
              <a:t> </a:t>
            </a:r>
            <a:r>
              <a:rPr lang="ru-RU" sz="2800" dirty="0" err="1" smtClean="0"/>
              <a:t>вибору</a:t>
            </a:r>
            <a:r>
              <a:rPr lang="ru-RU" sz="2800" dirty="0" smtClean="0"/>
              <a:t> </a:t>
            </a:r>
            <a:r>
              <a:rPr lang="ru-RU" sz="2800" dirty="0" err="1" smtClean="0"/>
              <a:t>привабливих</a:t>
            </a:r>
            <a:r>
              <a:rPr lang="ru-RU" sz="2800" dirty="0" smtClean="0"/>
              <a:t> </a:t>
            </a:r>
            <a:r>
              <a:rPr lang="ru-RU" sz="2800" dirty="0" err="1" smtClean="0"/>
              <a:t>ринків</a:t>
            </a:r>
            <a:r>
              <a:rPr lang="ru-RU" sz="2800" dirty="0" smtClean="0"/>
              <a:t>. Метод «</a:t>
            </a:r>
            <a:r>
              <a:rPr lang="ru-RU" sz="2800" dirty="0" err="1" smtClean="0"/>
              <a:t>чотирьох</a:t>
            </a:r>
            <a:r>
              <a:rPr lang="ru-RU" sz="2800" dirty="0" smtClean="0"/>
              <a:t> </a:t>
            </a:r>
            <a:r>
              <a:rPr lang="ru-RU" sz="2800" dirty="0" err="1" smtClean="0"/>
              <a:t>фільтрів</a:t>
            </a:r>
            <a:r>
              <a:rPr lang="ru-RU" sz="2800" dirty="0" smtClean="0"/>
              <a:t>». </a:t>
            </a:r>
          </a:p>
          <a:p>
            <a:pPr marL="457200" indent="-457200">
              <a:buAutoNum type="arabicPeriod"/>
            </a:pPr>
            <a:r>
              <a:rPr lang="ru-RU" sz="2800" dirty="0" err="1" smtClean="0"/>
              <a:t>Підходи</a:t>
            </a:r>
            <a:r>
              <a:rPr lang="ru-RU" sz="2800" dirty="0" smtClean="0"/>
              <a:t> </a:t>
            </a:r>
            <a:r>
              <a:rPr lang="ru-RU" sz="2800" dirty="0" smtClean="0"/>
              <a:t>до </a:t>
            </a:r>
            <a:r>
              <a:rPr lang="ru-RU" sz="2800" dirty="0" err="1" smtClean="0"/>
              <a:t>вибору</a:t>
            </a:r>
            <a:r>
              <a:rPr lang="ru-RU" sz="2800" dirty="0" smtClean="0"/>
              <a:t> </a:t>
            </a:r>
            <a:r>
              <a:rPr lang="ru-RU" sz="2800" dirty="0" err="1" smtClean="0"/>
              <a:t>зарубіжних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ринків</a:t>
            </a:r>
            <a:r>
              <a:rPr lang="ru-RU" sz="2800" dirty="0" smtClean="0"/>
              <a:t> (</a:t>
            </a:r>
            <a:r>
              <a:rPr lang="ru-RU" sz="2800" dirty="0" err="1" smtClean="0"/>
              <a:t>суб’єктивний</a:t>
            </a:r>
            <a:r>
              <a:rPr lang="ru-RU" sz="2800" dirty="0" smtClean="0"/>
              <a:t>, </a:t>
            </a:r>
            <a:r>
              <a:rPr lang="ru-RU" sz="2800" dirty="0" err="1" smtClean="0"/>
              <a:t>дискретний</a:t>
            </a:r>
            <a:r>
              <a:rPr lang="ru-RU" sz="2800" dirty="0" smtClean="0"/>
              <a:t> та </a:t>
            </a:r>
            <a:r>
              <a:rPr lang="ru-RU" sz="2800" dirty="0" err="1" smtClean="0"/>
              <a:t>комплексний</a:t>
            </a:r>
            <a:r>
              <a:rPr lang="ru-RU" sz="2800" dirty="0" smtClean="0"/>
              <a:t>) </a:t>
            </a:r>
            <a:endParaRPr lang="uk-UA" sz="28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Дискретний підхід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0242" y="2336873"/>
            <a:ext cx="8382238" cy="1452167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Дискретний підхід ґрунтується на оцінці 2-3 найбільш важливих показників розвитку ринку або інших критеріїв. Успішність його використання залежить від правильного вибору цих показників, які повинні: відповідати цілям виходу фірми на зовнішній ринок; об'єктивно характеризувати стан чи особливості розвитку зарубіжного ринку; бути дослідженими за певний період часу. 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2"/>
          </p:nvPr>
        </p:nvGraphicFramePr>
        <p:xfrm>
          <a:off x="323528" y="4149080"/>
          <a:ext cx="8568952" cy="17271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Дискретно-матричний</a:t>
            </a:r>
            <a:r>
              <a:rPr lang="ru-RU" dirty="0" smtClean="0"/>
              <a:t> </a:t>
            </a:r>
            <a:r>
              <a:rPr lang="ru-RU" dirty="0" err="1" smtClean="0"/>
              <a:t>п</a:t>
            </a:r>
            <a:r>
              <a:rPr lang="uk-UA" dirty="0" err="1" smtClean="0"/>
              <a:t>ідхід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9552" y="2132856"/>
            <a:ext cx="8310230" cy="1380159"/>
          </a:xfrm>
        </p:spPr>
        <p:txBody>
          <a:bodyPr>
            <a:normAutofit/>
          </a:bodyPr>
          <a:lstStyle/>
          <a:p>
            <a:r>
              <a:rPr lang="ru-RU" dirty="0" err="1" smtClean="0"/>
              <a:t>Різновидом</a:t>
            </a:r>
            <a:r>
              <a:rPr lang="ru-RU" dirty="0" smtClean="0"/>
              <a:t> дискретного </a:t>
            </a:r>
            <a:r>
              <a:rPr lang="ru-RU" dirty="0" err="1" smtClean="0"/>
              <a:t>підходу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назвати</a:t>
            </a:r>
            <a:r>
              <a:rPr lang="ru-RU" dirty="0" smtClean="0"/>
              <a:t> </a:t>
            </a:r>
            <a:r>
              <a:rPr lang="ru-RU" dirty="0" err="1" smtClean="0"/>
              <a:t>дискретно-матричний</a:t>
            </a:r>
            <a:r>
              <a:rPr lang="ru-RU" dirty="0" smtClean="0"/>
              <a:t>, в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три </a:t>
            </a:r>
            <a:r>
              <a:rPr lang="ru-RU" dirty="0" err="1" smtClean="0"/>
              <a:t>критерії</a:t>
            </a:r>
            <a:r>
              <a:rPr lang="ru-RU" dirty="0" smtClean="0"/>
              <a:t>: </a:t>
            </a:r>
            <a:r>
              <a:rPr lang="ru-RU" dirty="0" err="1" smtClean="0"/>
              <a:t>привабливість</a:t>
            </a:r>
            <a:r>
              <a:rPr lang="ru-RU" dirty="0" smtClean="0"/>
              <a:t> ринку, </a:t>
            </a:r>
            <a:r>
              <a:rPr lang="ru-RU" dirty="0" err="1" smtClean="0"/>
              <a:t>власні</a:t>
            </a:r>
            <a:r>
              <a:rPr lang="ru-RU" dirty="0" smtClean="0"/>
              <a:t> </a:t>
            </a:r>
            <a:r>
              <a:rPr lang="ru-RU" dirty="0" err="1" smtClean="0"/>
              <a:t>конкурентні</a:t>
            </a:r>
            <a:r>
              <a:rPr lang="ru-RU" dirty="0" smtClean="0"/>
              <a:t> </a:t>
            </a:r>
            <a:r>
              <a:rPr lang="ru-RU" dirty="0" err="1" smtClean="0"/>
              <a:t>переваги</a:t>
            </a:r>
            <a:r>
              <a:rPr lang="ru-RU" dirty="0" smtClean="0"/>
              <a:t>, </a:t>
            </a:r>
            <a:r>
              <a:rPr lang="ru-RU" dirty="0" err="1" smtClean="0"/>
              <a:t>ризик</a:t>
            </a:r>
            <a:r>
              <a:rPr lang="ru-RU" dirty="0" smtClean="0"/>
              <a:t>. 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2"/>
          </p:nvPr>
        </p:nvGraphicFramePr>
        <p:xfrm>
          <a:off x="755576" y="3284983"/>
          <a:ext cx="7920880" cy="3312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Комплексний підхід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Комплексний підхід передбачає кількісну оцінку кожного ринку за схемою показників, яка характеризує не тільки ринок певного товару, а й економічні, політико-правові та соціально-культурні процеси, що відбуваються в країнах, які досліджуються або глибоке аналітичне обґрунтування. </a:t>
            </a:r>
            <a:endParaRPr lang="uk-UA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Він є найбезпечнішим, бо який мінімізує ризик від виходу фірми на неадекватний ринок, підвищує обґрунтованість управлінського рішення, але потребує значних витрат на проведення дослідження. Тому за обмеженості фінансових ресурсів фірми найчастіше застосовують дискретний підхід. </a:t>
            </a:r>
          </a:p>
          <a:p>
            <a:endParaRPr lang="uk-UA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Для </a:t>
            </a:r>
            <a:r>
              <a:rPr lang="ru-RU" dirty="0" err="1" smtClean="0"/>
              <a:t>організації</a:t>
            </a:r>
            <a:r>
              <a:rPr lang="ru-RU" dirty="0" smtClean="0"/>
              <a:t> такого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розробляється</a:t>
            </a:r>
            <a:r>
              <a:rPr lang="ru-RU" dirty="0" smtClean="0"/>
              <a:t> </a:t>
            </a:r>
            <a:r>
              <a:rPr lang="ru-RU" dirty="0" err="1" smtClean="0"/>
              <a:t>спеціальна</a:t>
            </a:r>
            <a:r>
              <a:rPr lang="ru-RU" dirty="0" smtClean="0"/>
              <a:t> </a:t>
            </a:r>
            <a:r>
              <a:rPr lang="ru-RU" dirty="0" err="1" smtClean="0"/>
              <a:t>таблиця</a:t>
            </a:r>
            <a:r>
              <a:rPr lang="ru-RU" dirty="0" smtClean="0"/>
              <a:t>, яка </a:t>
            </a:r>
            <a:r>
              <a:rPr lang="ru-RU" dirty="0" err="1" smtClean="0"/>
              <a:t>містить</a:t>
            </a:r>
            <a:r>
              <a:rPr lang="ru-RU" dirty="0" smtClean="0"/>
              <a:t>: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510242" y="2336872"/>
          <a:ext cx="8022198" cy="4260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конкуренції</a:t>
            </a:r>
            <a:r>
              <a:rPr lang="ru-RU" dirty="0" smtClean="0"/>
              <a:t> на </a:t>
            </a:r>
            <a:r>
              <a:rPr lang="ru-RU" dirty="0" err="1" smtClean="0"/>
              <a:t>обраному</a:t>
            </a:r>
            <a:r>
              <a:rPr lang="ru-RU" dirty="0" smtClean="0"/>
              <a:t> ринку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10242" y="2336873"/>
            <a:ext cx="8022198" cy="1812207"/>
          </a:xfrm>
        </p:spPr>
        <p:txBody>
          <a:bodyPr/>
          <a:lstStyle/>
          <a:p>
            <a:r>
              <a:rPr lang="ru-RU" dirty="0" err="1" smtClean="0"/>
              <a:t>Міжнародна</a:t>
            </a:r>
            <a:r>
              <a:rPr lang="ru-RU" dirty="0" smtClean="0"/>
              <a:t> </a:t>
            </a:r>
            <a:r>
              <a:rPr lang="ru-RU" dirty="0" err="1" smtClean="0"/>
              <a:t>конкуренція</a:t>
            </a:r>
            <a:r>
              <a:rPr lang="ru-RU" dirty="0" smtClean="0"/>
              <a:t> – </a:t>
            </a:r>
            <a:r>
              <a:rPr lang="ru-RU" dirty="0" err="1" smtClean="0"/>
              <a:t>суперництво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виробниками</a:t>
            </a:r>
            <a:r>
              <a:rPr lang="ru-RU" dirty="0" smtClean="0"/>
              <a:t> та </a:t>
            </a:r>
            <a:r>
              <a:rPr lang="ru-RU" dirty="0" err="1" smtClean="0"/>
              <a:t>продавцями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країн</a:t>
            </a:r>
            <a:r>
              <a:rPr lang="ru-RU" dirty="0" smtClean="0"/>
              <a:t> </a:t>
            </a:r>
            <a:r>
              <a:rPr lang="ru-RU" dirty="0" err="1" smtClean="0"/>
              <a:t>заради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кращих</a:t>
            </a:r>
            <a:r>
              <a:rPr lang="ru-RU" dirty="0" smtClean="0"/>
              <a:t> умов </a:t>
            </a:r>
            <a:r>
              <a:rPr lang="ru-RU" dirty="0" err="1" smtClean="0"/>
              <a:t>задоволення</a:t>
            </a:r>
            <a:r>
              <a:rPr lang="ru-RU" dirty="0" smtClean="0"/>
              <a:t> потреб </a:t>
            </a:r>
            <a:r>
              <a:rPr lang="ru-RU" dirty="0" err="1" smtClean="0"/>
              <a:t>споживачів</a:t>
            </a:r>
            <a:r>
              <a:rPr lang="ru-RU" dirty="0" smtClean="0"/>
              <a:t> на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зарубіжних</a:t>
            </a:r>
            <a:r>
              <a:rPr lang="ru-RU" dirty="0" smtClean="0"/>
              <a:t> ринках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найбільшого</a:t>
            </a:r>
            <a:r>
              <a:rPr lang="ru-RU" dirty="0" smtClean="0"/>
              <a:t> </a:t>
            </a:r>
            <a:r>
              <a:rPr lang="ru-RU" dirty="0" err="1" smtClean="0"/>
              <a:t>прибутку</a:t>
            </a:r>
            <a:r>
              <a:rPr lang="ru-RU" dirty="0" smtClean="0"/>
              <a:t>. </a:t>
            </a:r>
            <a:endParaRPr lang="uk-UA" dirty="0"/>
          </a:p>
        </p:txBody>
      </p:sp>
      <p:pic>
        <p:nvPicPr>
          <p:cNvPr id="1026" name="Picture 2" descr="Що таке конкуренція - приклади, особливості та види конкуренції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3861048"/>
            <a:ext cx="3824536" cy="2736364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Кожна</a:t>
            </a:r>
            <a:r>
              <a:rPr lang="ru-RU" dirty="0" smtClean="0"/>
              <a:t> </a:t>
            </a:r>
            <a:r>
              <a:rPr lang="ru-RU" dirty="0" err="1" smtClean="0"/>
              <a:t>фірма</a:t>
            </a:r>
            <a:r>
              <a:rPr lang="ru-RU" dirty="0" smtClean="0"/>
              <a:t> </a:t>
            </a:r>
            <a:r>
              <a:rPr lang="ru-RU" dirty="0" err="1" smtClean="0"/>
              <a:t>діє</a:t>
            </a:r>
            <a:r>
              <a:rPr lang="ru-RU" dirty="0" smtClean="0"/>
              <a:t> в конкурентному </a:t>
            </a:r>
            <a:r>
              <a:rPr lang="ru-RU" dirty="0" err="1" smtClean="0"/>
              <a:t>середовищі</a:t>
            </a:r>
            <a:r>
              <a:rPr lang="ru-RU" dirty="0" smtClean="0"/>
              <a:t>, яке </a:t>
            </a:r>
            <a:r>
              <a:rPr lang="ru-RU" dirty="0" err="1" smtClean="0"/>
              <a:t>утворюють</a:t>
            </a:r>
            <a:r>
              <a:rPr lang="ru-RU" dirty="0" smtClean="0"/>
              <a:t>: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2060848"/>
          <a:ext cx="8640960" cy="4536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Аналіз конкурентів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half" idx="1"/>
          </p:nvPr>
        </p:nvGraphicFramePr>
        <p:xfrm>
          <a:off x="3851920" y="2132856"/>
          <a:ext cx="5112568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323528" y="2348880"/>
            <a:ext cx="3525044" cy="3599316"/>
          </a:xfrm>
        </p:spPr>
        <p:txBody>
          <a:bodyPr/>
          <a:lstStyle/>
          <a:p>
            <a:pPr lvl="0"/>
            <a:r>
              <a:rPr lang="ru-RU" dirty="0" smtClean="0"/>
              <a:t>Для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конкурентів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схему,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охоплює</a:t>
            </a:r>
            <a:r>
              <a:rPr lang="ru-RU" dirty="0" smtClean="0"/>
              <a:t> 4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, до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зводять</a:t>
            </a:r>
            <a:r>
              <a:rPr lang="ru-RU" dirty="0" smtClean="0"/>
              <a:t> </a:t>
            </a:r>
            <a:r>
              <a:rPr lang="ru-RU" dirty="0" err="1" smtClean="0"/>
              <a:t>усю</a:t>
            </a:r>
            <a:r>
              <a:rPr lang="ru-RU" dirty="0" smtClean="0"/>
              <a:t> </a:t>
            </a:r>
            <a:r>
              <a:rPr lang="ru-RU" dirty="0" err="1" smtClean="0"/>
              <a:t>наявну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, у т.ч. </a:t>
            </a:r>
            <a:r>
              <a:rPr lang="ru-RU" dirty="0" err="1" smtClean="0"/>
              <a:t>отриману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фірмових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товарних</a:t>
            </a:r>
            <a:r>
              <a:rPr lang="ru-RU" dirty="0" smtClean="0"/>
              <a:t> </a:t>
            </a:r>
            <a:r>
              <a:rPr lang="ru-RU" dirty="0" err="1" smtClean="0"/>
              <a:t>досьє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збирають</a:t>
            </a:r>
            <a:r>
              <a:rPr lang="ru-RU" dirty="0" smtClean="0"/>
              <a:t> на кожного конкурента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продукцію</a:t>
            </a:r>
            <a:r>
              <a:rPr lang="ru-RU" dirty="0" smtClean="0"/>
              <a:t>:</a:t>
            </a:r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 </a:t>
            </a:r>
            <a:r>
              <a:rPr lang="ru-RU" dirty="0" err="1" smtClean="0"/>
              <a:t>ступенем</a:t>
            </a:r>
            <a:r>
              <a:rPr lang="ru-RU" dirty="0" smtClean="0"/>
              <a:t> </a:t>
            </a:r>
            <a:r>
              <a:rPr lang="ru-RU" dirty="0" err="1" smtClean="0"/>
              <a:t>інтенсивності</a:t>
            </a:r>
            <a:r>
              <a:rPr lang="ru-RU" dirty="0" smtClean="0"/>
              <a:t> </a:t>
            </a:r>
            <a:r>
              <a:rPr lang="ru-RU" dirty="0" err="1" smtClean="0"/>
              <a:t>розрізняють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конкуренції</a:t>
            </a:r>
            <a:r>
              <a:rPr lang="ru-RU" dirty="0" smtClean="0"/>
              <a:t>: </a:t>
            </a:r>
            <a:endParaRPr lang="uk-UA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10242" y="2336872"/>
          <a:ext cx="8166214" cy="39724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Модель </a:t>
            </a:r>
            <a:r>
              <a:rPr lang="ru-RU" dirty="0" smtClean="0"/>
              <a:t>5-ти сил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класична</a:t>
            </a:r>
            <a:r>
              <a:rPr lang="ru-RU" dirty="0" smtClean="0"/>
              <a:t> модель конкурентного </a:t>
            </a:r>
            <a:r>
              <a:rPr lang="ru-RU" dirty="0" err="1" smtClean="0"/>
              <a:t>середовища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988840"/>
          <a:ext cx="8964488" cy="48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err="1" smtClean="0"/>
              <a:t>Конкурентну</a:t>
            </a:r>
            <a:r>
              <a:rPr lang="ru-RU" sz="2400" dirty="0" smtClean="0"/>
              <a:t> </a:t>
            </a:r>
            <a:r>
              <a:rPr lang="ru-RU" sz="2400" dirty="0" err="1" smtClean="0"/>
              <a:t>боротьбу</a:t>
            </a:r>
            <a:r>
              <a:rPr lang="ru-RU" sz="2400" dirty="0" smtClean="0"/>
              <a:t> в </a:t>
            </a:r>
            <a:r>
              <a:rPr lang="ru-RU" sz="2400" dirty="0" err="1" smtClean="0"/>
              <a:t>галузі</a:t>
            </a:r>
            <a:r>
              <a:rPr lang="ru-RU" sz="2400" dirty="0" smtClean="0"/>
              <a:t> </a:t>
            </a:r>
            <a:r>
              <a:rPr lang="ru-RU" sz="2400" dirty="0" err="1" smtClean="0"/>
              <a:t>оцінюють</a:t>
            </a:r>
            <a:r>
              <a:rPr lang="ru-RU" sz="2400" dirty="0" smtClean="0"/>
              <a:t> за </a:t>
            </a:r>
            <a:r>
              <a:rPr lang="ru-RU" sz="2400" dirty="0" err="1" smtClean="0"/>
              <a:t>ступенем</a:t>
            </a:r>
            <a:r>
              <a:rPr lang="ru-RU" sz="2400" dirty="0" smtClean="0"/>
              <a:t> </a:t>
            </a:r>
            <a:r>
              <a:rPr lang="ru-RU" sz="2400" dirty="0" err="1" smtClean="0"/>
              <a:t>небезпечності</a:t>
            </a:r>
            <a:r>
              <a:rPr lang="ru-RU" sz="2400" dirty="0" smtClean="0"/>
              <a:t> (</a:t>
            </a:r>
            <a:r>
              <a:rPr lang="ru-RU" sz="2400" dirty="0" err="1" smtClean="0"/>
              <a:t>пріоритетності</a:t>
            </a:r>
            <a:r>
              <a:rPr lang="ru-RU" sz="2400" dirty="0" smtClean="0"/>
              <a:t>) </a:t>
            </a:r>
            <a:r>
              <a:rPr lang="ru-RU" sz="2400" dirty="0" err="1" smtClean="0"/>
              <a:t>конкурентів</a:t>
            </a:r>
            <a:r>
              <a:rPr lang="ru-RU" sz="2400" dirty="0" smtClean="0"/>
              <a:t>. </a:t>
            </a:r>
            <a:r>
              <a:rPr lang="ru-RU" sz="2400" dirty="0" err="1" smtClean="0"/>
              <a:t>Залежно</a:t>
            </a:r>
            <a:r>
              <a:rPr lang="ru-RU" sz="2400" dirty="0" smtClean="0"/>
              <a:t> </a:t>
            </a:r>
            <a:r>
              <a:rPr lang="ru-RU" sz="2400" dirty="0" err="1" smtClean="0"/>
              <a:t>від</a:t>
            </a:r>
            <a:r>
              <a:rPr lang="ru-RU" sz="2400" dirty="0" smtClean="0"/>
              <a:t> </a:t>
            </a:r>
            <a:r>
              <a:rPr lang="ru-RU" sz="2400" dirty="0" err="1" smtClean="0"/>
              <a:t>ролі</a:t>
            </a:r>
            <a:r>
              <a:rPr lang="ru-RU" sz="2400" dirty="0" smtClean="0"/>
              <a:t> в </a:t>
            </a:r>
            <a:r>
              <a:rPr lang="ru-RU" sz="2400" dirty="0" err="1" smtClean="0"/>
              <a:t>конкурентній</a:t>
            </a:r>
            <a:r>
              <a:rPr lang="ru-RU" sz="2400" dirty="0" smtClean="0"/>
              <a:t> </a:t>
            </a:r>
            <a:r>
              <a:rPr lang="ru-RU" sz="2400" dirty="0" err="1" smtClean="0"/>
              <a:t>боротьбі</a:t>
            </a:r>
            <a:r>
              <a:rPr lang="ru-RU" sz="2400" dirty="0" smtClean="0"/>
              <a:t> </a:t>
            </a:r>
            <a:r>
              <a:rPr lang="ru-RU" sz="2400" dirty="0" err="1" smtClean="0"/>
              <a:t>всі</a:t>
            </a:r>
            <a:r>
              <a:rPr lang="ru-RU" sz="2400" dirty="0" smtClean="0"/>
              <a:t> </a:t>
            </a:r>
            <a:r>
              <a:rPr lang="ru-RU" sz="2400" dirty="0" err="1" smtClean="0"/>
              <a:t>організації</a:t>
            </a:r>
            <a:r>
              <a:rPr lang="ru-RU" sz="2400" dirty="0" smtClean="0"/>
              <a:t> </a:t>
            </a:r>
            <a:r>
              <a:rPr lang="ru-RU" sz="2400" dirty="0" err="1" smtClean="0"/>
              <a:t>поділяють</a:t>
            </a:r>
            <a:r>
              <a:rPr lang="ru-RU" sz="2400" dirty="0" smtClean="0"/>
              <a:t> на </a:t>
            </a:r>
            <a:r>
              <a:rPr lang="ru-RU" sz="2400" dirty="0" err="1" smtClean="0"/>
              <a:t>групи</a:t>
            </a:r>
            <a:r>
              <a:rPr lang="ru-RU" sz="2400" dirty="0" smtClean="0"/>
              <a:t>: </a:t>
            </a:r>
            <a:endParaRPr lang="uk-UA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2276872"/>
          <a:ext cx="8454246" cy="4188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Бар’єр </a:t>
            </a:r>
            <a:r>
              <a:rPr lang="uk-UA" dirty="0" smtClean="0"/>
              <a:t>входу в галузь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На конкуренцію істотно впливає бар’єр входу в галузь – сукупність економічних умов та перепон, які треба подолати фірмі, щоб налагодити бізнес у певній галузі.</a:t>
            </a:r>
            <a:endParaRPr lang="uk-UA" dirty="0"/>
          </a:p>
        </p:txBody>
      </p:sp>
      <p:pic>
        <p:nvPicPr>
          <p:cNvPr id="77826" name="Picture 2" descr="Препятствия в жизни челове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3789040"/>
            <a:ext cx="5238750" cy="288607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1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1_Берлин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erlin" id="{7B5DBA9E-B069-418E-9360-A61BDD0615A4}" vid="{B587E4A9-1405-4B4F-8BC3-512EE08D2EBF}"/>
    </a:ext>
  </a:extLst>
</a:theme>
</file>

<file path=ppt/theme/theme3.xml><?xml version="1.0" encoding="utf-8"?>
<a:theme xmlns:a="http://schemas.openxmlformats.org/drawingml/2006/main" name="2_Берлин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erlin" id="{7B5DBA9E-B069-418E-9360-A61BDD0615A4}" vid="{C7DC10E3-4FF5-456B-A359-A0F378C1E5FB}"/>
    </a:ext>
  </a:extLst>
</a:theme>
</file>

<file path=ppt/theme/theme4.xml><?xml version="1.0" encoding="utf-8"?>
<a:theme xmlns:a="http://schemas.openxmlformats.org/drawingml/2006/main" name="3_Берлин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1643</TotalTime>
  <Words>1561</Words>
  <Application>Microsoft Office PowerPoint</Application>
  <PresentationFormat>Экран (4:3)</PresentationFormat>
  <Paragraphs>119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Тема1</vt:lpstr>
      <vt:lpstr>1_Берлин</vt:lpstr>
      <vt:lpstr>2_Берлин</vt:lpstr>
      <vt:lpstr>3_Берлин</vt:lpstr>
      <vt:lpstr>ВИБІР ЗАРУБІЖНИХ РИНКІВ</vt:lpstr>
      <vt:lpstr>План</vt:lpstr>
      <vt:lpstr>1. Визначення рівня конкуренції на обраному ринку</vt:lpstr>
      <vt:lpstr>Кожна фірма діє в конкурентному середовищі, яке утворюють:</vt:lpstr>
      <vt:lpstr>Аналіз конкурентів</vt:lpstr>
      <vt:lpstr>За ступенем інтенсивності розрізняють такі види конкуренції: </vt:lpstr>
      <vt:lpstr>Модель 5-ти сил або класична модель конкурентного середовища</vt:lpstr>
      <vt:lpstr>Конкурентну боротьбу в галузі оцінюють за ступенем небезпечності (пріоритетності) конкурентів. Залежно від ролі в конкурентній боротьбі всі організації поділяють на групи: </vt:lpstr>
      <vt:lpstr>Бар’єр входу в галузь</vt:lpstr>
      <vt:lpstr>Висоту бар’єра визначають такі фактори:</vt:lpstr>
      <vt:lpstr>Висоту бар’єра визначають такі фактори:</vt:lpstr>
      <vt:lpstr>2. «Національний ромб» М. Портера.</vt:lpstr>
      <vt:lpstr>«Національний ромб» М. Портера</vt:lpstr>
      <vt:lpstr>Стадії конкурентоспроможності національної економіки</vt:lpstr>
      <vt:lpstr>3. Критерії вибору привабливих ринків. Метод «чотирьох фільтрів»</vt:lpstr>
      <vt:lpstr>До основних ознак, за якими проводять ранжування, включають:</vt:lpstr>
      <vt:lpstr>До основних ознак, за якими проводять ранжування, включають:</vt:lpstr>
      <vt:lpstr>Поширеним підходом комплексного підходу є методика «чотирьох фільтрів» відбору зарубіжних ринків, заснована на поетапному ранжуванні та аналізі, які охоплюють широке коло показників певної спрямованості. Після кожного етапу (фільтру) найменш вигідні ринки відсіюють. </vt:lpstr>
      <vt:lpstr>4. Підходи до вибору зарубіжних ринків</vt:lpstr>
      <vt:lpstr>Дискретний підхід</vt:lpstr>
      <vt:lpstr>Дискретно-матричний підхід</vt:lpstr>
      <vt:lpstr>Комплексний підхід</vt:lpstr>
      <vt:lpstr>Для організації такого дослідження розробляється спеціальна таблиця, яка містить: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ВИБІР ЗАРУБІЖНИХ РИНКІВ</dc:title>
  <dc:creator>user</dc:creator>
  <cp:lastModifiedBy>Пользователь Windows</cp:lastModifiedBy>
  <cp:revision>81</cp:revision>
  <dcterms:created xsi:type="dcterms:W3CDTF">2020-11-01T15:09:09Z</dcterms:created>
  <dcterms:modified xsi:type="dcterms:W3CDTF">2020-11-02T18:42:44Z</dcterms:modified>
</cp:coreProperties>
</file>