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5" r:id="rId6"/>
    <p:sldId id="264" r:id="rId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2E681-0B4C-4809-BCC1-A8CF70DD415A}" type="doc">
      <dgm:prSet loTypeId="urn:microsoft.com/office/officeart/2009/3/layout/IncreasingArrowsProcess" loCatId="process" qsTypeId="urn:microsoft.com/office/officeart/2005/8/quickstyle/3d2#2" qsCatId="3D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9E91D9ED-6148-4B7A-AFB3-43FA63082610}">
      <dgm:prSet phldrT="[Текст]" custT="1"/>
      <dgm:spPr/>
      <dgm:t>
        <a:bodyPr anchor="ctr"/>
        <a:lstStyle/>
        <a:p>
          <a:pPr algn="l"/>
          <a:r>
            <a:rPr lang="uk-UA" sz="1600" dirty="0" smtClean="0"/>
            <a:t>     </a:t>
          </a:r>
          <a:r>
            <a:rPr lang="uk-UA" sz="1600" b="1" dirty="0" smtClean="0"/>
            <a:t>Обсяг кредитів</a:t>
          </a:r>
          <a:endParaRPr lang="uk-UA" sz="1600" b="1" dirty="0"/>
        </a:p>
      </dgm:t>
    </dgm:pt>
    <dgm:pt modelId="{BE372108-0EA2-41D2-ABDC-DDAE8B260639}" type="parTrans" cxnId="{E340038C-4F9B-4CB8-9569-63B6520830F1}">
      <dgm:prSet/>
      <dgm:spPr/>
      <dgm:t>
        <a:bodyPr/>
        <a:lstStyle/>
        <a:p>
          <a:endParaRPr lang="uk-UA"/>
        </a:p>
      </dgm:t>
    </dgm:pt>
    <dgm:pt modelId="{1ED2F36D-9250-4C18-9B61-B16B6219E823}" type="sibTrans" cxnId="{E340038C-4F9B-4CB8-9569-63B6520830F1}">
      <dgm:prSet/>
      <dgm:spPr/>
      <dgm:t>
        <a:bodyPr/>
        <a:lstStyle/>
        <a:p>
          <a:endParaRPr lang="uk-UA"/>
        </a:p>
      </dgm:t>
    </dgm:pt>
    <dgm:pt modelId="{5B3DF9B9-829A-4380-93DE-1493A718198F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 anchor="t"/>
        <a:lstStyle/>
        <a:p>
          <a:pPr algn="ctr"/>
          <a:r>
            <a:rPr lang="uk-UA" sz="3600" dirty="0" smtClean="0"/>
            <a:t>4</a:t>
          </a:r>
          <a:endParaRPr lang="uk-UA" sz="3600" dirty="0"/>
        </a:p>
      </dgm:t>
    </dgm:pt>
    <dgm:pt modelId="{F01EF5BA-3EA1-4D18-A8BA-A6656FA23CB1}" type="parTrans" cxnId="{FDF8D255-D50C-4B0F-97D7-1AEF8DB0DA75}">
      <dgm:prSet/>
      <dgm:spPr/>
      <dgm:t>
        <a:bodyPr/>
        <a:lstStyle/>
        <a:p>
          <a:endParaRPr lang="uk-UA"/>
        </a:p>
      </dgm:t>
    </dgm:pt>
    <dgm:pt modelId="{BD1CC545-E765-4440-A1B2-A51C8DB52E28}" type="sibTrans" cxnId="{FDF8D255-D50C-4B0F-97D7-1AEF8DB0DA75}">
      <dgm:prSet/>
      <dgm:spPr/>
      <dgm:t>
        <a:bodyPr/>
        <a:lstStyle/>
        <a:p>
          <a:endParaRPr lang="uk-UA"/>
        </a:p>
      </dgm:t>
    </dgm:pt>
    <dgm:pt modelId="{F767F4E9-5B8F-4D59-87FF-193C8200BA2D}">
      <dgm:prSet phldrT="[Текст]" custT="1"/>
      <dgm:spPr/>
      <dgm:t>
        <a:bodyPr anchor="ctr"/>
        <a:lstStyle/>
        <a:p>
          <a:pPr algn="l"/>
          <a:r>
            <a:rPr lang="uk-UA" sz="1600" dirty="0" smtClean="0"/>
            <a:t>    </a:t>
          </a:r>
          <a:r>
            <a:rPr lang="uk-UA" sz="1600" b="1" dirty="0" smtClean="0"/>
            <a:t>Період навчання </a:t>
          </a:r>
          <a:endParaRPr lang="uk-UA" sz="1600" b="1" dirty="0"/>
        </a:p>
      </dgm:t>
    </dgm:pt>
    <dgm:pt modelId="{6F4A5A4A-8F10-452E-9684-6F3EA51D5611}" type="parTrans" cxnId="{36B5424D-C42A-426F-9C75-50807BB414E7}">
      <dgm:prSet/>
      <dgm:spPr/>
      <dgm:t>
        <a:bodyPr/>
        <a:lstStyle/>
        <a:p>
          <a:endParaRPr lang="uk-UA"/>
        </a:p>
      </dgm:t>
    </dgm:pt>
    <dgm:pt modelId="{8ECB7CB8-56F7-4878-AA80-F50C26CA56AD}" type="sibTrans" cxnId="{36B5424D-C42A-426F-9C75-50807BB414E7}">
      <dgm:prSet/>
      <dgm:spPr/>
      <dgm:t>
        <a:bodyPr/>
        <a:lstStyle/>
        <a:p>
          <a:endParaRPr lang="uk-UA"/>
        </a:p>
      </dgm:t>
    </dgm:pt>
    <dgm:pt modelId="{183C2D64-7D98-4D1A-8316-3F34B4225740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 anchor="t"/>
        <a:lstStyle/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800" b="1" dirty="0" smtClean="0"/>
            <a:t>4 курс </a:t>
          </a:r>
        </a:p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600" b="1" dirty="0" smtClean="0"/>
            <a:t>БАКАЛАВРИ</a:t>
          </a:r>
          <a:r>
            <a:rPr lang="uk-UA" sz="1800" b="1" dirty="0" smtClean="0"/>
            <a:t>,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uk-UA" sz="1800" b="1" dirty="0" smtClean="0"/>
            <a:t>                          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uk-UA" sz="1800" b="1" dirty="0" smtClean="0"/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uk-UA" sz="1800" b="1" dirty="0" smtClean="0"/>
            <a:t>                            2</a:t>
          </a:r>
        </a:p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800" b="1" dirty="0" smtClean="0"/>
            <a:t>семестр</a:t>
          </a:r>
          <a:endParaRPr lang="uk-UA" sz="1800" b="1" dirty="0"/>
        </a:p>
      </dgm:t>
    </dgm:pt>
    <dgm:pt modelId="{8E2E1F51-EADC-48B2-B631-6F4C84E3AD13}" type="parTrans" cxnId="{16A98A74-3C5C-4812-9058-F6DC9B052344}">
      <dgm:prSet/>
      <dgm:spPr/>
      <dgm:t>
        <a:bodyPr/>
        <a:lstStyle/>
        <a:p>
          <a:endParaRPr lang="uk-UA"/>
        </a:p>
      </dgm:t>
    </dgm:pt>
    <dgm:pt modelId="{1EAF75EF-6356-4598-AA9A-9AB4215EB7AA}" type="sibTrans" cxnId="{16A98A74-3C5C-4812-9058-F6DC9B052344}">
      <dgm:prSet/>
      <dgm:spPr/>
      <dgm:t>
        <a:bodyPr/>
        <a:lstStyle/>
        <a:p>
          <a:endParaRPr lang="uk-UA"/>
        </a:p>
      </dgm:t>
    </dgm:pt>
    <dgm:pt modelId="{E49599BD-43D7-4E86-BA94-BB002D42BE65}">
      <dgm:prSet phldrT="[Текст]" custT="1"/>
      <dgm:spPr/>
      <dgm:t>
        <a:bodyPr anchor="ctr"/>
        <a:lstStyle/>
        <a:p>
          <a:pPr algn="l"/>
          <a:r>
            <a:rPr lang="uk-UA" sz="1600" dirty="0" smtClean="0"/>
            <a:t>   </a:t>
          </a:r>
          <a:r>
            <a:rPr lang="uk-UA" sz="1600" b="1" dirty="0" smtClean="0"/>
            <a:t>Підсумкова форма </a:t>
          </a:r>
          <a:endParaRPr lang="uk-UA" sz="1600" b="1" dirty="0"/>
        </a:p>
      </dgm:t>
    </dgm:pt>
    <dgm:pt modelId="{27E1DEB2-6300-40F1-9764-026356E43D30}" type="parTrans" cxnId="{4E4E1263-D412-48E6-8AAF-63F9430B8511}">
      <dgm:prSet/>
      <dgm:spPr/>
      <dgm:t>
        <a:bodyPr/>
        <a:lstStyle/>
        <a:p>
          <a:endParaRPr lang="uk-UA"/>
        </a:p>
      </dgm:t>
    </dgm:pt>
    <dgm:pt modelId="{23E23DB2-AAE0-4ED7-BB20-80EC2FDCFE18}" type="sibTrans" cxnId="{4E4E1263-D412-48E6-8AAF-63F9430B8511}">
      <dgm:prSet/>
      <dgm:spPr/>
      <dgm:t>
        <a:bodyPr/>
        <a:lstStyle/>
        <a:p>
          <a:endParaRPr lang="uk-UA"/>
        </a:p>
      </dgm:t>
    </dgm:pt>
    <dgm:pt modelId="{67554BD4-7E45-4E5A-9C02-F9D53F0F17F2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 anchor="t"/>
        <a:lstStyle/>
        <a:p>
          <a:pPr algn="ctr"/>
          <a:endParaRPr lang="uk-UA" sz="1800" dirty="0" smtClean="0"/>
        </a:p>
        <a:p>
          <a:pPr algn="ctr"/>
          <a:endParaRPr lang="uk-UA" sz="1800" dirty="0" smtClean="0"/>
        </a:p>
        <a:p>
          <a:pPr algn="ctr"/>
          <a:r>
            <a:rPr lang="uk-UA" sz="2800" b="1" dirty="0" smtClean="0"/>
            <a:t>       </a:t>
          </a:r>
          <a:r>
            <a:rPr lang="uk-UA" sz="3600" b="1" dirty="0" smtClean="0"/>
            <a:t>залік</a:t>
          </a:r>
          <a:endParaRPr lang="uk-UA" sz="3600" b="1" dirty="0"/>
        </a:p>
      </dgm:t>
    </dgm:pt>
    <dgm:pt modelId="{C608527C-7CB1-402E-907C-95C078E13BB4}" type="parTrans" cxnId="{33DCD828-8863-47B9-8621-2F0A9F8872EA}">
      <dgm:prSet/>
      <dgm:spPr/>
      <dgm:t>
        <a:bodyPr/>
        <a:lstStyle/>
        <a:p>
          <a:endParaRPr lang="uk-UA"/>
        </a:p>
      </dgm:t>
    </dgm:pt>
    <dgm:pt modelId="{33512BD7-36F8-4E2F-83F6-94341B29C233}" type="sibTrans" cxnId="{33DCD828-8863-47B9-8621-2F0A9F8872EA}">
      <dgm:prSet/>
      <dgm:spPr/>
      <dgm:t>
        <a:bodyPr/>
        <a:lstStyle/>
        <a:p>
          <a:endParaRPr lang="uk-UA"/>
        </a:p>
      </dgm:t>
    </dgm:pt>
    <dgm:pt modelId="{C0497797-4E88-4AB9-8331-72495637DF5B}" type="pres">
      <dgm:prSet presAssocID="{4812E681-0B4C-4809-BCC1-A8CF70DD415A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02873E05-8889-4C7E-9180-BD5E7BAF5EDB}" type="pres">
      <dgm:prSet presAssocID="{9E91D9ED-6148-4B7A-AFB3-43FA63082610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DC228A-332C-4A9F-A88F-344301210501}" type="pres">
      <dgm:prSet presAssocID="{9E91D9ED-6148-4B7A-AFB3-43FA63082610}" presName="childText1" presStyleLbl="solidAlignAcc1" presStyleIdx="0" presStyleCnt="3" custLinFactNeighborX="-3456" custLinFactNeighborY="-16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3987F5-C1D2-412F-8A34-21675E8BBC2A}" type="pres">
      <dgm:prSet presAssocID="{F767F4E9-5B8F-4D59-87FF-193C8200BA2D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8A8ECE-4FC2-4BE5-928D-974E04C6FCB2}" type="pres">
      <dgm:prSet presAssocID="{F767F4E9-5B8F-4D59-87FF-193C8200BA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F640C2-EC36-4665-AC17-E63F293E42A7}" type="pres">
      <dgm:prSet presAssocID="{E49599BD-43D7-4E86-BA94-BB002D42BE65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9DF400-3DBF-4445-927B-43B355BF05EF}" type="pres">
      <dgm:prSet presAssocID="{E49599BD-43D7-4E86-BA94-BB002D42BE6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DF8D255-D50C-4B0F-97D7-1AEF8DB0DA75}" srcId="{9E91D9ED-6148-4B7A-AFB3-43FA63082610}" destId="{5B3DF9B9-829A-4380-93DE-1493A718198F}" srcOrd="0" destOrd="0" parTransId="{F01EF5BA-3EA1-4D18-A8BA-A6656FA23CB1}" sibTransId="{BD1CC545-E765-4440-A1B2-A51C8DB52E28}"/>
    <dgm:cxn modelId="{9604EE78-2F23-40BB-AA27-5BD2B0D4648D}" type="presOf" srcId="{9E91D9ED-6148-4B7A-AFB3-43FA63082610}" destId="{02873E05-8889-4C7E-9180-BD5E7BAF5EDB}" srcOrd="0" destOrd="0" presId="urn:microsoft.com/office/officeart/2009/3/layout/IncreasingArrowsProcess"/>
    <dgm:cxn modelId="{E340038C-4F9B-4CB8-9569-63B6520830F1}" srcId="{4812E681-0B4C-4809-BCC1-A8CF70DD415A}" destId="{9E91D9ED-6148-4B7A-AFB3-43FA63082610}" srcOrd="0" destOrd="0" parTransId="{BE372108-0EA2-41D2-ABDC-DDAE8B260639}" sibTransId="{1ED2F36D-9250-4C18-9B61-B16B6219E823}"/>
    <dgm:cxn modelId="{16A98A74-3C5C-4812-9058-F6DC9B052344}" srcId="{F767F4E9-5B8F-4D59-87FF-193C8200BA2D}" destId="{183C2D64-7D98-4D1A-8316-3F34B4225740}" srcOrd="0" destOrd="0" parTransId="{8E2E1F51-EADC-48B2-B631-6F4C84E3AD13}" sibTransId="{1EAF75EF-6356-4598-AA9A-9AB4215EB7AA}"/>
    <dgm:cxn modelId="{6E525DE2-4799-4376-BDAE-8F43493BAF8B}" type="presOf" srcId="{4812E681-0B4C-4809-BCC1-A8CF70DD415A}" destId="{C0497797-4E88-4AB9-8331-72495637DF5B}" srcOrd="0" destOrd="0" presId="urn:microsoft.com/office/officeart/2009/3/layout/IncreasingArrowsProcess"/>
    <dgm:cxn modelId="{4E4E1263-D412-48E6-8AAF-63F9430B8511}" srcId="{4812E681-0B4C-4809-BCC1-A8CF70DD415A}" destId="{E49599BD-43D7-4E86-BA94-BB002D42BE65}" srcOrd="2" destOrd="0" parTransId="{27E1DEB2-6300-40F1-9764-026356E43D30}" sibTransId="{23E23DB2-AAE0-4ED7-BB20-80EC2FDCFE18}"/>
    <dgm:cxn modelId="{44E14923-757C-46B7-8E97-C93FF5A2F4B3}" type="presOf" srcId="{183C2D64-7D98-4D1A-8316-3F34B4225740}" destId="{BA8A8ECE-4FC2-4BE5-928D-974E04C6FCB2}" srcOrd="0" destOrd="0" presId="urn:microsoft.com/office/officeart/2009/3/layout/IncreasingArrowsProcess"/>
    <dgm:cxn modelId="{36B5424D-C42A-426F-9C75-50807BB414E7}" srcId="{4812E681-0B4C-4809-BCC1-A8CF70DD415A}" destId="{F767F4E9-5B8F-4D59-87FF-193C8200BA2D}" srcOrd="1" destOrd="0" parTransId="{6F4A5A4A-8F10-452E-9684-6F3EA51D5611}" sibTransId="{8ECB7CB8-56F7-4878-AA80-F50C26CA56AD}"/>
    <dgm:cxn modelId="{8CE7250A-B5D8-4E27-9FA9-DFAB425A3184}" type="presOf" srcId="{67554BD4-7E45-4E5A-9C02-F9D53F0F17F2}" destId="{909DF400-3DBF-4445-927B-43B355BF05EF}" srcOrd="0" destOrd="0" presId="urn:microsoft.com/office/officeart/2009/3/layout/IncreasingArrowsProcess"/>
    <dgm:cxn modelId="{FFC3EF00-3586-48D8-AC83-09C08C6AF99F}" type="presOf" srcId="{F767F4E9-5B8F-4D59-87FF-193C8200BA2D}" destId="{583987F5-C1D2-412F-8A34-21675E8BBC2A}" srcOrd="0" destOrd="0" presId="urn:microsoft.com/office/officeart/2009/3/layout/IncreasingArrowsProcess"/>
    <dgm:cxn modelId="{F9E72E19-1EA3-4742-BEA3-E93BDDCFCE9E}" type="presOf" srcId="{5B3DF9B9-829A-4380-93DE-1493A718198F}" destId="{4EDC228A-332C-4A9F-A88F-344301210501}" srcOrd="0" destOrd="0" presId="urn:microsoft.com/office/officeart/2009/3/layout/IncreasingArrowsProcess"/>
    <dgm:cxn modelId="{CCA1C083-4B53-4F07-B1FA-A6513CEF6AFE}" type="presOf" srcId="{E49599BD-43D7-4E86-BA94-BB002D42BE65}" destId="{06F640C2-EC36-4665-AC17-E63F293E42A7}" srcOrd="0" destOrd="0" presId="urn:microsoft.com/office/officeart/2009/3/layout/IncreasingArrowsProcess"/>
    <dgm:cxn modelId="{33DCD828-8863-47B9-8621-2F0A9F8872EA}" srcId="{E49599BD-43D7-4E86-BA94-BB002D42BE65}" destId="{67554BD4-7E45-4E5A-9C02-F9D53F0F17F2}" srcOrd="0" destOrd="0" parTransId="{C608527C-7CB1-402E-907C-95C078E13BB4}" sibTransId="{33512BD7-36F8-4E2F-83F6-94341B29C233}"/>
    <dgm:cxn modelId="{B6D78539-8B61-4BBE-9DB6-46B20114F419}" type="presParOf" srcId="{C0497797-4E88-4AB9-8331-72495637DF5B}" destId="{02873E05-8889-4C7E-9180-BD5E7BAF5EDB}" srcOrd="0" destOrd="0" presId="urn:microsoft.com/office/officeart/2009/3/layout/IncreasingArrowsProcess"/>
    <dgm:cxn modelId="{0C01E8E7-4778-4F95-AF39-2581717F6991}" type="presParOf" srcId="{C0497797-4E88-4AB9-8331-72495637DF5B}" destId="{4EDC228A-332C-4A9F-A88F-344301210501}" srcOrd="1" destOrd="0" presId="urn:microsoft.com/office/officeart/2009/3/layout/IncreasingArrowsProcess"/>
    <dgm:cxn modelId="{657C3717-EF2C-42C7-BFC2-567CA3E1A82C}" type="presParOf" srcId="{C0497797-4E88-4AB9-8331-72495637DF5B}" destId="{583987F5-C1D2-412F-8A34-21675E8BBC2A}" srcOrd="2" destOrd="0" presId="urn:microsoft.com/office/officeart/2009/3/layout/IncreasingArrowsProcess"/>
    <dgm:cxn modelId="{5D4522D7-0C73-4083-9375-AA9914002B5D}" type="presParOf" srcId="{C0497797-4E88-4AB9-8331-72495637DF5B}" destId="{BA8A8ECE-4FC2-4BE5-928D-974E04C6FCB2}" srcOrd="3" destOrd="0" presId="urn:microsoft.com/office/officeart/2009/3/layout/IncreasingArrowsProcess"/>
    <dgm:cxn modelId="{0DEF88CC-D50C-467E-B4EC-926DB153452B}" type="presParOf" srcId="{C0497797-4E88-4AB9-8331-72495637DF5B}" destId="{06F640C2-EC36-4665-AC17-E63F293E42A7}" srcOrd="4" destOrd="0" presId="urn:microsoft.com/office/officeart/2009/3/layout/IncreasingArrowsProcess"/>
    <dgm:cxn modelId="{3DAB4C1A-5325-4A9E-AA29-F580E2AE0DE1}" type="presParOf" srcId="{C0497797-4E88-4AB9-8331-72495637DF5B}" destId="{909DF400-3DBF-4445-927B-43B355BF05E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25E0AD-F9E3-4834-BE61-A07DF459CFD9}" type="doc">
      <dgm:prSet loTypeId="urn:microsoft.com/office/officeart/2005/8/layout/vList6" loCatId="list" qsTypeId="urn:microsoft.com/office/officeart/2005/8/quickstyle/3d3" qsCatId="3D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89901DC3-B0F8-4C4C-ACF9-6D26A4E1448D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ЗМІСТОВИЙ МОДУЛЬ 1. ЕВОЛЮЦІЯ, ПРАВОВІ АСПЕКТИ ТА ІНСТРУМЕНТИ СУЧАСНОГО ЕЛЕКТРОННОГО ДОКУМЕНТООБІГУ</a:t>
          </a:r>
          <a:endParaRPr lang="uk-UA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878CEC-6CE0-4817-B57D-CA4FFBA6892F}" type="parTrans" cxnId="{AF396E43-1406-491B-B23A-8BBE27C0AA7A}">
      <dgm:prSet/>
      <dgm:spPr/>
      <dgm:t>
        <a:bodyPr/>
        <a:lstStyle/>
        <a:p>
          <a:endParaRPr lang="uk-UA"/>
        </a:p>
      </dgm:t>
    </dgm:pt>
    <dgm:pt modelId="{136D0434-789F-43F9-B70E-8A1F147E10AC}" type="sibTrans" cxnId="{AF396E43-1406-491B-B23A-8BBE27C0AA7A}">
      <dgm:prSet/>
      <dgm:spPr/>
      <dgm:t>
        <a:bodyPr/>
        <a:lstStyle/>
        <a:p>
          <a:endParaRPr lang="uk-UA"/>
        </a:p>
      </dgm:t>
    </dgm:pt>
    <dgm:pt modelId="{9D8BCB25-667F-4915-90D7-9C57A50EAAAC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ЗМІСТОВИЙ МОДУЛЬ 2. ІНТЕГРАЦІЯ ЕЛЕКТРОННИХ СЕРВІСІВ І ДОКУМЕНТООБІГУ: БЕЗПЕКА ТА ЗБЕРІГАННЯ ДАНИХ</a:t>
          </a:r>
          <a:endParaRPr lang="uk-UA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1EA50E-BA73-4439-8425-DFBFBE166FAE}" type="parTrans" cxnId="{402919B2-A4A1-499A-B350-C179A1D7C1DA}">
      <dgm:prSet/>
      <dgm:spPr/>
      <dgm:t>
        <a:bodyPr/>
        <a:lstStyle/>
        <a:p>
          <a:endParaRPr lang="uk-UA"/>
        </a:p>
      </dgm:t>
    </dgm:pt>
    <dgm:pt modelId="{89B441CB-10C7-4E52-853C-54CD3590B363}" type="sibTrans" cxnId="{402919B2-A4A1-499A-B350-C179A1D7C1DA}">
      <dgm:prSet/>
      <dgm:spPr/>
      <dgm:t>
        <a:bodyPr/>
        <a:lstStyle/>
        <a:p>
          <a:endParaRPr lang="uk-UA"/>
        </a:p>
      </dgm:t>
    </dgm:pt>
    <dgm:pt modelId="{306C450C-7CBA-4D4F-9A95-DCCA252E1448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 anchor="ctr"/>
        <a:lstStyle/>
        <a:p>
          <a:pPr marL="114300" indent="0" algn="just">
            <a:lnSpc>
              <a:spcPct val="90000"/>
            </a:lnSpc>
            <a:spcAft>
              <a:spcPct val="15000"/>
            </a:spcAft>
          </a:pP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5.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Інтеграція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сервісів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074F2-78DD-4F12-AA56-1B912C52478C}" type="parTrans" cxnId="{21A6057A-B0BB-447F-B2E9-46B82B981571}">
      <dgm:prSet/>
      <dgm:spPr/>
      <dgm:t>
        <a:bodyPr/>
        <a:lstStyle/>
        <a:p>
          <a:endParaRPr lang="uk-UA"/>
        </a:p>
      </dgm:t>
    </dgm:pt>
    <dgm:pt modelId="{C394AAAD-9D1A-44D1-A6E3-093B5046ED7E}" type="sibTrans" cxnId="{21A6057A-B0BB-447F-B2E9-46B82B981571}">
      <dgm:prSet/>
      <dgm:spPr/>
      <dgm:t>
        <a:bodyPr/>
        <a:lstStyle/>
        <a:p>
          <a:endParaRPr lang="uk-UA"/>
        </a:p>
      </dgm:t>
    </dgm:pt>
    <dgm:pt modelId="{26F6A8E1-D6CB-49B9-AB8B-52FF1EEBAE9D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6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зберігання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документів</a:t>
          </a:r>
          <a:endParaRPr lang="uk-UA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53BD03-4545-48F0-AD8E-7466022A35CA}" type="parTrans" cxnId="{9CD58515-C0B2-41C0-BAAF-BB6F36A7E8A1}">
      <dgm:prSet/>
      <dgm:spPr/>
      <dgm:t>
        <a:bodyPr/>
        <a:lstStyle/>
        <a:p>
          <a:endParaRPr lang="ru-RU"/>
        </a:p>
      </dgm:t>
    </dgm:pt>
    <dgm:pt modelId="{F59B3B07-2092-45DC-BF0D-05B6C279C11C}" type="sibTrans" cxnId="{9CD58515-C0B2-41C0-BAAF-BB6F36A7E8A1}">
      <dgm:prSet/>
      <dgm:spPr/>
      <dgm:t>
        <a:bodyPr/>
        <a:lstStyle/>
        <a:p>
          <a:endParaRPr lang="ru-RU"/>
        </a:p>
      </dgm:t>
    </dgm:pt>
    <dgm:pt modelId="{3B5958C1-4D40-4AF5-B945-A886E60B58FC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7.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Конфіденційність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захист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персональних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endParaRPr lang="uk-UA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BE7380-89A3-4CA1-9EA4-1380C0A19C26}" type="parTrans" cxnId="{B1412A9C-BC63-43EE-B5CD-5DDE336D282F}">
      <dgm:prSet/>
      <dgm:spPr/>
      <dgm:t>
        <a:bodyPr/>
        <a:lstStyle/>
        <a:p>
          <a:endParaRPr lang="ru-RU"/>
        </a:p>
      </dgm:t>
    </dgm:pt>
    <dgm:pt modelId="{54A88130-A988-4A52-A0DE-4173EED0A92D}" type="sibTrans" cxnId="{B1412A9C-BC63-43EE-B5CD-5DDE336D282F}">
      <dgm:prSet/>
      <dgm:spPr/>
      <dgm:t>
        <a:bodyPr/>
        <a:lstStyle/>
        <a:p>
          <a:endParaRPr lang="ru-RU"/>
        </a:p>
      </dgm:t>
    </dgm:pt>
    <dgm:pt modelId="{A309BFA7-8BD7-4AFF-9E2A-270903991437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8.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Інновації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сервісах</a:t>
          </a:r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документообігу</a:t>
          </a:r>
          <a:endParaRPr lang="uk-UA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7F79B6-FC63-4227-A8C4-FA2E7791D8F5}" type="parTrans" cxnId="{C906E68F-09C6-4685-A2DC-FD5F9472CD95}">
      <dgm:prSet/>
      <dgm:spPr/>
      <dgm:t>
        <a:bodyPr/>
        <a:lstStyle/>
        <a:p>
          <a:endParaRPr lang="ru-RU"/>
        </a:p>
      </dgm:t>
    </dgm:pt>
    <dgm:pt modelId="{2D359223-C9F6-4496-A606-0F20DE126D9A}" type="sibTrans" cxnId="{C906E68F-09C6-4685-A2DC-FD5F9472CD95}">
      <dgm:prSet/>
      <dgm:spPr/>
      <dgm:t>
        <a:bodyPr/>
        <a:lstStyle/>
        <a:p>
          <a:endParaRPr lang="ru-RU"/>
        </a:p>
      </dgm:t>
    </dgm:pt>
    <dgm:pt modelId="{B0B1F160-84D1-401D-AD51-69E45ED6B1D8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uk-UA" sz="1600" b="1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4. Сучасні електронні сервіси для роботи з документами</a:t>
          </a:r>
          <a:endParaRPr lang="uk-UA" sz="1600" b="1" i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F9294-D5A2-48E9-B874-4CBF4484E148}" type="sibTrans" cxnId="{58F612CD-2359-40EC-B83B-D0ED2614FB10}">
      <dgm:prSet/>
      <dgm:spPr/>
      <dgm:t>
        <a:bodyPr/>
        <a:lstStyle/>
        <a:p>
          <a:endParaRPr lang="ru-RU"/>
        </a:p>
      </dgm:t>
    </dgm:pt>
    <dgm:pt modelId="{E6796198-DD9F-473B-8312-FF2C51E3EAE4}" type="parTrans" cxnId="{58F612CD-2359-40EC-B83B-D0ED2614FB10}">
      <dgm:prSet/>
      <dgm:spPr/>
      <dgm:t>
        <a:bodyPr/>
        <a:lstStyle/>
        <a:p>
          <a:endParaRPr lang="ru-RU"/>
        </a:p>
      </dgm:t>
    </dgm:pt>
    <dgm:pt modelId="{00ED2058-E0DF-4F92-8CB0-40D643908FA9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uk-UA" sz="1600" b="1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2. Законодавча база електронного документообігу</a:t>
          </a:r>
          <a:endParaRPr lang="uk-UA" sz="1600" b="1" i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1CD56-7936-4DD9-A253-CA496E78E1A7}" type="sibTrans" cxnId="{EB2EB45A-859D-4E43-B8C9-A67D7740350B}">
      <dgm:prSet/>
      <dgm:spPr/>
      <dgm:t>
        <a:bodyPr/>
        <a:lstStyle/>
        <a:p>
          <a:endParaRPr lang="ru-RU"/>
        </a:p>
      </dgm:t>
    </dgm:pt>
    <dgm:pt modelId="{F812B9DA-4AC4-4DAF-A401-3B6D4C6AC0A2}" type="parTrans" cxnId="{EB2EB45A-859D-4E43-B8C9-A67D7740350B}">
      <dgm:prSet/>
      <dgm:spPr/>
      <dgm:t>
        <a:bodyPr/>
        <a:lstStyle/>
        <a:p>
          <a:endParaRPr lang="ru-RU"/>
        </a:p>
      </dgm:t>
    </dgm:pt>
    <dgm:pt modelId="{4A204EE1-8016-4BAE-B916-B4830AD7392A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uk-UA" sz="1600" b="1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1. Еволюція документообігу: від паперових систем до електронних</a:t>
          </a:r>
          <a:endParaRPr lang="uk-UA" sz="1600" b="1" i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F522CB-4C21-4E21-BDBD-2C16C42816F3}" type="sibTrans" cxnId="{EC42199E-C639-448B-9CB7-A0942532E4E2}">
      <dgm:prSet/>
      <dgm:spPr/>
      <dgm:t>
        <a:bodyPr/>
        <a:lstStyle/>
        <a:p>
          <a:endParaRPr lang="uk-UA"/>
        </a:p>
      </dgm:t>
    </dgm:pt>
    <dgm:pt modelId="{721C4FD4-36EF-4255-93C2-1BE8C980E3E5}" type="parTrans" cxnId="{EC42199E-C639-448B-9CB7-A0942532E4E2}">
      <dgm:prSet/>
      <dgm:spPr/>
      <dgm:t>
        <a:bodyPr/>
        <a:lstStyle/>
        <a:p>
          <a:endParaRPr lang="uk-UA"/>
        </a:p>
      </dgm:t>
    </dgm:pt>
    <dgm:pt modelId="{E6BE3DBB-44C9-495B-9330-EEEFDC63D5D8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72000" indent="0" algn="just">
            <a:lnSpc>
              <a:spcPct val="100000"/>
            </a:lnSpc>
            <a:spcAft>
              <a:spcPts val="0"/>
            </a:spcAft>
          </a:pPr>
          <a:r>
            <a:rPr lang="uk-UA" sz="1600" b="1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3. Електронний цифровий підпис та ідентифікація</a:t>
          </a:r>
          <a:endParaRPr lang="uk-UA" sz="1600" b="1" i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EDCFF-74C0-48BD-BE1E-64F7588B008D}" type="parTrans" cxnId="{D55DA7D7-73B3-499F-B198-106DC7EC61D5}">
      <dgm:prSet/>
      <dgm:spPr/>
      <dgm:t>
        <a:bodyPr/>
        <a:lstStyle/>
        <a:p>
          <a:endParaRPr lang="ru-RU"/>
        </a:p>
      </dgm:t>
    </dgm:pt>
    <dgm:pt modelId="{B851CFA8-8302-423A-8C75-458E054D360F}" type="sibTrans" cxnId="{D55DA7D7-73B3-499F-B198-106DC7EC61D5}">
      <dgm:prSet/>
      <dgm:spPr/>
      <dgm:t>
        <a:bodyPr/>
        <a:lstStyle/>
        <a:p>
          <a:endParaRPr lang="ru-RU"/>
        </a:p>
      </dgm:t>
    </dgm:pt>
    <dgm:pt modelId="{9A3985BE-6001-4CF5-8DD6-36F0527556DE}" type="pres">
      <dgm:prSet presAssocID="{1525E0AD-F9E3-4834-BE61-A07DF459CFD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FCC76DB-CE53-4E44-88E6-C7051F27D977}" type="pres">
      <dgm:prSet presAssocID="{89901DC3-B0F8-4C4C-ACF9-6D26A4E1448D}" presName="linNode" presStyleCnt="0"/>
      <dgm:spPr/>
    </dgm:pt>
    <dgm:pt modelId="{18DDA56A-C397-4C57-915C-1E652840F969}" type="pres">
      <dgm:prSet presAssocID="{89901DC3-B0F8-4C4C-ACF9-6D26A4E1448D}" presName="parentShp" presStyleLbl="node1" presStyleIdx="0" presStyleCnt="2" custScaleX="100968" custLinFactNeighborX="-1866" custLinFactNeighborY="306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E0F127-39A7-4738-9C31-6851362011A1}" type="pres">
      <dgm:prSet presAssocID="{89901DC3-B0F8-4C4C-ACF9-6D26A4E1448D}" presName="childShp" presStyleLbl="bgAccFollowNode1" presStyleIdx="0" presStyleCnt="2" custScaleX="95546" custScaleY="140071" custLinFactNeighborX="-1260" custLinFactNeighborY="70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915325-8CCA-4828-BEA6-FC540BA7FA13}" type="pres">
      <dgm:prSet presAssocID="{136D0434-789F-43F9-B70E-8A1F147E10AC}" presName="spacing" presStyleCnt="0"/>
      <dgm:spPr/>
    </dgm:pt>
    <dgm:pt modelId="{8665F14F-D4B9-49A5-AC1E-FA367E1FF7F0}" type="pres">
      <dgm:prSet presAssocID="{9D8BCB25-667F-4915-90D7-9C57A50EAAAC}" presName="linNode" presStyleCnt="0"/>
      <dgm:spPr/>
    </dgm:pt>
    <dgm:pt modelId="{C1173C25-268E-466C-B022-B0505E0AD08B}" type="pres">
      <dgm:prSet presAssocID="{9D8BCB25-667F-4915-90D7-9C57A50EAAAC}" presName="parentShp" presStyleLbl="node1" presStyleIdx="1" presStyleCnt="2" custLinFactNeighborX="-1507" custLinFactNeighborY="-227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69D248-B1C6-42D5-A272-42368BD2FBA0}" type="pres">
      <dgm:prSet presAssocID="{9D8BCB25-667F-4915-90D7-9C57A50EAAAC}" presName="childShp" presStyleLbl="bgAccFollowNode1" presStyleIdx="1" presStyleCnt="2" custScaleY="157895" custLinFactNeighborX="2051" custLinFactNeighborY="-38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502BB8-BBE0-4456-A7D3-953E4D17999E}" type="presOf" srcId="{1525E0AD-F9E3-4834-BE61-A07DF459CFD9}" destId="{9A3985BE-6001-4CF5-8DD6-36F0527556DE}" srcOrd="0" destOrd="0" presId="urn:microsoft.com/office/officeart/2005/8/layout/vList6"/>
    <dgm:cxn modelId="{8CBED1C9-3742-4CF3-87A0-DAD740996CF6}" type="presOf" srcId="{B0B1F160-84D1-401D-AD51-69E45ED6B1D8}" destId="{5EE0F127-39A7-4738-9C31-6851362011A1}" srcOrd="0" destOrd="3" presId="urn:microsoft.com/office/officeart/2005/8/layout/vList6"/>
    <dgm:cxn modelId="{D55DA7D7-73B3-499F-B198-106DC7EC61D5}" srcId="{89901DC3-B0F8-4C4C-ACF9-6D26A4E1448D}" destId="{E6BE3DBB-44C9-495B-9330-EEEFDC63D5D8}" srcOrd="2" destOrd="0" parTransId="{636EDCFF-74C0-48BD-BE1E-64F7588B008D}" sibTransId="{B851CFA8-8302-423A-8C75-458E054D360F}"/>
    <dgm:cxn modelId="{EB2EB45A-859D-4E43-B8C9-A67D7740350B}" srcId="{89901DC3-B0F8-4C4C-ACF9-6D26A4E1448D}" destId="{00ED2058-E0DF-4F92-8CB0-40D643908FA9}" srcOrd="1" destOrd="0" parTransId="{F812B9DA-4AC4-4DAF-A401-3B6D4C6AC0A2}" sibTransId="{0281CD56-7936-4DD9-A253-CA496E78E1A7}"/>
    <dgm:cxn modelId="{C906E68F-09C6-4685-A2DC-FD5F9472CD95}" srcId="{9D8BCB25-667F-4915-90D7-9C57A50EAAAC}" destId="{A309BFA7-8BD7-4AFF-9E2A-270903991437}" srcOrd="3" destOrd="0" parTransId="{507F79B6-FC63-4227-A8C4-FA2E7791D8F5}" sibTransId="{2D359223-C9F6-4496-A606-0F20DE126D9A}"/>
    <dgm:cxn modelId="{68F6D4F8-5FBF-4C0F-80FC-087491DE120F}" type="presOf" srcId="{9D8BCB25-667F-4915-90D7-9C57A50EAAAC}" destId="{C1173C25-268E-466C-B022-B0505E0AD08B}" srcOrd="0" destOrd="0" presId="urn:microsoft.com/office/officeart/2005/8/layout/vList6"/>
    <dgm:cxn modelId="{21A6057A-B0BB-447F-B2E9-46B82B981571}" srcId="{9D8BCB25-667F-4915-90D7-9C57A50EAAAC}" destId="{306C450C-7CBA-4D4F-9A95-DCCA252E1448}" srcOrd="0" destOrd="0" parTransId="{7FD074F2-78DD-4F12-AA56-1B912C52478C}" sibTransId="{C394AAAD-9D1A-44D1-A6E3-093B5046ED7E}"/>
    <dgm:cxn modelId="{BF752A91-A86D-4BA3-B0CD-13E010D53D7F}" type="presOf" srcId="{00ED2058-E0DF-4F92-8CB0-40D643908FA9}" destId="{5EE0F127-39A7-4738-9C31-6851362011A1}" srcOrd="0" destOrd="1" presId="urn:microsoft.com/office/officeart/2005/8/layout/vList6"/>
    <dgm:cxn modelId="{8979663C-9005-4460-BADD-322B2AF9D002}" type="presOf" srcId="{89901DC3-B0F8-4C4C-ACF9-6D26A4E1448D}" destId="{18DDA56A-C397-4C57-915C-1E652840F969}" srcOrd="0" destOrd="0" presId="urn:microsoft.com/office/officeart/2005/8/layout/vList6"/>
    <dgm:cxn modelId="{58F612CD-2359-40EC-B83B-D0ED2614FB10}" srcId="{89901DC3-B0F8-4C4C-ACF9-6D26A4E1448D}" destId="{B0B1F160-84D1-401D-AD51-69E45ED6B1D8}" srcOrd="3" destOrd="0" parTransId="{E6796198-DD9F-473B-8312-FF2C51E3EAE4}" sibTransId="{3DAF9294-D5A2-48E9-B874-4CBF4484E148}"/>
    <dgm:cxn modelId="{8CA5A63B-6C9F-4ED6-9135-2F5466D47578}" type="presOf" srcId="{306C450C-7CBA-4D4F-9A95-DCCA252E1448}" destId="{CD69D248-B1C6-42D5-A272-42368BD2FBA0}" srcOrd="0" destOrd="0" presId="urn:microsoft.com/office/officeart/2005/8/layout/vList6"/>
    <dgm:cxn modelId="{402919B2-A4A1-499A-B350-C179A1D7C1DA}" srcId="{1525E0AD-F9E3-4834-BE61-A07DF459CFD9}" destId="{9D8BCB25-667F-4915-90D7-9C57A50EAAAC}" srcOrd="1" destOrd="0" parTransId="{1A1EA50E-BA73-4439-8425-DFBFBE166FAE}" sibTransId="{89B441CB-10C7-4E52-853C-54CD3590B363}"/>
    <dgm:cxn modelId="{89BF3671-A465-4852-BE59-7C58D4DCD1A1}" type="presOf" srcId="{26F6A8E1-D6CB-49B9-AB8B-52FF1EEBAE9D}" destId="{CD69D248-B1C6-42D5-A272-42368BD2FBA0}" srcOrd="0" destOrd="1" presId="urn:microsoft.com/office/officeart/2005/8/layout/vList6"/>
    <dgm:cxn modelId="{EC42199E-C639-448B-9CB7-A0942532E4E2}" srcId="{89901DC3-B0F8-4C4C-ACF9-6D26A4E1448D}" destId="{4A204EE1-8016-4BAE-B916-B4830AD7392A}" srcOrd="0" destOrd="0" parTransId="{721C4FD4-36EF-4255-93C2-1BE8C980E3E5}" sibTransId="{ABF522CB-4C21-4E21-BDBD-2C16C42816F3}"/>
    <dgm:cxn modelId="{B1412A9C-BC63-43EE-B5CD-5DDE336D282F}" srcId="{9D8BCB25-667F-4915-90D7-9C57A50EAAAC}" destId="{3B5958C1-4D40-4AF5-B945-A886E60B58FC}" srcOrd="2" destOrd="0" parTransId="{31BE7380-89A3-4CA1-9EA4-1380C0A19C26}" sibTransId="{54A88130-A988-4A52-A0DE-4173EED0A92D}"/>
    <dgm:cxn modelId="{4CE0E0F5-FBEA-4A05-9AFB-6DDDB3577634}" type="presOf" srcId="{E6BE3DBB-44C9-495B-9330-EEEFDC63D5D8}" destId="{5EE0F127-39A7-4738-9C31-6851362011A1}" srcOrd="0" destOrd="2" presId="urn:microsoft.com/office/officeart/2005/8/layout/vList6"/>
    <dgm:cxn modelId="{9CD58515-C0B2-41C0-BAAF-BB6F36A7E8A1}" srcId="{9D8BCB25-667F-4915-90D7-9C57A50EAAAC}" destId="{26F6A8E1-D6CB-49B9-AB8B-52FF1EEBAE9D}" srcOrd="1" destOrd="0" parTransId="{0B53BD03-4545-48F0-AD8E-7466022A35CA}" sibTransId="{F59B3B07-2092-45DC-BF0D-05B6C279C11C}"/>
    <dgm:cxn modelId="{79E2269E-8666-4F8D-AC7E-BF3B7BC79ABF}" type="presOf" srcId="{3B5958C1-4D40-4AF5-B945-A886E60B58FC}" destId="{CD69D248-B1C6-42D5-A272-42368BD2FBA0}" srcOrd="0" destOrd="2" presId="urn:microsoft.com/office/officeart/2005/8/layout/vList6"/>
    <dgm:cxn modelId="{AF396E43-1406-491B-B23A-8BBE27C0AA7A}" srcId="{1525E0AD-F9E3-4834-BE61-A07DF459CFD9}" destId="{89901DC3-B0F8-4C4C-ACF9-6D26A4E1448D}" srcOrd="0" destOrd="0" parTransId="{17878CEC-6CE0-4817-B57D-CA4FFBA6892F}" sibTransId="{136D0434-789F-43F9-B70E-8A1F147E10AC}"/>
    <dgm:cxn modelId="{2BCB8663-DBE0-4E07-9BBA-205D479F1644}" type="presOf" srcId="{A309BFA7-8BD7-4AFF-9E2A-270903991437}" destId="{CD69D248-B1C6-42D5-A272-42368BD2FBA0}" srcOrd="0" destOrd="3" presId="urn:microsoft.com/office/officeart/2005/8/layout/vList6"/>
    <dgm:cxn modelId="{65918B08-D861-49C6-B585-D2FDABC93315}" type="presOf" srcId="{4A204EE1-8016-4BAE-B916-B4830AD7392A}" destId="{5EE0F127-39A7-4738-9C31-6851362011A1}" srcOrd="0" destOrd="0" presId="urn:microsoft.com/office/officeart/2005/8/layout/vList6"/>
    <dgm:cxn modelId="{4EF9E81D-D0A4-42FB-A8EB-7321FFE5367B}" type="presParOf" srcId="{9A3985BE-6001-4CF5-8DD6-36F0527556DE}" destId="{DFCC76DB-CE53-4E44-88E6-C7051F27D977}" srcOrd="0" destOrd="0" presId="urn:microsoft.com/office/officeart/2005/8/layout/vList6"/>
    <dgm:cxn modelId="{B7AD8123-9BD3-4260-9C51-46939B33D1E9}" type="presParOf" srcId="{DFCC76DB-CE53-4E44-88E6-C7051F27D977}" destId="{18DDA56A-C397-4C57-915C-1E652840F969}" srcOrd="0" destOrd="0" presId="urn:microsoft.com/office/officeart/2005/8/layout/vList6"/>
    <dgm:cxn modelId="{2354856D-2E6C-430C-98F1-C2214C0379F4}" type="presParOf" srcId="{DFCC76DB-CE53-4E44-88E6-C7051F27D977}" destId="{5EE0F127-39A7-4738-9C31-6851362011A1}" srcOrd="1" destOrd="0" presId="urn:microsoft.com/office/officeart/2005/8/layout/vList6"/>
    <dgm:cxn modelId="{5D829694-5041-4A0C-8836-B735C2C55585}" type="presParOf" srcId="{9A3985BE-6001-4CF5-8DD6-36F0527556DE}" destId="{7F915325-8CCA-4828-BEA6-FC540BA7FA13}" srcOrd="1" destOrd="0" presId="urn:microsoft.com/office/officeart/2005/8/layout/vList6"/>
    <dgm:cxn modelId="{141EB5E2-7D41-4AF6-99FC-E5CA7C273C1F}" type="presParOf" srcId="{9A3985BE-6001-4CF5-8DD6-36F0527556DE}" destId="{8665F14F-D4B9-49A5-AC1E-FA367E1FF7F0}" srcOrd="2" destOrd="0" presId="urn:microsoft.com/office/officeart/2005/8/layout/vList6"/>
    <dgm:cxn modelId="{621D65CB-5154-472E-AC2B-5C4FEA9C8EB2}" type="presParOf" srcId="{8665F14F-D4B9-49A5-AC1E-FA367E1FF7F0}" destId="{C1173C25-268E-466C-B022-B0505E0AD08B}" srcOrd="0" destOrd="0" presId="urn:microsoft.com/office/officeart/2005/8/layout/vList6"/>
    <dgm:cxn modelId="{01E5033B-F8BB-492A-BDC9-873EFC174A86}" type="presParOf" srcId="{8665F14F-D4B9-49A5-AC1E-FA367E1FF7F0}" destId="{CD69D248-B1C6-42D5-A272-42368BD2FB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BA4A10-EFAF-4CB8-BCEB-FE93C92AB9B5}" type="doc">
      <dgm:prSet loTypeId="urn:microsoft.com/office/officeart/2005/8/layout/venn1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28E5485-D7CA-450D-8048-EBA41E48156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версій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навчально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-методичного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32708-5ED9-4841-99E4-CDD248131A4A}" type="parTrans" cxnId="{63607155-B5FD-4932-A9D2-64B15FD3E50B}">
      <dgm:prSet/>
      <dgm:spPr/>
      <dgm:t>
        <a:bodyPr/>
        <a:lstStyle/>
        <a:p>
          <a:endParaRPr lang="uk-UA"/>
        </a:p>
      </dgm:t>
    </dgm:pt>
    <dgm:pt modelId="{12129163-DC72-40E4-91A1-470A1C6883B8}" type="sibTrans" cxnId="{63607155-B5FD-4932-A9D2-64B15FD3E50B}">
      <dgm:prSet/>
      <dgm:spPr/>
      <dgm:t>
        <a:bodyPr/>
        <a:lstStyle/>
        <a:p>
          <a:endParaRPr lang="uk-UA"/>
        </a:p>
      </dgm:t>
    </dgm:pt>
    <dgm:pt modelId="{3B6BE79C-8DD3-4AF4-ACD4-ECB2AD76C024}">
      <dgm:prSet custT="1"/>
      <dgm:spPr/>
      <dgm:t>
        <a:bodyPr/>
        <a:lstStyle/>
        <a:p>
          <a:pPr rtl="0"/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візуального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супроводу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дисципліни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електронні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презентації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тем)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6B859C-FE1C-4A19-A907-3913EAA79646}" type="parTrans" cxnId="{05B9E961-623F-4E9B-B995-A1EBCA81C381}">
      <dgm:prSet/>
      <dgm:spPr/>
      <dgm:t>
        <a:bodyPr/>
        <a:lstStyle/>
        <a:p>
          <a:endParaRPr lang="uk-UA"/>
        </a:p>
      </dgm:t>
    </dgm:pt>
    <dgm:pt modelId="{5BF02EEE-EBD4-4764-9FC2-CC815A4FFC66}" type="sibTrans" cxnId="{05B9E961-623F-4E9B-B995-A1EBCA81C381}">
      <dgm:prSet/>
      <dgm:spPr/>
      <dgm:t>
        <a:bodyPr/>
        <a:lstStyle/>
        <a:p>
          <a:endParaRPr lang="uk-UA"/>
        </a:p>
      </dgm:t>
    </dgm:pt>
    <dgm:pt modelId="{EEFA112D-3BF2-443E-8676-BDC9EA16FFF9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роздаткового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матеріалу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(бланки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робочих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документів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аудиторів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форм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звітності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аудиторської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фірми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C11E4-1F44-4BDA-B3D9-17EE9652CEF1}" type="parTrans" cxnId="{9A21D9CD-391C-4FCC-8FA5-9794B41A8E90}">
      <dgm:prSet/>
      <dgm:spPr/>
      <dgm:t>
        <a:bodyPr/>
        <a:lstStyle/>
        <a:p>
          <a:endParaRPr lang="uk-UA"/>
        </a:p>
      </dgm:t>
    </dgm:pt>
    <dgm:pt modelId="{D3E8A9CD-4119-4EC0-87C9-E7B890A00321}" type="sibTrans" cxnId="{9A21D9CD-391C-4FCC-8FA5-9794B41A8E90}">
      <dgm:prSet/>
      <dgm:spPr/>
      <dgm:t>
        <a:bodyPr/>
        <a:lstStyle/>
        <a:p>
          <a:endParaRPr lang="uk-UA"/>
        </a:p>
      </dgm:t>
    </dgm:pt>
    <dgm:pt modelId="{3CFFC1D6-B8BA-4B90-8E4A-226D77F5A616}">
      <dgm:prSet custT="1"/>
      <dgm:spPr/>
      <dgm:t>
        <a:bodyPr/>
        <a:lstStyle/>
        <a:p>
          <a:pPr rtl="0"/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мережі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Internet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законодавчо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-нормативною базою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7AFA15-9030-49E1-B5DE-2D2711E93E4B}" type="parTrans" cxnId="{C047672D-2A05-48E7-8285-837223275A64}">
      <dgm:prSet/>
      <dgm:spPr/>
      <dgm:t>
        <a:bodyPr/>
        <a:lstStyle/>
        <a:p>
          <a:endParaRPr lang="uk-UA"/>
        </a:p>
      </dgm:t>
    </dgm:pt>
    <dgm:pt modelId="{D3C7C8C3-85FB-4101-ABE2-8038CC314246}" type="sibTrans" cxnId="{C047672D-2A05-48E7-8285-837223275A64}">
      <dgm:prSet/>
      <dgm:spPr/>
      <dgm:t>
        <a:bodyPr/>
        <a:lstStyle/>
        <a:p>
          <a:endParaRPr lang="uk-UA"/>
        </a:p>
      </dgm:t>
    </dgm:pt>
    <dgm:pt modelId="{B994B190-36F5-40F7-8652-156A27F623A7}">
      <dgm:prSet custT="1"/>
      <dgm:spPr/>
      <dgm:t>
        <a:bodyPr/>
        <a:lstStyle/>
        <a:p>
          <a:pPr rtl="0"/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програмних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продуктів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rtl="0"/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звітності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25D4F3-7C04-4492-B99C-776A81A382E3}" type="parTrans" cxnId="{4BD352FF-E8E6-4BDC-B008-FBE8E573AAC2}">
      <dgm:prSet/>
      <dgm:spPr/>
      <dgm:t>
        <a:bodyPr/>
        <a:lstStyle/>
        <a:p>
          <a:endParaRPr lang="uk-UA"/>
        </a:p>
      </dgm:t>
    </dgm:pt>
    <dgm:pt modelId="{78C7EA2B-90A8-407E-8E79-03BEAFD8DAEE}" type="sibTrans" cxnId="{4BD352FF-E8E6-4BDC-B008-FBE8E573AAC2}">
      <dgm:prSet/>
      <dgm:spPr/>
      <dgm:t>
        <a:bodyPr/>
        <a:lstStyle/>
        <a:p>
          <a:endParaRPr lang="uk-UA"/>
        </a:p>
      </dgm:t>
    </dgm:pt>
    <dgm:pt modelId="{21E47CF5-C6E6-4CE8-A94B-12D17649FA70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супровід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навчального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процесу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дистанційного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за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допомогою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телекомунікаційного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зв’язку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 </a:t>
          </a:r>
          <a:r>
            <a:rPr lang="ru-RU" sz="1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мереж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65734-30D7-4DD3-B359-936459372175}" type="parTrans" cxnId="{3A332C8E-C96C-45BB-9386-DE339C54E8A8}">
      <dgm:prSet/>
      <dgm:spPr/>
      <dgm:t>
        <a:bodyPr/>
        <a:lstStyle/>
        <a:p>
          <a:endParaRPr lang="uk-UA"/>
        </a:p>
      </dgm:t>
    </dgm:pt>
    <dgm:pt modelId="{DD5597E5-BAE2-4A7B-A8C0-EEDE9D4CF5EB}" type="sibTrans" cxnId="{3A332C8E-C96C-45BB-9386-DE339C54E8A8}">
      <dgm:prSet/>
      <dgm:spPr/>
      <dgm:t>
        <a:bodyPr/>
        <a:lstStyle/>
        <a:p>
          <a:endParaRPr lang="uk-UA"/>
        </a:p>
      </dgm:t>
    </dgm:pt>
    <dgm:pt modelId="{60EDF3CE-7890-456D-9E42-CEC649EDF78C}" type="pres">
      <dgm:prSet presAssocID="{0FBA4A10-EFAF-4CB8-BCEB-FE93C92AB9B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4ECC01A-CF03-4E00-B0F6-65CD0033B517}" type="pres">
      <dgm:prSet presAssocID="{328E5485-D7CA-450D-8048-EBA41E481567}" presName="circ1" presStyleLbl="vennNode1" presStyleIdx="0" presStyleCnt="6"/>
      <dgm:spPr/>
    </dgm:pt>
    <dgm:pt modelId="{CE9836C1-6963-482F-87C8-638608664367}" type="pres">
      <dgm:prSet presAssocID="{328E5485-D7CA-450D-8048-EBA41E481567}" presName="circ1Tx" presStyleLbl="revTx" presStyleIdx="0" presStyleCnt="0" custScaleX="1674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D79783-96F5-44A6-BDF1-00E95193D7DF}" type="pres">
      <dgm:prSet presAssocID="{3B6BE79C-8DD3-4AF4-ACD4-ECB2AD76C024}" presName="circ2" presStyleLbl="vennNode1" presStyleIdx="1" presStyleCnt="6"/>
      <dgm:spPr/>
    </dgm:pt>
    <dgm:pt modelId="{95CE0CDB-B947-4588-935F-0320A1AB56DB}" type="pres">
      <dgm:prSet presAssocID="{3B6BE79C-8DD3-4AF4-ACD4-ECB2AD76C024}" presName="circ2Tx" presStyleLbl="revTx" presStyleIdx="0" presStyleCnt="0" custScaleX="243494" custLinFactNeighborX="49682" custLinFactNeighborY="5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FDD77D-E34F-4338-8AC2-D79BD14A64EB}" type="pres">
      <dgm:prSet presAssocID="{EEFA112D-3BF2-443E-8676-BDC9EA16FFF9}" presName="circ3" presStyleLbl="vennNode1" presStyleIdx="2" presStyleCnt="6" custLinFactNeighborX="17347" custLinFactNeighborY="-5926"/>
      <dgm:spPr/>
    </dgm:pt>
    <dgm:pt modelId="{33E8445D-949E-4392-906E-7D465937C232}" type="pres">
      <dgm:prSet presAssocID="{EEFA112D-3BF2-443E-8676-BDC9EA16FFF9}" presName="circ3Tx" presStyleLbl="revTx" presStyleIdx="0" presStyleCnt="0" custScaleX="239283" custLinFactNeighborX="52294" custLinFactNeighborY="-313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E93216B-731F-4119-8064-8F3C2FB37A55}" type="pres">
      <dgm:prSet presAssocID="{3CFFC1D6-B8BA-4B90-8E4A-226D77F5A616}" presName="circ4" presStyleLbl="vennNode1" presStyleIdx="3" presStyleCnt="6"/>
      <dgm:spPr/>
    </dgm:pt>
    <dgm:pt modelId="{73C9D587-0883-4E27-9194-569F0467E02D}" type="pres">
      <dgm:prSet presAssocID="{3CFFC1D6-B8BA-4B90-8E4A-226D77F5A616}" presName="circ4Tx" presStyleLbl="revTx" presStyleIdx="0" presStyleCnt="0" custScaleX="275414" custLinFactNeighborX="27601" custLinFactNeighborY="-301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256F38-FB48-4581-BD23-CB41F866D1BF}" type="pres">
      <dgm:prSet presAssocID="{B994B190-36F5-40F7-8652-156A27F623A7}" presName="circ5" presStyleLbl="vennNode1" presStyleIdx="4" presStyleCnt="6"/>
      <dgm:spPr/>
    </dgm:pt>
    <dgm:pt modelId="{0D62F022-4219-4F81-B106-FA5B67164073}" type="pres">
      <dgm:prSet presAssocID="{B994B190-36F5-40F7-8652-156A27F623A7}" presName="circ5Tx" presStyleLbl="revTx" presStyleIdx="0" presStyleCnt="0" custScaleX="214624" custLinFactNeighborX="-18522" custLinFactNeighborY="-313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33766A-9BF6-4F48-B67A-634333D5EFE7}" type="pres">
      <dgm:prSet presAssocID="{21E47CF5-C6E6-4CE8-A94B-12D17649FA70}" presName="circ6" presStyleLbl="vennNode1" presStyleIdx="5" presStyleCnt="6"/>
      <dgm:spPr/>
    </dgm:pt>
    <dgm:pt modelId="{8C4035DB-DDC3-4D13-BAE6-F60039ED9B1E}" type="pres">
      <dgm:prSet presAssocID="{21E47CF5-C6E6-4CE8-A94B-12D17649FA70}" presName="circ6Tx" presStyleLbl="revTx" presStyleIdx="0" presStyleCnt="0" custScaleX="272494" custLinFactNeighborX="-65017" custLinFactNeighborY="-10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A21D9CD-391C-4FCC-8FA5-9794B41A8E90}" srcId="{0FBA4A10-EFAF-4CB8-BCEB-FE93C92AB9B5}" destId="{EEFA112D-3BF2-443E-8676-BDC9EA16FFF9}" srcOrd="2" destOrd="0" parTransId="{F34C11E4-1F44-4BDA-B3D9-17EE9652CEF1}" sibTransId="{D3E8A9CD-4119-4EC0-87C9-E7B890A00321}"/>
    <dgm:cxn modelId="{C047672D-2A05-48E7-8285-837223275A64}" srcId="{0FBA4A10-EFAF-4CB8-BCEB-FE93C92AB9B5}" destId="{3CFFC1D6-B8BA-4B90-8E4A-226D77F5A616}" srcOrd="3" destOrd="0" parTransId="{E57AFA15-9030-49E1-B5DE-2D2711E93E4B}" sibTransId="{D3C7C8C3-85FB-4101-ABE2-8038CC314246}"/>
    <dgm:cxn modelId="{3A332C8E-C96C-45BB-9386-DE339C54E8A8}" srcId="{0FBA4A10-EFAF-4CB8-BCEB-FE93C92AB9B5}" destId="{21E47CF5-C6E6-4CE8-A94B-12D17649FA70}" srcOrd="5" destOrd="0" parTransId="{B0D65734-30D7-4DD3-B359-936459372175}" sibTransId="{DD5597E5-BAE2-4A7B-A8C0-EEDE9D4CF5EB}"/>
    <dgm:cxn modelId="{63607155-B5FD-4932-A9D2-64B15FD3E50B}" srcId="{0FBA4A10-EFAF-4CB8-BCEB-FE93C92AB9B5}" destId="{328E5485-D7CA-450D-8048-EBA41E481567}" srcOrd="0" destOrd="0" parTransId="{A7532708-5ED9-4841-99E4-CDD248131A4A}" sibTransId="{12129163-DC72-40E4-91A1-470A1C6883B8}"/>
    <dgm:cxn modelId="{0926E17F-57C0-4078-B7D8-2ADD13AB0870}" type="presOf" srcId="{3CFFC1D6-B8BA-4B90-8E4A-226D77F5A616}" destId="{73C9D587-0883-4E27-9194-569F0467E02D}" srcOrd="0" destOrd="0" presId="urn:microsoft.com/office/officeart/2005/8/layout/venn1"/>
    <dgm:cxn modelId="{C2A69328-3F7F-4780-946E-DD5680679552}" type="presOf" srcId="{3B6BE79C-8DD3-4AF4-ACD4-ECB2AD76C024}" destId="{95CE0CDB-B947-4588-935F-0320A1AB56DB}" srcOrd="0" destOrd="0" presId="urn:microsoft.com/office/officeart/2005/8/layout/venn1"/>
    <dgm:cxn modelId="{1DCE94F5-0F4E-427B-B069-C3B32BA38602}" type="presOf" srcId="{328E5485-D7CA-450D-8048-EBA41E481567}" destId="{CE9836C1-6963-482F-87C8-638608664367}" srcOrd="0" destOrd="0" presId="urn:microsoft.com/office/officeart/2005/8/layout/venn1"/>
    <dgm:cxn modelId="{10216992-6BA7-40A4-9338-4E682482E17C}" type="presOf" srcId="{B994B190-36F5-40F7-8652-156A27F623A7}" destId="{0D62F022-4219-4F81-B106-FA5B67164073}" srcOrd="0" destOrd="0" presId="urn:microsoft.com/office/officeart/2005/8/layout/venn1"/>
    <dgm:cxn modelId="{05B9E961-623F-4E9B-B995-A1EBCA81C381}" srcId="{0FBA4A10-EFAF-4CB8-BCEB-FE93C92AB9B5}" destId="{3B6BE79C-8DD3-4AF4-ACD4-ECB2AD76C024}" srcOrd="1" destOrd="0" parTransId="{AE6B859C-FE1C-4A19-A907-3913EAA79646}" sibTransId="{5BF02EEE-EBD4-4764-9FC2-CC815A4FFC66}"/>
    <dgm:cxn modelId="{2BF66770-9BAD-4D20-8901-2BBCBE9166C2}" type="presOf" srcId="{0FBA4A10-EFAF-4CB8-BCEB-FE93C92AB9B5}" destId="{60EDF3CE-7890-456D-9E42-CEC649EDF78C}" srcOrd="0" destOrd="0" presId="urn:microsoft.com/office/officeart/2005/8/layout/venn1"/>
    <dgm:cxn modelId="{4BD352FF-E8E6-4BDC-B008-FBE8E573AAC2}" srcId="{0FBA4A10-EFAF-4CB8-BCEB-FE93C92AB9B5}" destId="{B994B190-36F5-40F7-8652-156A27F623A7}" srcOrd="4" destOrd="0" parTransId="{5A25D4F3-7C04-4492-B99C-776A81A382E3}" sibTransId="{78C7EA2B-90A8-407E-8E79-03BEAFD8DAEE}"/>
    <dgm:cxn modelId="{718692DD-248E-459B-A7E2-53D16A3D43A4}" type="presOf" srcId="{21E47CF5-C6E6-4CE8-A94B-12D17649FA70}" destId="{8C4035DB-DDC3-4D13-BAE6-F60039ED9B1E}" srcOrd="0" destOrd="0" presId="urn:microsoft.com/office/officeart/2005/8/layout/venn1"/>
    <dgm:cxn modelId="{18F41DA8-665B-4CBE-B1D4-3AF005674C3D}" type="presOf" srcId="{EEFA112D-3BF2-443E-8676-BDC9EA16FFF9}" destId="{33E8445D-949E-4392-906E-7D465937C232}" srcOrd="0" destOrd="0" presId="urn:microsoft.com/office/officeart/2005/8/layout/venn1"/>
    <dgm:cxn modelId="{1AA55C8C-5318-4B41-92E2-C737144CA710}" type="presParOf" srcId="{60EDF3CE-7890-456D-9E42-CEC649EDF78C}" destId="{B4ECC01A-CF03-4E00-B0F6-65CD0033B517}" srcOrd="0" destOrd="0" presId="urn:microsoft.com/office/officeart/2005/8/layout/venn1"/>
    <dgm:cxn modelId="{60842469-D83F-40EB-AAF9-C35B13AF5A1C}" type="presParOf" srcId="{60EDF3CE-7890-456D-9E42-CEC649EDF78C}" destId="{CE9836C1-6963-482F-87C8-638608664367}" srcOrd="1" destOrd="0" presId="urn:microsoft.com/office/officeart/2005/8/layout/venn1"/>
    <dgm:cxn modelId="{55CF1CA6-4E39-423B-A4D5-5512F69E4D0B}" type="presParOf" srcId="{60EDF3CE-7890-456D-9E42-CEC649EDF78C}" destId="{39D79783-96F5-44A6-BDF1-00E95193D7DF}" srcOrd="2" destOrd="0" presId="urn:microsoft.com/office/officeart/2005/8/layout/venn1"/>
    <dgm:cxn modelId="{0E598356-BBDC-462F-8D10-C038E0602A88}" type="presParOf" srcId="{60EDF3CE-7890-456D-9E42-CEC649EDF78C}" destId="{95CE0CDB-B947-4588-935F-0320A1AB56DB}" srcOrd="3" destOrd="0" presId="urn:microsoft.com/office/officeart/2005/8/layout/venn1"/>
    <dgm:cxn modelId="{76F70446-CDC3-417B-A871-FFA7AD8264C8}" type="presParOf" srcId="{60EDF3CE-7890-456D-9E42-CEC649EDF78C}" destId="{BFFDD77D-E34F-4338-8AC2-D79BD14A64EB}" srcOrd="4" destOrd="0" presId="urn:microsoft.com/office/officeart/2005/8/layout/venn1"/>
    <dgm:cxn modelId="{8A8E402A-4068-4117-B56D-AA4453980792}" type="presParOf" srcId="{60EDF3CE-7890-456D-9E42-CEC649EDF78C}" destId="{33E8445D-949E-4392-906E-7D465937C232}" srcOrd="5" destOrd="0" presId="urn:microsoft.com/office/officeart/2005/8/layout/venn1"/>
    <dgm:cxn modelId="{2B9CC5FA-C1FE-42CB-BD7A-9EBC6878F641}" type="presParOf" srcId="{60EDF3CE-7890-456D-9E42-CEC649EDF78C}" destId="{0E93216B-731F-4119-8064-8F3C2FB37A55}" srcOrd="6" destOrd="0" presId="urn:microsoft.com/office/officeart/2005/8/layout/venn1"/>
    <dgm:cxn modelId="{7CDB236C-3989-4C30-94A8-3E66BCF4214C}" type="presParOf" srcId="{60EDF3CE-7890-456D-9E42-CEC649EDF78C}" destId="{73C9D587-0883-4E27-9194-569F0467E02D}" srcOrd="7" destOrd="0" presId="urn:microsoft.com/office/officeart/2005/8/layout/venn1"/>
    <dgm:cxn modelId="{49131F18-C2BE-4E35-9274-075885028FAD}" type="presParOf" srcId="{60EDF3CE-7890-456D-9E42-CEC649EDF78C}" destId="{1B256F38-FB48-4581-BD23-CB41F866D1BF}" srcOrd="8" destOrd="0" presId="urn:microsoft.com/office/officeart/2005/8/layout/venn1"/>
    <dgm:cxn modelId="{8C84BFD2-3B29-4140-8900-2D6F91310284}" type="presParOf" srcId="{60EDF3CE-7890-456D-9E42-CEC649EDF78C}" destId="{0D62F022-4219-4F81-B106-FA5B67164073}" srcOrd="9" destOrd="0" presId="urn:microsoft.com/office/officeart/2005/8/layout/venn1"/>
    <dgm:cxn modelId="{AFC2294E-AE16-4669-BDD9-A3C2CB049452}" type="presParOf" srcId="{60EDF3CE-7890-456D-9E42-CEC649EDF78C}" destId="{DB33766A-9BF6-4F48-B67A-634333D5EFE7}" srcOrd="10" destOrd="0" presId="urn:microsoft.com/office/officeart/2005/8/layout/venn1"/>
    <dgm:cxn modelId="{03ADB3CA-0B8D-4A9B-9B97-78497DC063BF}" type="presParOf" srcId="{60EDF3CE-7890-456D-9E42-CEC649EDF78C}" destId="{8C4035DB-DDC3-4D13-BAE6-F60039ED9B1E}" srcOrd="11" destOrd="0" presId="urn:microsoft.com/office/officeart/2005/8/layout/ven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73E05-8889-4C7E-9180-BD5E7BAF5EDB}">
      <dsp:nvSpPr>
        <dsp:cNvPr id="0" name=""/>
        <dsp:cNvSpPr/>
      </dsp:nvSpPr>
      <dsp:spPr>
        <a:xfrm>
          <a:off x="263451" y="9125"/>
          <a:ext cx="8114056" cy="11817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     </a:t>
          </a:r>
          <a:r>
            <a:rPr lang="uk-UA" sz="1600" b="1" kern="1200" dirty="0" smtClean="0"/>
            <a:t>Обсяг кредитів</a:t>
          </a:r>
          <a:endParaRPr lang="uk-UA" sz="1600" b="1" kern="1200" dirty="0"/>
        </a:p>
      </dsp:txBody>
      <dsp:txXfrm>
        <a:off x="263451" y="304554"/>
        <a:ext cx="7818627" cy="590857"/>
      </dsp:txXfrm>
    </dsp:sp>
    <dsp:sp modelId="{4EDC228A-332C-4A9F-A88F-344301210501}">
      <dsp:nvSpPr>
        <dsp:cNvPr id="0" name=""/>
        <dsp:cNvSpPr/>
      </dsp:nvSpPr>
      <dsp:spPr>
        <a:xfrm>
          <a:off x="177081" y="882906"/>
          <a:ext cx="2499129" cy="2276419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4</a:t>
          </a:r>
          <a:endParaRPr lang="uk-UA" sz="3600" kern="1200" dirty="0"/>
        </a:p>
      </dsp:txBody>
      <dsp:txXfrm>
        <a:off x="177081" y="882906"/>
        <a:ext cx="2499129" cy="2276419"/>
      </dsp:txXfrm>
    </dsp:sp>
    <dsp:sp modelId="{583987F5-C1D2-412F-8A34-21675E8BBC2A}">
      <dsp:nvSpPr>
        <dsp:cNvPr id="0" name=""/>
        <dsp:cNvSpPr/>
      </dsp:nvSpPr>
      <dsp:spPr>
        <a:xfrm>
          <a:off x="2762581" y="403031"/>
          <a:ext cx="5614926" cy="11817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    </a:t>
          </a:r>
          <a:r>
            <a:rPr lang="uk-UA" sz="1600" b="1" kern="1200" dirty="0" smtClean="0"/>
            <a:t>Період навчання </a:t>
          </a:r>
          <a:endParaRPr lang="uk-UA" sz="1600" b="1" kern="1200" dirty="0"/>
        </a:p>
      </dsp:txBody>
      <dsp:txXfrm>
        <a:off x="2762581" y="698460"/>
        <a:ext cx="5319497" cy="590857"/>
      </dsp:txXfrm>
    </dsp:sp>
    <dsp:sp modelId="{BA8A8ECE-4FC2-4BE5-928D-974E04C6FCB2}">
      <dsp:nvSpPr>
        <dsp:cNvPr id="0" name=""/>
        <dsp:cNvSpPr/>
      </dsp:nvSpPr>
      <dsp:spPr>
        <a:xfrm>
          <a:off x="2762581" y="1314304"/>
          <a:ext cx="2499129" cy="2276419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4 курс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БАКАЛАВРИ</a:t>
          </a:r>
          <a:r>
            <a:rPr lang="uk-UA" sz="1800" b="1" kern="1200" dirty="0" smtClean="0"/>
            <a:t>, </a:t>
          </a:r>
        </a:p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b="1" kern="1200" dirty="0" smtClean="0"/>
            <a:t>                           </a:t>
          </a:r>
        </a:p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800" b="1" kern="1200" dirty="0" smtClean="0"/>
        </a:p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b="1" kern="1200" dirty="0" smtClean="0"/>
            <a:t>                            2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семестр</a:t>
          </a:r>
          <a:endParaRPr lang="uk-UA" sz="1800" b="1" kern="1200" dirty="0"/>
        </a:p>
      </dsp:txBody>
      <dsp:txXfrm>
        <a:off x="2762581" y="1314304"/>
        <a:ext cx="2499129" cy="2276419"/>
      </dsp:txXfrm>
    </dsp:sp>
    <dsp:sp modelId="{06F640C2-EC36-4665-AC17-E63F293E42A7}">
      <dsp:nvSpPr>
        <dsp:cNvPr id="0" name=""/>
        <dsp:cNvSpPr/>
      </dsp:nvSpPr>
      <dsp:spPr>
        <a:xfrm>
          <a:off x="5261710" y="796936"/>
          <a:ext cx="3115797" cy="11817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   </a:t>
          </a:r>
          <a:r>
            <a:rPr lang="uk-UA" sz="1600" b="1" kern="1200" dirty="0" smtClean="0"/>
            <a:t>Підсумкова форма </a:t>
          </a:r>
          <a:endParaRPr lang="uk-UA" sz="1600" b="1" kern="1200" dirty="0"/>
        </a:p>
      </dsp:txBody>
      <dsp:txXfrm>
        <a:off x="5261710" y="1092365"/>
        <a:ext cx="2820368" cy="590857"/>
      </dsp:txXfrm>
    </dsp:sp>
    <dsp:sp modelId="{909DF400-3DBF-4445-927B-43B355BF05EF}">
      <dsp:nvSpPr>
        <dsp:cNvPr id="0" name=""/>
        <dsp:cNvSpPr/>
      </dsp:nvSpPr>
      <dsp:spPr>
        <a:xfrm>
          <a:off x="5261710" y="1708209"/>
          <a:ext cx="2499129" cy="2243104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       </a:t>
          </a:r>
          <a:r>
            <a:rPr lang="uk-UA" sz="3600" b="1" kern="1200" dirty="0" smtClean="0"/>
            <a:t>залік</a:t>
          </a:r>
          <a:endParaRPr lang="uk-UA" sz="3600" b="1" kern="1200" dirty="0"/>
        </a:p>
      </dsp:txBody>
      <dsp:txXfrm>
        <a:off x="5261710" y="1708209"/>
        <a:ext cx="2499129" cy="2243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0F127-39A7-4738-9C31-6851362011A1}">
      <dsp:nvSpPr>
        <dsp:cNvPr id="0" name=""/>
        <dsp:cNvSpPr/>
      </dsp:nvSpPr>
      <dsp:spPr>
        <a:xfrm>
          <a:off x="3516232" y="131309"/>
          <a:ext cx="4907577" cy="2620056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 w="12700" cap="rnd" cmpd="sng" algn="ctr">
          <a:solidFill>
            <a:schemeClr val="dk1">
              <a:hueMod val="94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b="1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1. Еволюція документообігу: від паперових систем до електронних</a:t>
          </a:r>
          <a:endParaRPr lang="uk-UA" sz="1600" b="1" i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b="1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2. Законодавча база електронного документообігу</a:t>
          </a:r>
          <a:endParaRPr lang="uk-UA" sz="1600" b="1" i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b="1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3. Електронний цифровий підпис та ідентифікація</a:t>
          </a:r>
          <a:endParaRPr lang="uk-UA" sz="1600" b="1" i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600" b="1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4. Сучасні електронні сервіси для роботи з документами</a:t>
          </a:r>
          <a:endParaRPr lang="uk-UA" sz="1600" b="1" i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6232" y="458816"/>
        <a:ext cx="3925056" cy="1965042"/>
      </dsp:txXfrm>
    </dsp:sp>
    <dsp:sp modelId="{18DDA56A-C397-4C57-915C-1E652840F969}">
      <dsp:nvSpPr>
        <dsp:cNvPr id="0" name=""/>
        <dsp:cNvSpPr/>
      </dsp:nvSpPr>
      <dsp:spPr>
        <a:xfrm>
          <a:off x="6152" y="432042"/>
          <a:ext cx="3457380" cy="1870520"/>
        </a:xfrm>
        <a:prstGeom prst="roundRect">
          <a:avLst/>
        </a:prstGeom>
        <a:solidFill>
          <a:schemeClr val="lt1"/>
        </a:solidFill>
        <a:ln w="12700" cap="rnd" cmpd="sng" algn="ctr">
          <a:solidFill>
            <a:schemeClr val="dk1">
              <a:hueMod val="94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ЗМІСТОВИЙ МОДУЛЬ 1. ЕВОЛЮЦІЯ, ПРАВОВІ АСПЕКТИ ТА ІНСТРУМЕНТИ СУЧАСНОГО ЕЛЕКТРОННОГО ДОКУМЕНТООБІГУ</a:t>
          </a:r>
          <a:endParaRPr lang="uk-UA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463" y="523353"/>
        <a:ext cx="3274758" cy="1687898"/>
      </dsp:txXfrm>
    </dsp:sp>
    <dsp:sp modelId="{CD69D248-B1C6-42D5-A272-42368BD2FBA0}">
      <dsp:nvSpPr>
        <dsp:cNvPr id="0" name=""/>
        <dsp:cNvSpPr/>
      </dsp:nvSpPr>
      <dsp:spPr>
        <a:xfrm>
          <a:off x="3432601" y="2734587"/>
          <a:ext cx="5136350" cy="2953458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 w="12700" cap="rnd" cmpd="sng" algn="ctr">
          <a:solidFill>
            <a:schemeClr val="dk1">
              <a:hueMod val="94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1430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5.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Інтеграція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сервісів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6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зберігання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документів</a:t>
          </a:r>
          <a:endParaRPr lang="uk-UA" sz="16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7.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Конфіденційність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захист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персональних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endParaRPr lang="uk-UA" sz="16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2000" lvl="1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 8.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Інновації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сервісах</a:t>
          </a: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документообігу</a:t>
          </a:r>
          <a:endParaRPr lang="uk-UA" sz="16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2601" y="3103769"/>
        <a:ext cx="4028803" cy="2215094"/>
      </dsp:txXfrm>
    </dsp:sp>
    <dsp:sp modelId="{C1173C25-268E-466C-B022-B0505E0AD08B}">
      <dsp:nvSpPr>
        <dsp:cNvPr id="0" name=""/>
        <dsp:cNvSpPr/>
      </dsp:nvSpPr>
      <dsp:spPr>
        <a:xfrm>
          <a:off x="0" y="3306097"/>
          <a:ext cx="3424233" cy="1870520"/>
        </a:xfrm>
        <a:prstGeom prst="roundRect">
          <a:avLst/>
        </a:prstGeom>
        <a:solidFill>
          <a:schemeClr val="lt1"/>
        </a:solidFill>
        <a:ln w="12700" cap="rnd" cmpd="sng" algn="ctr">
          <a:solidFill>
            <a:schemeClr val="dk1">
              <a:hueMod val="94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ЗМІСТОВИЙ МОДУЛЬ 2. ІНТЕГРАЦІЯ ЕЛЕКТРОННИХ СЕРВІСІВ І ДОКУМЕНТООБІГУ: БЕЗПЕКА ТА ЗБЕРІГАННЯ ДАНИХ</a:t>
          </a:r>
          <a:endParaRPr lang="uk-UA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311" y="3397408"/>
        <a:ext cx="3241611" cy="16878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CC01A-CF03-4E00-B0F6-65CD0033B517}">
      <dsp:nvSpPr>
        <dsp:cNvPr id="0" name=""/>
        <dsp:cNvSpPr/>
      </dsp:nvSpPr>
      <dsp:spPr>
        <a:xfrm>
          <a:off x="3892977" y="835711"/>
          <a:ext cx="1119607" cy="111960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E9836C1-6963-482F-87C8-638608664367}">
      <dsp:nvSpPr>
        <dsp:cNvPr id="0" name=""/>
        <dsp:cNvSpPr/>
      </dsp:nvSpPr>
      <dsp:spPr>
        <a:xfrm>
          <a:off x="3281112" y="0"/>
          <a:ext cx="2343337" cy="76237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версій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навчально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-методичного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1112" y="0"/>
        <a:ext cx="2343337" cy="762378"/>
      </dsp:txXfrm>
    </dsp:sp>
    <dsp:sp modelId="{39D79783-96F5-44A6-BDF1-00E95193D7DF}">
      <dsp:nvSpPr>
        <dsp:cNvPr id="0" name=""/>
        <dsp:cNvSpPr/>
      </dsp:nvSpPr>
      <dsp:spPr>
        <a:xfrm>
          <a:off x="4256383" y="1045547"/>
          <a:ext cx="1119607" cy="1119607"/>
        </a:xfrm>
        <a:prstGeom prst="ellipse">
          <a:avLst/>
        </a:prstGeom>
        <a:solidFill>
          <a:schemeClr val="accent4">
            <a:alpha val="50000"/>
            <a:hueOff val="-730035"/>
            <a:satOff val="2435"/>
            <a:lumOff val="384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5CE0CDB-B947-4588-935F-0320A1AB56DB}">
      <dsp:nvSpPr>
        <dsp:cNvPr id="0" name=""/>
        <dsp:cNvSpPr/>
      </dsp:nvSpPr>
      <dsp:spPr>
        <a:xfrm>
          <a:off x="5166386" y="769376"/>
          <a:ext cx="3229382" cy="834985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візуального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супроводу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дисципліни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електронні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презентації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тем)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66386" y="769376"/>
        <a:ext cx="3229382" cy="834985"/>
      </dsp:txXfrm>
    </dsp:sp>
    <dsp:sp modelId="{BFFDD77D-E34F-4338-8AC2-D79BD14A64EB}">
      <dsp:nvSpPr>
        <dsp:cNvPr id="0" name=""/>
        <dsp:cNvSpPr/>
      </dsp:nvSpPr>
      <dsp:spPr>
        <a:xfrm>
          <a:off x="4450601" y="1398870"/>
          <a:ext cx="1119607" cy="1119607"/>
        </a:xfrm>
        <a:prstGeom prst="ellipse">
          <a:avLst/>
        </a:prstGeom>
        <a:solidFill>
          <a:schemeClr val="accent4">
            <a:alpha val="50000"/>
            <a:hueOff val="-1460069"/>
            <a:satOff val="4870"/>
            <a:lumOff val="768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3E8445D-949E-4392-906E-7D465937C232}">
      <dsp:nvSpPr>
        <dsp:cNvPr id="0" name=""/>
        <dsp:cNvSpPr/>
      </dsp:nvSpPr>
      <dsp:spPr>
        <a:xfrm>
          <a:off x="5228953" y="1678645"/>
          <a:ext cx="3173533" cy="933005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роздаткового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матеріалу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(бланки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робочих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документів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аудиторів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форм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звітності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аудиторської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фірми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28953" y="1678645"/>
        <a:ext cx="3173533" cy="933005"/>
      </dsp:txXfrm>
    </dsp:sp>
    <dsp:sp modelId="{0E93216B-731F-4119-8064-8F3C2FB37A55}">
      <dsp:nvSpPr>
        <dsp:cNvPr id="0" name=""/>
        <dsp:cNvSpPr/>
      </dsp:nvSpPr>
      <dsp:spPr>
        <a:xfrm>
          <a:off x="3892977" y="1675417"/>
          <a:ext cx="1119607" cy="1119607"/>
        </a:xfrm>
        <a:prstGeom prst="ellipse">
          <a:avLst/>
        </a:prstGeom>
        <a:solidFill>
          <a:schemeClr val="accent4">
            <a:alpha val="50000"/>
            <a:hueOff val="-2190104"/>
            <a:satOff val="7304"/>
            <a:lumOff val="115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3C9D587-0883-4E27-9194-569F0467E02D}">
      <dsp:nvSpPr>
        <dsp:cNvPr id="0" name=""/>
        <dsp:cNvSpPr/>
      </dsp:nvSpPr>
      <dsp:spPr>
        <a:xfrm>
          <a:off x="2911837" y="2638251"/>
          <a:ext cx="3854443" cy="76237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мережі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Internet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законодавчо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-нормативною базою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1837" y="2638251"/>
        <a:ext cx="3854443" cy="762378"/>
      </dsp:txXfrm>
    </dsp:sp>
    <dsp:sp modelId="{1B256F38-FB48-4581-BD23-CB41F866D1BF}">
      <dsp:nvSpPr>
        <dsp:cNvPr id="0" name=""/>
        <dsp:cNvSpPr/>
      </dsp:nvSpPr>
      <dsp:spPr>
        <a:xfrm>
          <a:off x="3529571" y="1465218"/>
          <a:ext cx="1119607" cy="1119607"/>
        </a:xfrm>
        <a:prstGeom prst="ellipse">
          <a:avLst/>
        </a:prstGeom>
        <a:solidFill>
          <a:schemeClr val="accent4">
            <a:alpha val="50000"/>
            <a:hueOff val="-2920138"/>
            <a:satOff val="9739"/>
            <a:lumOff val="15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D62F022-4219-4F81-B106-FA5B67164073}">
      <dsp:nvSpPr>
        <dsp:cNvPr id="0" name=""/>
        <dsp:cNvSpPr/>
      </dsp:nvSpPr>
      <dsp:spPr>
        <a:xfrm>
          <a:off x="1114504" y="1678645"/>
          <a:ext cx="2846489" cy="933005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програмних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продуктів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звітності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4504" y="1678645"/>
        <a:ext cx="2846489" cy="933005"/>
      </dsp:txXfrm>
    </dsp:sp>
    <dsp:sp modelId="{DB33766A-9BF6-4F48-B67A-634333D5EFE7}">
      <dsp:nvSpPr>
        <dsp:cNvPr id="0" name=""/>
        <dsp:cNvSpPr/>
      </dsp:nvSpPr>
      <dsp:spPr>
        <a:xfrm>
          <a:off x="3529571" y="1045547"/>
          <a:ext cx="1119607" cy="1119607"/>
        </a:xfrm>
        <a:prstGeom prst="ellipse">
          <a:avLst/>
        </a:prstGeom>
        <a:solidFill>
          <a:schemeClr val="accent4">
            <a:alpha val="50000"/>
            <a:hueOff val="-3650173"/>
            <a:satOff val="12174"/>
            <a:lumOff val="192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C4035DB-DDC3-4D13-BAE6-F60039ED9B1E}">
      <dsp:nvSpPr>
        <dsp:cNvPr id="0" name=""/>
        <dsp:cNvSpPr/>
      </dsp:nvSpPr>
      <dsp:spPr>
        <a:xfrm>
          <a:off x="114100" y="629489"/>
          <a:ext cx="3614000" cy="933005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супровід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навчального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процесу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дистанційного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за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допомогою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телекомунікаційного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зв’язку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sz="1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мереж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100" y="629489"/>
        <a:ext cx="3614000" cy="933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84870F-BA22-4106-A51C-7D945E796543}" type="datetimeFigureOut">
              <a:rPr lang="uk-UA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5A3F74-5EC5-4B08-A484-6EF739CE67B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66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17411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CA3E9B-FC46-43A3-8012-9D10EE82A42E}" type="slidenum">
              <a:rPr lang="uk-UA" altLang="uk-UA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uk-UA" altLang="uk-UA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5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19459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0C24E7-C5E7-43D9-8D97-8198B3E34448}" type="slidenum">
              <a:rPr lang="uk-UA" altLang="uk-UA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 altLang="uk-UA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0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70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70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508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145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8542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037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1435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7456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956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399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745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71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882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105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53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25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004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0929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  <p:sldLayoutId id="214748375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771800" y="453445"/>
            <a:ext cx="6048672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Презентація</a:t>
            </a:r>
            <a:endParaRPr lang="uk-UA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Навчальної 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дисципліни</a:t>
            </a:r>
            <a:endParaRPr lang="uk-UA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uk-UA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«Електроні сервіси та документообіг»</a:t>
            </a:r>
            <a:endParaRPr lang="uk-UA" sz="3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53445"/>
            <a:ext cx="1656184" cy="1574304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 l="29297" t="39584" r="27734" b="24305"/>
          <a:stretch>
            <a:fillRect/>
          </a:stretch>
        </p:blipFill>
        <p:spPr bwMode="auto">
          <a:xfrm>
            <a:off x="928662" y="2714620"/>
            <a:ext cx="785818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0717211"/>
              </p:ext>
            </p:extLst>
          </p:nvPr>
        </p:nvGraphicFramePr>
        <p:xfrm>
          <a:off x="251520" y="188640"/>
          <a:ext cx="864096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/>
          </a:blip>
          <a:srcRect/>
          <a:stretch>
            <a:fillRect/>
          </a:stretch>
        </p:blipFill>
        <p:spPr bwMode="auto">
          <a:xfrm>
            <a:off x="5940152" y="4509120"/>
            <a:ext cx="2736304" cy="1946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>
            <a:extLst/>
          </a:blip>
          <a:srcRect/>
          <a:stretch>
            <a:fillRect/>
          </a:stretch>
        </p:blipFill>
        <p:spPr bwMode="auto">
          <a:xfrm>
            <a:off x="165271" y="4365105"/>
            <a:ext cx="2884098" cy="19192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616" y="4941168"/>
            <a:ext cx="2592288" cy="985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873E05-8889-4C7E-9180-BD5E7BAF5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2873E05-8889-4C7E-9180-BD5E7BAF5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DC228A-332C-4A9F-A88F-344301210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EDC228A-332C-4A9F-A88F-3443012105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3987F5-C1D2-412F-8A34-21675E8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83987F5-C1D2-412F-8A34-21675E8BBC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8A8ECE-4FC2-4BE5-928D-974E04C6F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A8A8ECE-4FC2-4BE5-928D-974E04C6F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F640C2-EC36-4665-AC17-E63F293E42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06F640C2-EC36-4665-AC17-E63F293E42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9DF400-3DBF-4445-927B-43B355BF0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909DF400-3DBF-4445-927B-43B355BF05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0" y="4423695"/>
            <a:ext cx="313184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/>
              <a:t>Місце</a:t>
            </a:r>
            <a:r>
              <a:rPr lang="ru-RU" sz="1600" b="1" dirty="0"/>
              <a:t> </a:t>
            </a:r>
            <a:r>
              <a:rPr lang="ru-RU" sz="1600" b="1" dirty="0" err="1"/>
              <a:t>дисципліни</a:t>
            </a:r>
            <a:r>
              <a:rPr lang="ru-RU" sz="1600" b="1" dirty="0"/>
              <a:t> </a:t>
            </a:r>
            <a:r>
              <a:rPr lang="ru-RU" sz="1600" b="1" dirty="0" smtClean="0"/>
              <a:t>у </a:t>
            </a:r>
            <a:r>
              <a:rPr lang="ru-RU" sz="1600" b="1" dirty="0" err="1"/>
              <a:t>фаховій</a:t>
            </a:r>
            <a:r>
              <a:rPr lang="ru-RU" sz="1600" b="1" dirty="0"/>
              <a:t> </a:t>
            </a:r>
            <a:r>
              <a:rPr lang="ru-RU" sz="1600" b="1" dirty="0" err="1"/>
              <a:t>моделі</a:t>
            </a:r>
            <a:r>
              <a:rPr lang="ru-RU" sz="1600" b="1" dirty="0"/>
              <a:t> </a:t>
            </a:r>
            <a:r>
              <a:rPr lang="ru-RU" sz="1600" b="1" dirty="0" err="1"/>
              <a:t>підготовки</a:t>
            </a:r>
            <a:r>
              <a:rPr lang="ru-RU" sz="1600" b="1" dirty="0"/>
              <a:t> </a:t>
            </a:r>
            <a:r>
              <a:rPr lang="ru-RU" sz="1600" b="1" dirty="0" err="1"/>
              <a:t>фахівця</a:t>
            </a:r>
            <a:r>
              <a:rPr lang="ru-RU" sz="1600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 dirty="0"/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91389"/>
              </p:ext>
            </p:extLst>
          </p:nvPr>
        </p:nvGraphicFramePr>
        <p:xfrm>
          <a:off x="3118710" y="4426714"/>
          <a:ext cx="5997726" cy="2304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5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 дисциплін, на які спирається вивчення дисципліни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 дисциплін, вивчення яких  спирається на дану дисципліну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750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Бухгалтерський облік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Фінансовий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Кадрове діловодство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Звітність підприємств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Фінансова звітність за міжнародними стандартами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Судово-бухгалтерська експертиза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Податкове</a:t>
                      </a:r>
                      <a:r>
                        <a:rPr lang="uk-UA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планування на мікрорівні</a:t>
                      </a:r>
                      <a:endParaRPr lang="uk-UA" sz="160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Выноска со стрелкой вниз 3"/>
          <p:cNvSpPr/>
          <p:nvPr/>
        </p:nvSpPr>
        <p:spPr>
          <a:xfrm>
            <a:off x="1115616" y="432738"/>
            <a:ext cx="3312368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b="1" dirty="0">
                <a:solidFill>
                  <a:prstClr val="white"/>
                </a:solidFill>
              </a:rPr>
              <a:t>Мета дисципліни</a:t>
            </a:r>
          </a:p>
        </p:txBody>
      </p:sp>
      <p:sp>
        <p:nvSpPr>
          <p:cNvPr id="8" name="Блок-схема: память с посл. доступом 7"/>
          <p:cNvSpPr/>
          <p:nvPr/>
        </p:nvSpPr>
        <p:spPr>
          <a:xfrm>
            <a:off x="1691680" y="1420105"/>
            <a:ext cx="7272808" cy="259228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200" b="1" dirty="0"/>
              <a:t>Метою вивчення навчальної дисципліни «Електронні сервіси та документообіг» є формування у здобувачів вищої освіти теоретичних знань та практичних навичок щодо використання сучасних електронних сервісів для організації, управління та захисту документообігу, а також опанування методів інтеграції цифрових технологій у професійну діяльність.</a:t>
            </a:r>
            <a:endParaRPr lang="ru-RU" sz="1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7" y="1159066"/>
            <a:ext cx="629568" cy="741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022365" y="188640"/>
            <a:ext cx="607802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Основні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змістові </a:t>
            </a: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модулі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дисципліни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31565362"/>
              </p:ext>
            </p:extLst>
          </p:nvPr>
        </p:nvGraphicFramePr>
        <p:xfrm>
          <a:off x="287523" y="908720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9984"/>
            <a:ext cx="1374800" cy="798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DDA56A-C397-4C57-915C-1E652840F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18DDA56A-C397-4C57-915C-1E652840F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18DDA56A-C397-4C57-915C-1E652840F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18DDA56A-C397-4C57-915C-1E652840F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0F127-39A7-4738-9C31-685136201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5EE0F127-39A7-4738-9C31-685136201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5EE0F127-39A7-4738-9C31-685136201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5EE0F127-39A7-4738-9C31-685136201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173C25-268E-466C-B022-B0505E0AD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C1173C25-268E-466C-B022-B0505E0AD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C1173C25-268E-466C-B022-B0505E0AD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C1173C25-268E-466C-B022-B0505E0AD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69D248-B1C6-42D5-A272-42368BD2F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CD69D248-B1C6-42D5-A272-42368BD2F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CD69D248-B1C6-42D5-A272-42368BD2F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CD69D248-B1C6-42D5-A272-42368BD2F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 smtClean="0">
                <a:solidFill>
                  <a:schemeClr val="bg1"/>
                </a:solidFill>
              </a:rPr>
              <a:t>Навчальна дисципліна </a:t>
            </a: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«Електроні сервіси та документообіг» </a:t>
            </a:r>
            <a:r>
              <a:rPr lang="uk-UA" sz="2600" dirty="0" smtClean="0">
                <a:solidFill>
                  <a:schemeClr val="bg1"/>
                </a:solidFill>
              </a:rPr>
              <a:t>є вибірковою дисципліною підготовки бакалаврів спеціальностей 071 «Облік і оподаткування»,  і пов’язана із такими навчальними дисциплінами: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«Фінансовий облік»,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«Облік і оподаткування за видами економічної діяльності»,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«Аналіз господарської діяльності»,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«Аудит»,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«Облік і звітність в оподаткуванні»,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«Основи податкового контролю»,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«Звітність підприємств»,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</a:t>
            </a:r>
            <a:r>
              <a:rPr lang="ru-RU" sz="2600" dirty="0" err="1" smtClean="0">
                <a:solidFill>
                  <a:schemeClr val="bg1"/>
                </a:solidFill>
              </a:rPr>
              <a:t>Економіка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підприємства</a:t>
            </a:r>
            <a:r>
              <a:rPr lang="uk-UA" sz="2600" dirty="0" smtClean="0">
                <a:solidFill>
                  <a:schemeClr val="bg1"/>
                </a:solidFill>
              </a:rPr>
              <a:t>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</a:t>
            </a:r>
            <a:r>
              <a:rPr lang="ru-RU" sz="2600" dirty="0" err="1" smtClean="0">
                <a:solidFill>
                  <a:schemeClr val="bg1"/>
                </a:solidFill>
              </a:rPr>
              <a:t>Державне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регулювання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і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оподаткування</a:t>
            </a:r>
            <a:r>
              <a:rPr lang="uk-UA" sz="2600" dirty="0" smtClean="0">
                <a:solidFill>
                  <a:schemeClr val="bg1"/>
                </a:solidFill>
              </a:rPr>
              <a:t>», </a:t>
            </a:r>
          </a:p>
          <a:p>
            <a:r>
              <a:rPr lang="uk-UA" sz="2600" dirty="0" smtClean="0">
                <a:solidFill>
                  <a:schemeClr val="bg1"/>
                </a:solidFill>
              </a:rPr>
              <a:t>«</a:t>
            </a:r>
            <a:r>
              <a:rPr lang="ru-RU" sz="2600" dirty="0" err="1" smtClean="0">
                <a:solidFill>
                  <a:schemeClr val="bg1"/>
                </a:solidFill>
              </a:rPr>
              <a:t>Інформаційні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технології</a:t>
            </a:r>
            <a:r>
              <a:rPr lang="uk-UA" sz="2600" dirty="0" smtClean="0">
                <a:solidFill>
                  <a:schemeClr val="bg1"/>
                </a:solidFill>
              </a:rPr>
              <a:t>»,  та інші.</a:t>
            </a:r>
            <a:endParaRPr lang="ru-RU" sz="2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9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0825" y="260350"/>
            <a:ext cx="8713788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«Педагогіка – наука і мистецтво одночасно,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підхід до вибору методів навчання </a:t>
            </a:r>
            <a:endParaRPr lang="uk-UA" sz="1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ґрунтуватися </a:t>
            </a: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творчості педагога, з одного боку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відповідати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системності </a:t>
            </a: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 іншого»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Кузьмінський</a:t>
            </a: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А.І.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287159" y="1716599"/>
            <a:ext cx="864112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інноваційних технологій навчання : 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250825" y="2187070"/>
            <a:ext cx="8713788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викладання навчальної дисципліни для активізації навчально-пізнавальної діяльності студентів передбачене застосування інноваційних навчальних технологій, що досягається за допомогою застосування наочності: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60930304"/>
              </p:ext>
            </p:extLst>
          </p:nvPr>
        </p:nvGraphicFramePr>
        <p:xfrm>
          <a:off x="287159" y="3110995"/>
          <a:ext cx="8713253" cy="3630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4" y="260350"/>
            <a:ext cx="1800895" cy="9541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197" y="3101828"/>
            <a:ext cx="1812032" cy="864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12" y="5877272"/>
            <a:ext cx="1901224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382</TotalTime>
  <Words>420</Words>
  <Application>Microsoft Office PowerPoint</Application>
  <PresentationFormat>Экран (4:3)</PresentationFormat>
  <Paragraphs>72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RePack by Diakov</cp:lastModifiedBy>
  <cp:revision>52</cp:revision>
  <dcterms:created xsi:type="dcterms:W3CDTF">2010-02-23T11:30:32Z</dcterms:created>
  <dcterms:modified xsi:type="dcterms:W3CDTF">2025-01-24T15:00:41Z</dcterms:modified>
</cp:coreProperties>
</file>