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8C2607D-C519-4069-AB7F-7D7A82B0222F}">
      <dgm:prSet/>
      <dgm:spPr/>
      <dgm:t>
        <a:bodyPr/>
        <a:lstStyle/>
        <a:p>
          <a:r>
            <a:rPr lang="ru-RU" dirty="0" smtClean="0"/>
            <a:t>чім відрізняються англійський, французький та </a:t>
          </a:r>
          <a:r>
            <a:rPr lang="ru-RU" dirty="0" err="1" smtClean="0"/>
            <a:t>американський</a:t>
          </a:r>
          <a:r>
            <a:rPr lang="ru-RU" dirty="0" smtClean="0"/>
            <a:t> </a:t>
          </a:r>
          <a:r>
            <a:rPr lang="ru-RU" dirty="0" err="1" smtClean="0"/>
            <a:t>детективи</a:t>
          </a:r>
          <a:r>
            <a:rPr lang="ru-RU" dirty="0" smtClean="0"/>
            <a:t> та </a:t>
          </a:r>
          <a:r>
            <a:rPr lang="ru-RU" dirty="0" err="1" smtClean="0"/>
            <a:t>яким</a:t>
          </a:r>
          <a:r>
            <a:rPr lang="ru-RU" dirty="0" smtClean="0"/>
            <a:t> є канон </a:t>
          </a:r>
          <a:r>
            <a:rPr lang="ru-RU" dirty="0" err="1" smtClean="0"/>
            <a:t>китайського</a:t>
          </a:r>
          <a:r>
            <a:rPr lang="ru-RU" dirty="0" smtClean="0"/>
            <a:t> детектива, а </a:t>
          </a:r>
          <a:r>
            <a:rPr lang="ru-RU" dirty="0" err="1" smtClean="0"/>
            <a:t>також</a:t>
          </a:r>
          <a:r>
            <a:rPr lang="ru-RU" dirty="0" smtClean="0"/>
            <a:t> -  чому в ньому велика увага приділяється тортурам</a:t>
          </a:r>
        </a:p>
      </dgm:t>
    </dgm:pt>
    <dgm:pt modelId="{3ECB87EC-98C6-43A9-8F22-13160214F0F8}" type="parTrans" cxnId="{46395151-0D2B-430F-A15C-EE7F96EE0CF4}">
      <dgm:prSet/>
      <dgm:spPr/>
      <dgm:t>
        <a:bodyPr/>
        <a:lstStyle/>
        <a:p>
          <a:endParaRPr lang="ru-RU"/>
        </a:p>
      </dgm:t>
    </dgm:pt>
    <dgm:pt modelId="{B5710079-4BF7-4C06-AFD9-07392C13CE99}" type="sibTrans" cxnId="{46395151-0D2B-430F-A15C-EE7F96EE0CF4}">
      <dgm:prSet/>
      <dgm:spPr/>
      <dgm:t>
        <a:bodyPr/>
        <a:lstStyle/>
        <a:p>
          <a:endParaRPr lang="ru-RU"/>
        </a:p>
      </dgm:t>
    </dgm:pt>
    <dgm:pt modelId="{4DC9E594-C804-413E-A203-AFBFA6F5BD71}">
      <dgm:prSet/>
      <dgm:spPr/>
      <dgm:t>
        <a:bodyPr/>
        <a:lstStyle/>
        <a:p>
          <a:r>
            <a:rPr lang="ru-RU" noProof="0" dirty="0"/>
            <a:t>які типи детективних наративів зображують соціопатів як «хороших хлопців»</a:t>
          </a:r>
        </a:p>
      </dgm:t>
    </dgm:pt>
    <dgm:pt modelId="{4FA1DF5D-0CBC-47DF-BCBA-22C1D57B2C15}" type="parTrans" cxnId="{FD3EBD3A-499A-4D50-967D-ADFB36157094}">
      <dgm:prSet/>
      <dgm:spPr/>
      <dgm:t>
        <a:bodyPr/>
        <a:lstStyle/>
        <a:p>
          <a:endParaRPr lang="ru-RU"/>
        </a:p>
      </dgm:t>
    </dgm:pt>
    <dgm:pt modelId="{DB0AFE8B-E496-42DA-9554-6375F346187F}" type="sibTrans" cxnId="{FD3EBD3A-499A-4D50-967D-ADFB36157094}">
      <dgm:prSet/>
      <dgm:spPr/>
      <dgm:t>
        <a:bodyPr/>
        <a:lstStyle/>
        <a:p>
          <a:endParaRPr lang="ru-RU"/>
        </a:p>
      </dgm:t>
    </dgm:pt>
    <dgm:pt modelId="{384E9714-3BE9-43D4-9DC6-7D1EA470C91B}">
      <dgm:prSet/>
      <dgm:spPr/>
      <dgm:t>
        <a:bodyPr/>
        <a:lstStyle/>
        <a:p>
          <a:r>
            <a:rPr lang="ru-RU" dirty="0" smtClean="0"/>
            <a:t>чи може бути злочинцем справжній джентльмен, а детективом – тваринка</a:t>
          </a:r>
        </a:p>
      </dgm:t>
    </dgm:pt>
    <dgm:pt modelId="{A305CFD0-76E1-41C9-ABCC-2AA54A4F7D32}" type="parTrans" cxnId="{15ABDC8B-39CC-49E8-B0B7-F0497F6E612C}">
      <dgm:prSet/>
      <dgm:spPr/>
      <dgm:t>
        <a:bodyPr/>
        <a:lstStyle/>
        <a:p>
          <a:endParaRPr lang="ru-RU"/>
        </a:p>
      </dgm:t>
    </dgm:pt>
    <dgm:pt modelId="{9F374B5D-FBC6-4450-BC05-073EE6ED7091}" type="sibTrans" cxnId="{15ABDC8B-39CC-49E8-B0B7-F0497F6E612C}">
      <dgm:prSet/>
      <dgm:spPr/>
      <dgm:t>
        <a:bodyPr/>
        <a:lstStyle/>
        <a:p>
          <a:endParaRPr lang="ru-RU"/>
        </a:p>
      </dgm:t>
    </dgm:pt>
    <dgm:pt modelId="{24EADC73-C0F4-4CBF-9C64-12B74A7A04E7}">
      <dgm:prSet/>
      <dgm:spPr/>
      <dgm:t>
        <a:bodyPr/>
        <a:lstStyle/>
        <a:p>
          <a:r>
            <a:rPr lang="ru-RU" dirty="0" smtClean="0"/>
            <a:t>за якими принципами класифікують серійників</a:t>
          </a:r>
        </a:p>
      </dgm:t>
    </dgm:pt>
    <dgm:pt modelId="{C8E79F77-F345-46C1-A672-7202A3F1E9CF}" type="parTrans" cxnId="{53F5AD44-4C86-4F64-A3B1-F9117797C571}">
      <dgm:prSet/>
      <dgm:spPr/>
      <dgm:t>
        <a:bodyPr/>
        <a:lstStyle/>
        <a:p>
          <a:endParaRPr lang="ru-RU"/>
        </a:p>
      </dgm:t>
    </dgm:pt>
    <dgm:pt modelId="{AFF89565-BE72-42BE-9A75-164CC31D0F43}" type="sibTrans" cxnId="{53F5AD44-4C86-4F64-A3B1-F9117797C571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748B7-448F-481B-85FC-601B6DFC2C3F}" type="pres">
      <dgm:prSet presAssocID="{78C2607D-C519-4069-AB7F-7D7A82B022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D60D6-48F8-42DC-9FA8-530D264E5AEC}" type="pres">
      <dgm:prSet presAssocID="{B5710079-4BF7-4C06-AFD9-07392C13CE99}" presName="sibTrans" presStyleCnt="0"/>
      <dgm:spPr/>
    </dgm:pt>
    <dgm:pt modelId="{478F9939-7FAC-41E0-A3B4-06A2251CBB8F}" type="pres">
      <dgm:prSet presAssocID="{384E9714-3BE9-43D4-9DC6-7D1EA470C9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1AE1A-B558-442D-B678-5401ED603636}" type="pres">
      <dgm:prSet presAssocID="{9F374B5D-FBC6-4450-BC05-073EE6ED7091}" presName="sibTrans" presStyleCnt="0"/>
      <dgm:spPr/>
    </dgm:pt>
    <dgm:pt modelId="{CA1434F5-5019-4ABE-841B-8C3F86BD368C}" type="pres">
      <dgm:prSet presAssocID="{24EADC73-C0F4-4CBF-9C64-12B74A7A04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393F0-6EB1-4EE6-9DF8-75F73A0270BB}" type="pres">
      <dgm:prSet presAssocID="{AFF89565-BE72-42BE-9A75-164CC31D0F43}" presName="sibTrans" presStyleCnt="0"/>
      <dgm:spPr/>
    </dgm:pt>
    <dgm:pt modelId="{83E99D7D-E181-413E-B972-FB76FD75D50B}" type="pres">
      <dgm:prSet presAssocID="{4DC9E594-C804-413E-A203-AFBFA6F5BD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5922FB-84D4-4208-9CC7-8A7FA6A99D3F}" type="presOf" srcId="{24EADC73-C0F4-4CBF-9C64-12B74A7A04E7}" destId="{CA1434F5-5019-4ABE-841B-8C3F86BD368C}" srcOrd="0" destOrd="0" presId="urn:microsoft.com/office/officeart/2005/8/layout/default"/>
    <dgm:cxn modelId="{46395151-0D2B-430F-A15C-EE7F96EE0CF4}" srcId="{5FBEC3CD-212C-4B0A-B2E8-68BFF939658A}" destId="{78C2607D-C519-4069-AB7F-7D7A82B0222F}" srcOrd="0" destOrd="0" parTransId="{3ECB87EC-98C6-43A9-8F22-13160214F0F8}" sibTransId="{B5710079-4BF7-4C06-AFD9-07392C13CE99}"/>
    <dgm:cxn modelId="{E939B464-7CE6-4074-BE8E-DB6A0923BCC3}" type="presOf" srcId="{4DC9E594-C804-413E-A203-AFBFA6F5BD71}" destId="{83E99D7D-E181-413E-B972-FB76FD75D50B}" srcOrd="0" destOrd="0" presId="urn:microsoft.com/office/officeart/2005/8/layout/default"/>
    <dgm:cxn modelId="{FD3EBD3A-499A-4D50-967D-ADFB36157094}" srcId="{5FBEC3CD-212C-4B0A-B2E8-68BFF939658A}" destId="{4DC9E594-C804-413E-A203-AFBFA6F5BD71}" srcOrd="3" destOrd="0" parTransId="{4FA1DF5D-0CBC-47DF-BCBA-22C1D57B2C15}" sibTransId="{DB0AFE8B-E496-42DA-9554-6375F346187F}"/>
    <dgm:cxn modelId="{8C4319A6-6F1E-4E59-859E-FE99A16DC8E4}" type="presOf" srcId="{78C2607D-C519-4069-AB7F-7D7A82B0222F}" destId="{F73748B7-448F-481B-85FC-601B6DFC2C3F}" srcOrd="0" destOrd="0" presId="urn:microsoft.com/office/officeart/2005/8/layout/default"/>
    <dgm:cxn modelId="{15ABDC8B-39CC-49E8-B0B7-F0497F6E612C}" srcId="{5FBEC3CD-212C-4B0A-B2E8-68BFF939658A}" destId="{384E9714-3BE9-43D4-9DC6-7D1EA470C91B}" srcOrd="1" destOrd="0" parTransId="{A305CFD0-76E1-41C9-ABCC-2AA54A4F7D32}" sibTransId="{9F374B5D-FBC6-4450-BC05-073EE6ED7091}"/>
    <dgm:cxn modelId="{E379E71A-2648-4B19-8C64-928D40AA6E2A}" type="presOf" srcId="{384E9714-3BE9-43D4-9DC6-7D1EA470C91B}" destId="{478F9939-7FAC-41E0-A3B4-06A2251CBB8F}" srcOrd="0" destOrd="0" presId="urn:microsoft.com/office/officeart/2005/8/layout/default"/>
    <dgm:cxn modelId="{53F5AD44-4C86-4F64-A3B1-F9117797C571}" srcId="{5FBEC3CD-212C-4B0A-B2E8-68BFF939658A}" destId="{24EADC73-C0F4-4CBF-9C64-12B74A7A04E7}" srcOrd="2" destOrd="0" parTransId="{C8E79F77-F345-46C1-A672-7202A3F1E9CF}" sibTransId="{AFF89565-BE72-42BE-9A75-164CC31D0F43}"/>
    <dgm:cxn modelId="{F3258580-7661-42B4-824A-907906F6B647}" type="presOf" srcId="{5FBEC3CD-212C-4B0A-B2E8-68BFF939658A}" destId="{781335D3-E4ED-4EF2-A91F-C829B21D9BE3}" srcOrd="0" destOrd="0" presId="urn:microsoft.com/office/officeart/2005/8/layout/default"/>
    <dgm:cxn modelId="{954942CC-FC3C-4CD4-9854-92061F885E51}" type="presParOf" srcId="{781335D3-E4ED-4EF2-A91F-C829B21D9BE3}" destId="{F73748B7-448F-481B-85FC-601B6DFC2C3F}" srcOrd="0" destOrd="0" presId="urn:microsoft.com/office/officeart/2005/8/layout/default"/>
    <dgm:cxn modelId="{22F9A2A0-16AF-42E4-8823-79DF187CA811}" type="presParOf" srcId="{781335D3-E4ED-4EF2-A91F-C829B21D9BE3}" destId="{DC1D60D6-48F8-42DC-9FA8-530D264E5AEC}" srcOrd="1" destOrd="0" presId="urn:microsoft.com/office/officeart/2005/8/layout/default"/>
    <dgm:cxn modelId="{C83A9184-5AE3-41A9-BC2C-75514C41227F}" type="presParOf" srcId="{781335D3-E4ED-4EF2-A91F-C829B21D9BE3}" destId="{478F9939-7FAC-41E0-A3B4-06A2251CBB8F}" srcOrd="2" destOrd="0" presId="urn:microsoft.com/office/officeart/2005/8/layout/default"/>
    <dgm:cxn modelId="{2F315F52-0303-48EB-B658-3D559B833C47}" type="presParOf" srcId="{781335D3-E4ED-4EF2-A91F-C829B21D9BE3}" destId="{5ED1AE1A-B558-442D-B678-5401ED603636}" srcOrd="3" destOrd="0" presId="urn:microsoft.com/office/officeart/2005/8/layout/default"/>
    <dgm:cxn modelId="{ED796E93-9961-474C-8D21-80ECBEFD65E2}" type="presParOf" srcId="{781335D3-E4ED-4EF2-A91F-C829B21D9BE3}" destId="{CA1434F5-5019-4ABE-841B-8C3F86BD368C}" srcOrd="4" destOrd="0" presId="urn:microsoft.com/office/officeart/2005/8/layout/default"/>
    <dgm:cxn modelId="{7AD801B6-3051-4AE4-B7A0-5B0140DBE000}" type="presParOf" srcId="{781335D3-E4ED-4EF2-A91F-C829B21D9BE3}" destId="{6FC393F0-6EB1-4EE6-9DF8-75F73A0270BB}" srcOrd="5" destOrd="0" presId="urn:microsoft.com/office/officeart/2005/8/layout/default"/>
    <dgm:cxn modelId="{0638F894-3EBB-4C40-896C-35CFE19A12DA}" type="presParOf" srcId="{781335D3-E4ED-4EF2-A91F-C829B21D9BE3}" destId="{83E99D7D-E181-413E-B972-FB76FD75D50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9040D-4D3E-466A-BBB2-77F285F2B05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E30388E-35DF-408A-AB78-54449A560FDF}">
      <dgm:prSet phldrT="[Текст]"/>
      <dgm:spPr/>
      <dgm:t>
        <a:bodyPr/>
        <a:lstStyle/>
        <a:p>
          <a:r>
            <a:rPr lang="uk-UA" dirty="0" smtClean="0"/>
            <a:t>Командний детектив</a:t>
          </a:r>
          <a:endParaRPr lang="ru-RU" dirty="0"/>
        </a:p>
      </dgm:t>
    </dgm:pt>
    <dgm:pt modelId="{12847D1B-C1CC-43DF-8FF7-07E644B99DBE}" type="parTrans" cxnId="{BF8E2792-4D7B-48B9-9C02-7986C793D96B}">
      <dgm:prSet/>
      <dgm:spPr/>
      <dgm:t>
        <a:bodyPr/>
        <a:lstStyle/>
        <a:p>
          <a:endParaRPr lang="ru-RU"/>
        </a:p>
      </dgm:t>
    </dgm:pt>
    <dgm:pt modelId="{614F3A11-EC99-4EF7-96F7-CD0DA9824EC2}" type="sibTrans" cxnId="{BF8E2792-4D7B-48B9-9C02-7986C793D96B}">
      <dgm:prSet/>
      <dgm:spPr/>
      <dgm:t>
        <a:bodyPr/>
        <a:lstStyle/>
        <a:p>
          <a:endParaRPr lang="ru-RU"/>
        </a:p>
      </dgm:t>
    </dgm:pt>
    <dgm:pt modelId="{D654267A-F0EF-4A1F-B9A1-8DD0C69C42CA}">
      <dgm:prSet phldrT="[Текст]"/>
      <dgm:spPr/>
      <dgm:t>
        <a:bodyPr/>
        <a:lstStyle/>
        <a:p>
          <a:r>
            <a:rPr lang="uk-UA" dirty="0" smtClean="0"/>
            <a:t>Молодіжний детектив</a:t>
          </a:r>
          <a:endParaRPr lang="ru-RU" dirty="0"/>
        </a:p>
      </dgm:t>
    </dgm:pt>
    <dgm:pt modelId="{E21AE771-F57D-4F3E-A1A4-789403999471}" type="parTrans" cxnId="{8F5B27C4-E4C6-4DA6-AE07-1FD9D0034CD5}">
      <dgm:prSet/>
      <dgm:spPr/>
      <dgm:t>
        <a:bodyPr/>
        <a:lstStyle/>
        <a:p>
          <a:endParaRPr lang="ru-RU"/>
        </a:p>
      </dgm:t>
    </dgm:pt>
    <dgm:pt modelId="{D4246418-F804-4647-9468-B9BE9135D074}" type="sibTrans" cxnId="{8F5B27C4-E4C6-4DA6-AE07-1FD9D0034CD5}">
      <dgm:prSet/>
      <dgm:spPr/>
      <dgm:t>
        <a:bodyPr/>
        <a:lstStyle/>
        <a:p>
          <a:endParaRPr lang="ru-RU"/>
        </a:p>
      </dgm:t>
    </dgm:pt>
    <dgm:pt modelId="{E34D0ABA-F937-4ABF-B1E1-E239A6F74DE4}">
      <dgm:prSet phldrT="[Текст]"/>
      <dgm:spPr/>
      <dgm:t>
        <a:bodyPr/>
        <a:lstStyle/>
        <a:p>
          <a:r>
            <a:rPr lang="uk-UA" dirty="0" err="1" smtClean="0"/>
            <a:t>Нуарний</a:t>
          </a:r>
          <a:r>
            <a:rPr lang="uk-UA" dirty="0" smtClean="0"/>
            <a:t> детектив</a:t>
          </a:r>
          <a:endParaRPr lang="ru-RU" dirty="0"/>
        </a:p>
      </dgm:t>
    </dgm:pt>
    <dgm:pt modelId="{2C937303-13D2-4BA5-A57C-CA15713F5251}" type="parTrans" cxnId="{E1DFD1F3-3BF8-486E-827C-88D5A5F7154D}">
      <dgm:prSet/>
      <dgm:spPr/>
      <dgm:t>
        <a:bodyPr/>
        <a:lstStyle/>
        <a:p>
          <a:endParaRPr lang="ru-RU"/>
        </a:p>
      </dgm:t>
    </dgm:pt>
    <dgm:pt modelId="{D7D503D9-FE49-43E4-93B7-E8C23B5A8082}" type="sibTrans" cxnId="{E1DFD1F3-3BF8-486E-827C-88D5A5F7154D}">
      <dgm:prSet/>
      <dgm:spPr/>
      <dgm:t>
        <a:bodyPr/>
        <a:lstStyle/>
        <a:p>
          <a:endParaRPr lang="ru-RU"/>
        </a:p>
      </dgm:t>
    </dgm:pt>
    <dgm:pt modelId="{AEBDABCC-75C0-4442-B15A-62A5D34F1EFA}" type="pres">
      <dgm:prSet presAssocID="{7A89040D-4D3E-466A-BBB2-77F285F2B054}" presName="diagram" presStyleCnt="0">
        <dgm:presLayoutVars>
          <dgm:dir/>
          <dgm:resizeHandles val="exact"/>
        </dgm:presLayoutVars>
      </dgm:prSet>
      <dgm:spPr/>
    </dgm:pt>
    <dgm:pt modelId="{A401D58E-784A-4588-BA4E-6A151716BC66}" type="pres">
      <dgm:prSet presAssocID="{4E30388E-35DF-408A-AB78-54449A560FDF}" presName="node" presStyleLbl="node1" presStyleIdx="0" presStyleCnt="3">
        <dgm:presLayoutVars>
          <dgm:bulletEnabled val="1"/>
        </dgm:presLayoutVars>
      </dgm:prSet>
      <dgm:spPr/>
    </dgm:pt>
    <dgm:pt modelId="{618877F0-BB20-41B2-B225-57F0CC6DD3BE}" type="pres">
      <dgm:prSet presAssocID="{614F3A11-EC99-4EF7-96F7-CD0DA9824EC2}" presName="sibTrans" presStyleCnt="0"/>
      <dgm:spPr/>
    </dgm:pt>
    <dgm:pt modelId="{94E0DC45-6CF8-4788-A6CB-8749FB42D767}" type="pres">
      <dgm:prSet presAssocID="{D654267A-F0EF-4A1F-B9A1-8DD0C69C42CA}" presName="node" presStyleLbl="node1" presStyleIdx="1" presStyleCnt="3">
        <dgm:presLayoutVars>
          <dgm:bulletEnabled val="1"/>
        </dgm:presLayoutVars>
      </dgm:prSet>
      <dgm:spPr/>
    </dgm:pt>
    <dgm:pt modelId="{1DFDB40B-1040-46B8-B395-2C865B048274}" type="pres">
      <dgm:prSet presAssocID="{D4246418-F804-4647-9468-B9BE9135D074}" presName="sibTrans" presStyleCnt="0"/>
      <dgm:spPr/>
    </dgm:pt>
    <dgm:pt modelId="{8387CBA4-E32E-4EEC-8C10-19E9DCC355AA}" type="pres">
      <dgm:prSet presAssocID="{E34D0ABA-F937-4ABF-B1E1-E239A6F74DE4}" presName="node" presStyleLbl="node1" presStyleIdx="2" presStyleCnt="3">
        <dgm:presLayoutVars>
          <dgm:bulletEnabled val="1"/>
        </dgm:presLayoutVars>
      </dgm:prSet>
      <dgm:spPr/>
    </dgm:pt>
  </dgm:ptLst>
  <dgm:cxnLst>
    <dgm:cxn modelId="{8F5B27C4-E4C6-4DA6-AE07-1FD9D0034CD5}" srcId="{7A89040D-4D3E-466A-BBB2-77F285F2B054}" destId="{D654267A-F0EF-4A1F-B9A1-8DD0C69C42CA}" srcOrd="1" destOrd="0" parTransId="{E21AE771-F57D-4F3E-A1A4-789403999471}" sibTransId="{D4246418-F804-4647-9468-B9BE9135D074}"/>
    <dgm:cxn modelId="{BAA81211-4206-4E3E-BB02-26A366B48FE1}" type="presOf" srcId="{4E30388E-35DF-408A-AB78-54449A560FDF}" destId="{A401D58E-784A-4588-BA4E-6A151716BC66}" srcOrd="0" destOrd="0" presId="urn:microsoft.com/office/officeart/2005/8/layout/default"/>
    <dgm:cxn modelId="{BF8E2792-4D7B-48B9-9C02-7986C793D96B}" srcId="{7A89040D-4D3E-466A-BBB2-77F285F2B054}" destId="{4E30388E-35DF-408A-AB78-54449A560FDF}" srcOrd="0" destOrd="0" parTransId="{12847D1B-C1CC-43DF-8FF7-07E644B99DBE}" sibTransId="{614F3A11-EC99-4EF7-96F7-CD0DA9824EC2}"/>
    <dgm:cxn modelId="{E1DFD1F3-3BF8-486E-827C-88D5A5F7154D}" srcId="{7A89040D-4D3E-466A-BBB2-77F285F2B054}" destId="{E34D0ABA-F937-4ABF-B1E1-E239A6F74DE4}" srcOrd="2" destOrd="0" parTransId="{2C937303-13D2-4BA5-A57C-CA15713F5251}" sibTransId="{D7D503D9-FE49-43E4-93B7-E8C23B5A8082}"/>
    <dgm:cxn modelId="{88379754-43FE-458D-9425-3D74A0071795}" type="presOf" srcId="{E34D0ABA-F937-4ABF-B1E1-E239A6F74DE4}" destId="{8387CBA4-E32E-4EEC-8C10-19E9DCC355AA}" srcOrd="0" destOrd="0" presId="urn:microsoft.com/office/officeart/2005/8/layout/default"/>
    <dgm:cxn modelId="{9DB0A4D0-AF23-41DD-9ACA-F3998BB83962}" type="presOf" srcId="{D654267A-F0EF-4A1F-B9A1-8DD0C69C42CA}" destId="{94E0DC45-6CF8-4788-A6CB-8749FB42D767}" srcOrd="0" destOrd="0" presId="urn:microsoft.com/office/officeart/2005/8/layout/default"/>
    <dgm:cxn modelId="{5F97A695-AC89-4D54-9DE3-625185BC8E63}" type="presOf" srcId="{7A89040D-4D3E-466A-BBB2-77F285F2B054}" destId="{AEBDABCC-75C0-4442-B15A-62A5D34F1EFA}" srcOrd="0" destOrd="0" presId="urn:microsoft.com/office/officeart/2005/8/layout/default"/>
    <dgm:cxn modelId="{1AAC14EC-6DB4-4BDD-B831-A51275CCF654}" type="presParOf" srcId="{AEBDABCC-75C0-4442-B15A-62A5D34F1EFA}" destId="{A401D58E-784A-4588-BA4E-6A151716BC66}" srcOrd="0" destOrd="0" presId="urn:microsoft.com/office/officeart/2005/8/layout/default"/>
    <dgm:cxn modelId="{44E62D81-0EED-4C7D-8A84-B515F129BB07}" type="presParOf" srcId="{AEBDABCC-75C0-4442-B15A-62A5D34F1EFA}" destId="{618877F0-BB20-41B2-B225-57F0CC6DD3BE}" srcOrd="1" destOrd="0" presId="urn:microsoft.com/office/officeart/2005/8/layout/default"/>
    <dgm:cxn modelId="{2FA477F5-59DF-45BE-B6B6-A33946DABA72}" type="presParOf" srcId="{AEBDABCC-75C0-4442-B15A-62A5D34F1EFA}" destId="{94E0DC45-6CF8-4788-A6CB-8749FB42D767}" srcOrd="2" destOrd="0" presId="urn:microsoft.com/office/officeart/2005/8/layout/default"/>
    <dgm:cxn modelId="{40AA90D9-B4D6-4C78-AE6E-1121176D1716}" type="presParOf" srcId="{AEBDABCC-75C0-4442-B15A-62A5D34F1EFA}" destId="{1DFDB40B-1040-46B8-B395-2C865B048274}" srcOrd="3" destOrd="0" presId="urn:microsoft.com/office/officeart/2005/8/layout/default"/>
    <dgm:cxn modelId="{DE6A391E-3862-44D2-A4AD-A293260619C6}" type="presParOf" srcId="{AEBDABCC-75C0-4442-B15A-62A5D34F1EFA}" destId="{8387CBA4-E32E-4EEC-8C10-19E9DCC355A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0318B2-1432-4043-A6DE-2CFE86BCAA06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67F6CCE-923F-45F1-8081-EEB89046BBC9}">
      <dgm:prSet phldrT="[Текст]"/>
      <dgm:spPr/>
      <dgm:t>
        <a:bodyPr/>
        <a:lstStyle/>
        <a:p>
          <a:r>
            <a:rPr lang="uk-UA" dirty="0" smtClean="0"/>
            <a:t>Розсудливий раціоналіст</a:t>
          </a:r>
          <a:endParaRPr lang="ru-RU" dirty="0"/>
        </a:p>
      </dgm:t>
    </dgm:pt>
    <dgm:pt modelId="{BF0ED547-BE82-4BB9-9853-D02CFB9C2891}" type="parTrans" cxnId="{ECF3B135-FA0C-4F56-938E-F50D7B0FB921}">
      <dgm:prSet/>
      <dgm:spPr/>
      <dgm:t>
        <a:bodyPr/>
        <a:lstStyle/>
        <a:p>
          <a:endParaRPr lang="ru-RU"/>
        </a:p>
      </dgm:t>
    </dgm:pt>
    <dgm:pt modelId="{80541652-AABD-4029-A907-3B70E8B552E7}" type="sibTrans" cxnId="{ECF3B135-FA0C-4F56-938E-F50D7B0FB921}">
      <dgm:prSet/>
      <dgm:spPr/>
      <dgm:t>
        <a:bodyPr/>
        <a:lstStyle/>
        <a:p>
          <a:endParaRPr lang="ru-RU"/>
        </a:p>
      </dgm:t>
    </dgm:pt>
    <dgm:pt modelId="{5B5C1BA2-C669-402A-8D14-8B53474B032B}">
      <dgm:prSet phldrT="[Текст]"/>
      <dgm:spPr/>
      <dgm:t>
        <a:bodyPr/>
        <a:lstStyle/>
        <a:p>
          <a:r>
            <a:rPr lang="uk-UA" dirty="0" smtClean="0"/>
            <a:t>Закохана пара</a:t>
          </a:r>
          <a:endParaRPr lang="ru-RU" dirty="0"/>
        </a:p>
      </dgm:t>
    </dgm:pt>
    <dgm:pt modelId="{0B29219F-71B6-418D-8584-D87E36AC3BC0}" type="parTrans" cxnId="{960D2C40-F3EE-4504-8217-89F991503412}">
      <dgm:prSet/>
      <dgm:spPr/>
      <dgm:t>
        <a:bodyPr/>
        <a:lstStyle/>
        <a:p>
          <a:endParaRPr lang="ru-RU"/>
        </a:p>
      </dgm:t>
    </dgm:pt>
    <dgm:pt modelId="{25C8A8AB-0009-4D7A-B96B-5D0901382464}" type="sibTrans" cxnId="{960D2C40-F3EE-4504-8217-89F991503412}">
      <dgm:prSet/>
      <dgm:spPr/>
      <dgm:t>
        <a:bodyPr/>
        <a:lstStyle/>
        <a:p>
          <a:endParaRPr lang="ru-RU"/>
        </a:p>
      </dgm:t>
    </dgm:pt>
    <dgm:pt modelId="{B3172B7C-4DA8-46A7-BB16-CB45ED22C2CD}">
      <dgm:prSet phldrT="[Текст]"/>
      <dgm:spPr/>
      <dgm:t>
        <a:bodyPr/>
        <a:lstStyle/>
        <a:p>
          <a:r>
            <a:rPr lang="uk-UA" dirty="0" smtClean="0"/>
            <a:t>Аматорка</a:t>
          </a:r>
          <a:endParaRPr lang="ru-RU" dirty="0"/>
        </a:p>
      </dgm:t>
    </dgm:pt>
    <dgm:pt modelId="{7917904C-E95F-430A-AE4B-50EE9EEDA59E}" type="parTrans" cxnId="{CE4A6464-AB50-4E8A-AE55-14503B379DF7}">
      <dgm:prSet/>
      <dgm:spPr/>
      <dgm:t>
        <a:bodyPr/>
        <a:lstStyle/>
        <a:p>
          <a:endParaRPr lang="ru-RU"/>
        </a:p>
      </dgm:t>
    </dgm:pt>
    <dgm:pt modelId="{EE894C5D-436F-40CD-961D-94E920643C29}" type="sibTrans" cxnId="{CE4A6464-AB50-4E8A-AE55-14503B379DF7}">
      <dgm:prSet/>
      <dgm:spPr/>
      <dgm:t>
        <a:bodyPr/>
        <a:lstStyle/>
        <a:p>
          <a:endParaRPr lang="ru-RU"/>
        </a:p>
      </dgm:t>
    </dgm:pt>
    <dgm:pt modelId="{583A4026-893A-4644-B448-12F574F1AF2F}">
      <dgm:prSet phldrT="[Текст]"/>
      <dgm:spPr/>
      <dgm:t>
        <a:bodyPr/>
        <a:lstStyle/>
        <a:p>
          <a:r>
            <a:rPr lang="uk-UA" dirty="0" smtClean="0"/>
            <a:t>Комічний дивак</a:t>
          </a:r>
          <a:endParaRPr lang="ru-RU" dirty="0"/>
        </a:p>
      </dgm:t>
    </dgm:pt>
    <dgm:pt modelId="{C1AE3266-1726-4B6E-AC31-24D7E502BDEF}" type="parTrans" cxnId="{87C7FDEE-E083-45A5-957E-5C960C0951B9}">
      <dgm:prSet/>
      <dgm:spPr/>
      <dgm:t>
        <a:bodyPr/>
        <a:lstStyle/>
        <a:p>
          <a:endParaRPr lang="ru-RU"/>
        </a:p>
      </dgm:t>
    </dgm:pt>
    <dgm:pt modelId="{88C89B4B-FCAB-4CE6-B3F6-054717FE20B2}" type="sibTrans" cxnId="{87C7FDEE-E083-45A5-957E-5C960C0951B9}">
      <dgm:prSet/>
      <dgm:spPr/>
      <dgm:t>
        <a:bodyPr/>
        <a:lstStyle/>
        <a:p>
          <a:endParaRPr lang="ru-RU"/>
        </a:p>
      </dgm:t>
    </dgm:pt>
    <dgm:pt modelId="{675A3DF0-7E1F-4E7B-A5E4-02E4F3D43C97}">
      <dgm:prSet phldrT="[Текст]"/>
      <dgm:spPr/>
      <dgm:t>
        <a:bodyPr/>
        <a:lstStyle/>
        <a:p>
          <a:r>
            <a:rPr lang="uk-UA" dirty="0" smtClean="0"/>
            <a:t>Дитина, підліток</a:t>
          </a:r>
          <a:endParaRPr lang="ru-RU" dirty="0"/>
        </a:p>
      </dgm:t>
    </dgm:pt>
    <dgm:pt modelId="{C5F6E37B-BC89-49BE-93C8-7D6783A87ED4}" type="parTrans" cxnId="{20D0BB0D-B882-467B-90C8-70E50506021B}">
      <dgm:prSet/>
      <dgm:spPr/>
      <dgm:t>
        <a:bodyPr/>
        <a:lstStyle/>
        <a:p>
          <a:endParaRPr lang="ru-RU"/>
        </a:p>
      </dgm:t>
    </dgm:pt>
    <dgm:pt modelId="{6C4285E5-ED5B-45FE-B39B-1F341D5A6E10}" type="sibTrans" cxnId="{20D0BB0D-B882-467B-90C8-70E50506021B}">
      <dgm:prSet/>
      <dgm:spPr/>
      <dgm:t>
        <a:bodyPr/>
        <a:lstStyle/>
        <a:p>
          <a:endParaRPr lang="ru-RU"/>
        </a:p>
      </dgm:t>
    </dgm:pt>
    <dgm:pt modelId="{44F0363B-8C46-48C8-8763-F9D68BBDD597}">
      <dgm:prSet/>
      <dgm:spPr/>
      <dgm:t>
        <a:bodyPr/>
        <a:lstStyle/>
        <a:p>
          <a:r>
            <a:rPr lang="ru-RU" smtClean="0"/>
            <a:t>Інтелектуал з психічними девіаціями</a:t>
          </a:r>
          <a:endParaRPr lang="ru-RU"/>
        </a:p>
      </dgm:t>
    </dgm:pt>
    <dgm:pt modelId="{C997E9DA-F3E8-4355-A8CC-114E14442D5E}" type="parTrans" cxnId="{E1E3F0EF-2F26-49AE-A4E3-C41D6B5F92A5}">
      <dgm:prSet/>
      <dgm:spPr/>
      <dgm:t>
        <a:bodyPr/>
        <a:lstStyle/>
        <a:p>
          <a:endParaRPr lang="ru-RU"/>
        </a:p>
      </dgm:t>
    </dgm:pt>
    <dgm:pt modelId="{5B23149A-ED64-42B1-8E7B-D9E6632949D7}" type="sibTrans" cxnId="{E1E3F0EF-2F26-49AE-A4E3-C41D6B5F92A5}">
      <dgm:prSet/>
      <dgm:spPr/>
      <dgm:t>
        <a:bodyPr/>
        <a:lstStyle/>
        <a:p>
          <a:endParaRPr lang="ru-RU"/>
        </a:p>
      </dgm:t>
    </dgm:pt>
    <dgm:pt modelId="{3F8456FF-AE65-4816-8098-F557B7BCC1B8}">
      <dgm:prSet/>
      <dgm:spPr/>
      <dgm:t>
        <a:bodyPr/>
        <a:lstStyle/>
        <a:p>
          <a:r>
            <a:rPr lang="ru-RU" smtClean="0"/>
            <a:t>«Справжній джентльмен»</a:t>
          </a:r>
          <a:endParaRPr lang="ru-RU"/>
        </a:p>
      </dgm:t>
    </dgm:pt>
    <dgm:pt modelId="{DD62E06C-C6D1-4E89-A3B6-94721C0B4F86}" type="parTrans" cxnId="{ECD867F0-F083-418B-B1EA-A90743787DD4}">
      <dgm:prSet/>
      <dgm:spPr/>
      <dgm:t>
        <a:bodyPr/>
        <a:lstStyle/>
        <a:p>
          <a:endParaRPr lang="ru-RU"/>
        </a:p>
      </dgm:t>
    </dgm:pt>
    <dgm:pt modelId="{48B3AA7E-1067-49AB-B3F3-6576CAA6FF78}" type="sibTrans" cxnId="{ECD867F0-F083-418B-B1EA-A90743787DD4}">
      <dgm:prSet/>
      <dgm:spPr/>
      <dgm:t>
        <a:bodyPr/>
        <a:lstStyle/>
        <a:p>
          <a:endParaRPr lang="ru-RU"/>
        </a:p>
      </dgm:t>
    </dgm:pt>
    <dgm:pt modelId="{AA327966-0B1E-4B70-A05C-C63576FAA16B}">
      <dgm:prSet/>
      <dgm:spPr/>
      <dgm:t>
        <a:bodyPr/>
        <a:lstStyle/>
        <a:p>
          <a:r>
            <a:rPr lang="ru-RU" smtClean="0"/>
            <a:t>Священнослужитель</a:t>
          </a:r>
          <a:endParaRPr lang="ru-RU"/>
        </a:p>
      </dgm:t>
    </dgm:pt>
    <dgm:pt modelId="{BE4353E2-78CB-4648-B76D-0C0726E7A9A2}" type="parTrans" cxnId="{30E10820-A5C8-4D5D-9BB0-8F076AF28206}">
      <dgm:prSet/>
      <dgm:spPr/>
      <dgm:t>
        <a:bodyPr/>
        <a:lstStyle/>
        <a:p>
          <a:endParaRPr lang="ru-RU"/>
        </a:p>
      </dgm:t>
    </dgm:pt>
    <dgm:pt modelId="{EA61AD8D-FF20-4C3E-9BCE-7A587B332EC6}" type="sibTrans" cxnId="{30E10820-A5C8-4D5D-9BB0-8F076AF28206}">
      <dgm:prSet/>
      <dgm:spPr/>
      <dgm:t>
        <a:bodyPr/>
        <a:lstStyle/>
        <a:p>
          <a:endParaRPr lang="ru-RU"/>
        </a:p>
      </dgm:t>
    </dgm:pt>
    <dgm:pt modelId="{3009BB64-9942-4C29-ACD2-2FABE27379B6}">
      <dgm:prSet/>
      <dgm:spPr/>
      <dgm:t>
        <a:bodyPr/>
        <a:lstStyle/>
        <a:p>
          <a:r>
            <a:rPr lang="ru-RU" smtClean="0"/>
            <a:t>Емансипована жінка</a:t>
          </a:r>
          <a:endParaRPr lang="ru-RU"/>
        </a:p>
      </dgm:t>
    </dgm:pt>
    <dgm:pt modelId="{EACD74E4-88B3-48AA-9FA8-0CF3418B41B0}" type="parTrans" cxnId="{73CDE67C-0695-4DD2-AB6B-23886534530F}">
      <dgm:prSet/>
      <dgm:spPr/>
      <dgm:t>
        <a:bodyPr/>
        <a:lstStyle/>
        <a:p>
          <a:endParaRPr lang="ru-RU"/>
        </a:p>
      </dgm:t>
    </dgm:pt>
    <dgm:pt modelId="{158EF85C-B6D3-4346-92A5-E72F1220279E}" type="sibTrans" cxnId="{73CDE67C-0695-4DD2-AB6B-23886534530F}">
      <dgm:prSet/>
      <dgm:spPr/>
      <dgm:t>
        <a:bodyPr/>
        <a:lstStyle/>
        <a:p>
          <a:endParaRPr lang="ru-RU"/>
        </a:p>
      </dgm:t>
    </dgm:pt>
    <dgm:pt modelId="{57324F8A-AAF8-4D15-B05D-AB31668C3448}">
      <dgm:prSet/>
      <dgm:spPr/>
      <dgm:t>
        <a:bodyPr/>
        <a:lstStyle/>
        <a:p>
          <a:r>
            <a:rPr lang="ru-RU" smtClean="0"/>
            <a:t>Друзі-напарники</a:t>
          </a:r>
          <a:endParaRPr lang="ru-RU"/>
        </a:p>
      </dgm:t>
    </dgm:pt>
    <dgm:pt modelId="{EE099557-E9D5-4483-AC71-1BD5325C2881}" type="parTrans" cxnId="{0AC8DDE6-D29C-4096-9401-19DD22DBA0CF}">
      <dgm:prSet/>
      <dgm:spPr/>
      <dgm:t>
        <a:bodyPr/>
        <a:lstStyle/>
        <a:p>
          <a:endParaRPr lang="ru-RU"/>
        </a:p>
      </dgm:t>
    </dgm:pt>
    <dgm:pt modelId="{763FEB21-3F02-4EC1-B7FE-583FD06784B6}" type="sibTrans" cxnId="{0AC8DDE6-D29C-4096-9401-19DD22DBA0CF}">
      <dgm:prSet/>
      <dgm:spPr/>
      <dgm:t>
        <a:bodyPr/>
        <a:lstStyle/>
        <a:p>
          <a:endParaRPr lang="ru-RU"/>
        </a:p>
      </dgm:t>
    </dgm:pt>
    <dgm:pt modelId="{473E9F90-0603-4636-A74B-B8331B0A0481}">
      <dgm:prSet/>
      <dgm:spPr/>
      <dgm:t>
        <a:bodyPr/>
        <a:lstStyle/>
        <a:p>
          <a:r>
            <a:rPr lang="uk-UA" dirty="0" smtClean="0"/>
            <a:t>Психолог</a:t>
          </a:r>
          <a:endParaRPr lang="ru-RU" dirty="0"/>
        </a:p>
      </dgm:t>
    </dgm:pt>
    <dgm:pt modelId="{5A1CDE31-E60C-4105-81C3-D4947FDDBB68}" type="parTrans" cxnId="{8AB8CAA9-5315-4063-B82C-B762360A2CB9}">
      <dgm:prSet/>
      <dgm:spPr/>
      <dgm:t>
        <a:bodyPr/>
        <a:lstStyle/>
        <a:p>
          <a:endParaRPr lang="ru-RU"/>
        </a:p>
      </dgm:t>
    </dgm:pt>
    <dgm:pt modelId="{CE19C58B-36F2-41EB-BFAD-7D3E243DDC6C}" type="sibTrans" cxnId="{8AB8CAA9-5315-4063-B82C-B762360A2CB9}">
      <dgm:prSet/>
      <dgm:spPr/>
      <dgm:t>
        <a:bodyPr/>
        <a:lstStyle/>
        <a:p>
          <a:endParaRPr lang="ru-RU"/>
        </a:p>
      </dgm:t>
    </dgm:pt>
    <dgm:pt modelId="{7292A9A0-F2E8-4189-A277-31034778472F}">
      <dgm:prSet/>
      <dgm:spPr/>
      <dgm:t>
        <a:bodyPr/>
        <a:lstStyle/>
        <a:p>
          <a:r>
            <a:rPr lang="uk-UA" dirty="0" smtClean="0"/>
            <a:t>Хороший </a:t>
          </a:r>
          <a:r>
            <a:rPr lang="uk-UA" dirty="0" err="1" smtClean="0"/>
            <a:t>коп</a:t>
          </a:r>
          <a:endParaRPr lang="ru-RU" dirty="0"/>
        </a:p>
      </dgm:t>
    </dgm:pt>
    <dgm:pt modelId="{383AB628-75A4-4369-991B-E41DE17D8BFB}" type="parTrans" cxnId="{571D08F3-2B36-4F65-AF36-13CD0BC80F43}">
      <dgm:prSet/>
      <dgm:spPr/>
      <dgm:t>
        <a:bodyPr/>
        <a:lstStyle/>
        <a:p>
          <a:endParaRPr lang="ru-RU"/>
        </a:p>
      </dgm:t>
    </dgm:pt>
    <dgm:pt modelId="{4CF0AB26-627F-41EC-9D31-11A0F1C30759}" type="sibTrans" cxnId="{571D08F3-2B36-4F65-AF36-13CD0BC80F43}">
      <dgm:prSet/>
      <dgm:spPr/>
      <dgm:t>
        <a:bodyPr/>
        <a:lstStyle/>
        <a:p>
          <a:endParaRPr lang="ru-RU"/>
        </a:p>
      </dgm:t>
    </dgm:pt>
    <dgm:pt modelId="{3B10E00C-F894-4737-A659-1E96927D5130}">
      <dgm:prSet/>
      <dgm:spPr/>
      <dgm:t>
        <a:bodyPr/>
        <a:lstStyle/>
        <a:p>
          <a:r>
            <a:rPr lang="ru-RU" smtClean="0"/>
            <a:t>Людина з надздібностями</a:t>
          </a:r>
          <a:endParaRPr lang="ru-RU"/>
        </a:p>
      </dgm:t>
    </dgm:pt>
    <dgm:pt modelId="{E43EBE29-4D0F-4F3C-9551-7F3E78995C53}" type="parTrans" cxnId="{54DF1155-1AFE-4289-A36F-7D733156054A}">
      <dgm:prSet/>
      <dgm:spPr/>
      <dgm:t>
        <a:bodyPr/>
        <a:lstStyle/>
        <a:p>
          <a:endParaRPr lang="ru-RU"/>
        </a:p>
      </dgm:t>
    </dgm:pt>
    <dgm:pt modelId="{6E5B3FCD-5CC6-4672-AB47-FB83DC868288}" type="sibTrans" cxnId="{54DF1155-1AFE-4289-A36F-7D733156054A}">
      <dgm:prSet/>
      <dgm:spPr/>
      <dgm:t>
        <a:bodyPr/>
        <a:lstStyle/>
        <a:p>
          <a:endParaRPr lang="ru-RU"/>
        </a:p>
      </dgm:t>
    </dgm:pt>
    <dgm:pt modelId="{ED7548C3-741D-44B3-A859-699ECF401EF6}">
      <dgm:prSet/>
      <dgm:spPr/>
      <dgm:t>
        <a:bodyPr/>
        <a:lstStyle/>
        <a:p>
          <a:r>
            <a:rPr lang="ru-RU" dirty="0" smtClean="0"/>
            <a:t>Цинічний-песиміст, нуарний брутал</a:t>
          </a:r>
          <a:endParaRPr lang="ru-RU" dirty="0"/>
        </a:p>
      </dgm:t>
    </dgm:pt>
    <dgm:pt modelId="{B147668D-7BBA-4F63-9A7A-A97A5360FFA6}" type="parTrans" cxnId="{14511E63-E685-4BCF-897F-37FB3DC3BD75}">
      <dgm:prSet/>
      <dgm:spPr/>
      <dgm:t>
        <a:bodyPr/>
        <a:lstStyle/>
        <a:p>
          <a:endParaRPr lang="ru-RU"/>
        </a:p>
      </dgm:t>
    </dgm:pt>
    <dgm:pt modelId="{15C95C40-111D-42D0-8091-3A306B6A3D6E}" type="sibTrans" cxnId="{14511E63-E685-4BCF-897F-37FB3DC3BD75}">
      <dgm:prSet/>
      <dgm:spPr/>
      <dgm:t>
        <a:bodyPr/>
        <a:lstStyle/>
        <a:p>
          <a:endParaRPr lang="ru-RU"/>
        </a:p>
      </dgm:t>
    </dgm:pt>
    <dgm:pt modelId="{AD22B2C4-DF24-40E8-AC3E-04837987DFB6}">
      <dgm:prSet/>
      <dgm:spPr/>
      <dgm:t>
        <a:bodyPr/>
        <a:lstStyle/>
        <a:p>
          <a:r>
            <a:rPr lang="uk-UA" dirty="0" smtClean="0"/>
            <a:t>тваринка</a:t>
          </a:r>
          <a:endParaRPr lang="ru-RU" dirty="0"/>
        </a:p>
      </dgm:t>
    </dgm:pt>
    <dgm:pt modelId="{6BA9C766-DFFA-4889-AC7C-0805D13571C9}" type="parTrans" cxnId="{D14561FC-9A14-449D-805D-770A6F6AD44C}">
      <dgm:prSet/>
      <dgm:spPr/>
      <dgm:t>
        <a:bodyPr/>
        <a:lstStyle/>
        <a:p>
          <a:endParaRPr lang="ru-RU"/>
        </a:p>
      </dgm:t>
    </dgm:pt>
    <dgm:pt modelId="{48673BC5-3B2B-40E6-AF95-7A883CB3612D}" type="sibTrans" cxnId="{D14561FC-9A14-449D-805D-770A6F6AD44C}">
      <dgm:prSet/>
      <dgm:spPr/>
      <dgm:t>
        <a:bodyPr/>
        <a:lstStyle/>
        <a:p>
          <a:endParaRPr lang="ru-RU"/>
        </a:p>
      </dgm:t>
    </dgm:pt>
    <dgm:pt modelId="{94B37DC1-BF1F-4997-86C1-62464AEE5B4A}">
      <dgm:prSet/>
      <dgm:spPr/>
      <dgm:t>
        <a:bodyPr/>
        <a:lstStyle/>
        <a:p>
          <a:r>
            <a:rPr lang="uk-UA" dirty="0" smtClean="0"/>
            <a:t>Команда</a:t>
          </a:r>
          <a:endParaRPr lang="ru-RU" dirty="0"/>
        </a:p>
      </dgm:t>
    </dgm:pt>
    <dgm:pt modelId="{D37147BA-8F4D-4550-8720-15B8DA365087}" type="parTrans" cxnId="{2BF55E69-A7DC-4032-9851-7D3429FEC590}">
      <dgm:prSet/>
      <dgm:spPr/>
      <dgm:t>
        <a:bodyPr/>
        <a:lstStyle/>
        <a:p>
          <a:endParaRPr lang="ru-RU"/>
        </a:p>
      </dgm:t>
    </dgm:pt>
    <dgm:pt modelId="{22F7B269-11A6-4C3E-8A1A-EED465B7B6AC}" type="sibTrans" cxnId="{2BF55E69-A7DC-4032-9851-7D3429FEC590}">
      <dgm:prSet/>
      <dgm:spPr/>
      <dgm:t>
        <a:bodyPr/>
        <a:lstStyle/>
        <a:p>
          <a:endParaRPr lang="ru-RU"/>
        </a:p>
      </dgm:t>
    </dgm:pt>
    <dgm:pt modelId="{FFFE591E-CBED-419A-8733-032CD58E7B47}">
      <dgm:prSet/>
      <dgm:spPr/>
      <dgm:t>
        <a:bodyPr/>
        <a:lstStyle/>
        <a:p>
          <a:r>
            <a:rPr lang="uk-UA" dirty="0" smtClean="0"/>
            <a:t>Супершпигун</a:t>
          </a:r>
          <a:endParaRPr lang="ru-RU" dirty="0"/>
        </a:p>
      </dgm:t>
    </dgm:pt>
    <dgm:pt modelId="{2CA3D0DE-8695-41D4-9C98-25A032FFA78F}" type="parTrans" cxnId="{E40FA59F-F5E1-494F-AC8A-EDE576C151A1}">
      <dgm:prSet/>
      <dgm:spPr/>
      <dgm:t>
        <a:bodyPr/>
        <a:lstStyle/>
        <a:p>
          <a:endParaRPr lang="ru-RU"/>
        </a:p>
      </dgm:t>
    </dgm:pt>
    <dgm:pt modelId="{2AFB7512-70B5-4E8F-A842-07FBD9399332}" type="sibTrans" cxnId="{E40FA59F-F5E1-494F-AC8A-EDE576C151A1}">
      <dgm:prSet/>
      <dgm:spPr/>
      <dgm:t>
        <a:bodyPr/>
        <a:lstStyle/>
        <a:p>
          <a:endParaRPr lang="ru-RU"/>
        </a:p>
      </dgm:t>
    </dgm:pt>
    <dgm:pt modelId="{EE004C4A-C100-4B62-A365-5D26EB6D8185}">
      <dgm:prSet/>
      <dgm:spPr/>
      <dgm:t>
        <a:bodyPr/>
        <a:lstStyle/>
        <a:p>
          <a:r>
            <a:rPr lang="uk-UA" dirty="0" smtClean="0"/>
            <a:t>Мажор</a:t>
          </a:r>
          <a:endParaRPr lang="ru-RU" dirty="0"/>
        </a:p>
      </dgm:t>
    </dgm:pt>
    <dgm:pt modelId="{417473B0-9208-42C3-8A95-E69D9717AD2D}" type="parTrans" cxnId="{B163DCDA-E4B9-4ADF-949E-4F716644E8B6}">
      <dgm:prSet/>
      <dgm:spPr/>
      <dgm:t>
        <a:bodyPr/>
        <a:lstStyle/>
        <a:p>
          <a:endParaRPr lang="ru-RU"/>
        </a:p>
      </dgm:t>
    </dgm:pt>
    <dgm:pt modelId="{8E399D7D-A808-494B-B2F8-7D4EF149F9DD}" type="sibTrans" cxnId="{B163DCDA-E4B9-4ADF-949E-4F716644E8B6}">
      <dgm:prSet/>
      <dgm:spPr/>
      <dgm:t>
        <a:bodyPr/>
        <a:lstStyle/>
        <a:p>
          <a:endParaRPr lang="ru-RU"/>
        </a:p>
      </dgm:t>
    </dgm:pt>
    <dgm:pt modelId="{09C65428-BE14-4A08-97BD-9EB0339EB0D7}">
      <dgm:prSet/>
      <dgm:spPr/>
      <dgm:t>
        <a:bodyPr/>
        <a:lstStyle/>
        <a:p>
          <a:r>
            <a:rPr lang="uk-UA" dirty="0" smtClean="0"/>
            <a:t>Людина з вадами</a:t>
          </a:r>
          <a:endParaRPr lang="ru-RU" dirty="0"/>
        </a:p>
      </dgm:t>
    </dgm:pt>
    <dgm:pt modelId="{9C08864B-C158-40F5-9616-F6E96B216D1D}" type="parTrans" cxnId="{083449EB-1D06-40AF-A1BD-3CF9523E5C45}">
      <dgm:prSet/>
      <dgm:spPr/>
      <dgm:t>
        <a:bodyPr/>
        <a:lstStyle/>
        <a:p>
          <a:endParaRPr lang="ru-RU"/>
        </a:p>
      </dgm:t>
    </dgm:pt>
    <dgm:pt modelId="{DE48655E-FFEA-4888-B414-1DF0EA1EFDCB}" type="sibTrans" cxnId="{083449EB-1D06-40AF-A1BD-3CF9523E5C45}">
      <dgm:prSet/>
      <dgm:spPr/>
      <dgm:t>
        <a:bodyPr/>
        <a:lstStyle/>
        <a:p>
          <a:endParaRPr lang="ru-RU"/>
        </a:p>
      </dgm:t>
    </dgm:pt>
    <dgm:pt modelId="{3254C2F8-7E26-4B0C-B85C-DDDAC696203A}">
      <dgm:prSet/>
      <dgm:spPr/>
      <dgm:t>
        <a:bodyPr/>
        <a:lstStyle/>
        <a:p>
          <a:r>
            <a:rPr lang="uk-UA" dirty="0" smtClean="0"/>
            <a:t>Злочинець</a:t>
          </a:r>
          <a:endParaRPr lang="ru-RU" dirty="0"/>
        </a:p>
      </dgm:t>
    </dgm:pt>
    <dgm:pt modelId="{0EC7DC4A-7B87-4A28-BCEE-A535557C2BC3}" type="parTrans" cxnId="{B72B45AF-4E22-4175-A01E-AFCC1D2A2B79}">
      <dgm:prSet/>
      <dgm:spPr/>
      <dgm:t>
        <a:bodyPr/>
        <a:lstStyle/>
        <a:p>
          <a:endParaRPr lang="ru-RU"/>
        </a:p>
      </dgm:t>
    </dgm:pt>
    <dgm:pt modelId="{FF14A86D-52A3-4FC8-A7CA-4D9C7AD4D3C1}" type="sibTrans" cxnId="{B72B45AF-4E22-4175-A01E-AFCC1D2A2B79}">
      <dgm:prSet/>
      <dgm:spPr/>
      <dgm:t>
        <a:bodyPr/>
        <a:lstStyle/>
        <a:p>
          <a:endParaRPr lang="ru-RU"/>
        </a:p>
      </dgm:t>
    </dgm:pt>
    <dgm:pt modelId="{B2E1EC92-8494-4FE3-9435-68F673F406D4}" type="pres">
      <dgm:prSet presAssocID="{4E0318B2-1432-4043-A6DE-2CFE86BCAA06}" presName="diagram" presStyleCnt="0">
        <dgm:presLayoutVars>
          <dgm:dir/>
          <dgm:resizeHandles val="exact"/>
        </dgm:presLayoutVars>
      </dgm:prSet>
      <dgm:spPr/>
    </dgm:pt>
    <dgm:pt modelId="{21AC26F5-D69A-4FAA-A336-8CD41EE6B63F}" type="pres">
      <dgm:prSet presAssocID="{867F6CCE-923F-45F1-8081-EEB89046BBC9}" presName="node" presStyleLbl="node1" presStyleIdx="0" presStyleCnt="20">
        <dgm:presLayoutVars>
          <dgm:bulletEnabled val="1"/>
        </dgm:presLayoutVars>
      </dgm:prSet>
      <dgm:spPr/>
    </dgm:pt>
    <dgm:pt modelId="{FBF25231-5EB4-4686-BB99-362E65D31736}" type="pres">
      <dgm:prSet presAssocID="{80541652-AABD-4029-A907-3B70E8B552E7}" presName="sibTrans" presStyleCnt="0"/>
      <dgm:spPr/>
    </dgm:pt>
    <dgm:pt modelId="{42173C5D-0E25-450B-800A-56536934F363}" type="pres">
      <dgm:prSet presAssocID="{5B5C1BA2-C669-402A-8D14-8B53474B032B}" presName="node" presStyleLbl="node1" presStyleIdx="1" presStyleCnt="20">
        <dgm:presLayoutVars>
          <dgm:bulletEnabled val="1"/>
        </dgm:presLayoutVars>
      </dgm:prSet>
      <dgm:spPr/>
    </dgm:pt>
    <dgm:pt modelId="{ECE90860-FEBE-4644-A9A1-1F281EAB44FE}" type="pres">
      <dgm:prSet presAssocID="{25C8A8AB-0009-4D7A-B96B-5D0901382464}" presName="sibTrans" presStyleCnt="0"/>
      <dgm:spPr/>
    </dgm:pt>
    <dgm:pt modelId="{FF5336EA-6EEC-47D6-83AD-6945F34642AC}" type="pres">
      <dgm:prSet presAssocID="{3F8456FF-AE65-4816-8098-F557B7BCC1B8}" presName="node" presStyleLbl="node1" presStyleIdx="2" presStyleCnt="20">
        <dgm:presLayoutVars>
          <dgm:bulletEnabled val="1"/>
        </dgm:presLayoutVars>
      </dgm:prSet>
      <dgm:spPr/>
    </dgm:pt>
    <dgm:pt modelId="{EBD84BBB-A05D-4D3F-8511-061B9F7209DB}" type="pres">
      <dgm:prSet presAssocID="{48B3AA7E-1067-49AB-B3F3-6576CAA6FF78}" presName="sibTrans" presStyleCnt="0"/>
      <dgm:spPr/>
    </dgm:pt>
    <dgm:pt modelId="{265AB160-CB81-48C4-8E5E-77530DDE19F6}" type="pres">
      <dgm:prSet presAssocID="{44F0363B-8C46-48C8-8763-F9D68BBDD597}" presName="node" presStyleLbl="node1" presStyleIdx="3" presStyleCnt="20">
        <dgm:presLayoutVars>
          <dgm:bulletEnabled val="1"/>
        </dgm:presLayoutVars>
      </dgm:prSet>
      <dgm:spPr/>
    </dgm:pt>
    <dgm:pt modelId="{865045CD-1B5A-4D2F-8D5A-87D0C1DA571C}" type="pres">
      <dgm:prSet presAssocID="{5B23149A-ED64-42B1-8E7B-D9E6632949D7}" presName="sibTrans" presStyleCnt="0"/>
      <dgm:spPr/>
    </dgm:pt>
    <dgm:pt modelId="{69738FAA-0185-4BCE-9CE0-0B75A9F20F63}" type="pres">
      <dgm:prSet presAssocID="{B3172B7C-4DA8-46A7-BB16-CB45ED22C2CD}" presName="node" presStyleLbl="node1" presStyleIdx="4" presStyleCnt="20">
        <dgm:presLayoutVars>
          <dgm:bulletEnabled val="1"/>
        </dgm:presLayoutVars>
      </dgm:prSet>
      <dgm:spPr/>
    </dgm:pt>
    <dgm:pt modelId="{032DFFDF-7D3C-454C-911E-F991015E90A3}" type="pres">
      <dgm:prSet presAssocID="{EE894C5D-436F-40CD-961D-94E920643C29}" presName="sibTrans" presStyleCnt="0"/>
      <dgm:spPr/>
    </dgm:pt>
    <dgm:pt modelId="{2295CD18-2F58-4CC6-91F5-A6BD7F6394DB}" type="pres">
      <dgm:prSet presAssocID="{583A4026-893A-4644-B448-12F574F1AF2F}" presName="node" presStyleLbl="node1" presStyleIdx="5" presStyleCnt="20">
        <dgm:presLayoutVars>
          <dgm:bulletEnabled val="1"/>
        </dgm:presLayoutVars>
      </dgm:prSet>
      <dgm:spPr/>
    </dgm:pt>
    <dgm:pt modelId="{CDE4F9A4-C682-4CC9-91D1-A505E7270A8F}" type="pres">
      <dgm:prSet presAssocID="{88C89B4B-FCAB-4CE6-B3F6-054717FE20B2}" presName="sibTrans" presStyleCnt="0"/>
      <dgm:spPr/>
    </dgm:pt>
    <dgm:pt modelId="{061A089B-52C6-4B10-868B-58957FDAFEF3}" type="pres">
      <dgm:prSet presAssocID="{AA327966-0B1E-4B70-A05C-C63576FAA16B}" presName="node" presStyleLbl="node1" presStyleIdx="6" presStyleCnt="20">
        <dgm:presLayoutVars>
          <dgm:bulletEnabled val="1"/>
        </dgm:presLayoutVars>
      </dgm:prSet>
      <dgm:spPr/>
    </dgm:pt>
    <dgm:pt modelId="{C554E3E9-173B-46C4-92DF-0D56D37EC260}" type="pres">
      <dgm:prSet presAssocID="{EA61AD8D-FF20-4C3E-9BCE-7A587B332EC6}" presName="sibTrans" presStyleCnt="0"/>
      <dgm:spPr/>
    </dgm:pt>
    <dgm:pt modelId="{8CD97183-9902-4829-B1F7-EF937CA19F98}" type="pres">
      <dgm:prSet presAssocID="{675A3DF0-7E1F-4E7B-A5E4-02E4F3D43C97}" presName="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BD11A-80A0-4FF2-9173-DFEF9E68617B}" type="pres">
      <dgm:prSet presAssocID="{6C4285E5-ED5B-45FE-B39B-1F341D5A6E10}" presName="sibTrans" presStyleCnt="0"/>
      <dgm:spPr/>
    </dgm:pt>
    <dgm:pt modelId="{FA0911CA-7BA7-4F5F-A9CB-F08FAFEBF610}" type="pres">
      <dgm:prSet presAssocID="{ED7548C3-741D-44B3-A859-699ECF401EF6}" presName="node" presStyleLbl="node1" presStyleIdx="8" presStyleCnt="20">
        <dgm:presLayoutVars>
          <dgm:bulletEnabled val="1"/>
        </dgm:presLayoutVars>
      </dgm:prSet>
      <dgm:spPr/>
    </dgm:pt>
    <dgm:pt modelId="{C3E3563A-A4C9-4BE2-A387-C65D7BD5F7CF}" type="pres">
      <dgm:prSet presAssocID="{15C95C40-111D-42D0-8091-3A306B6A3D6E}" presName="sibTrans" presStyleCnt="0"/>
      <dgm:spPr/>
    </dgm:pt>
    <dgm:pt modelId="{75FE1CF1-E24A-45B5-ABD6-6996F83AEF40}" type="pres">
      <dgm:prSet presAssocID="{473E9F90-0603-4636-A74B-B8331B0A0481}" presName="node" presStyleLbl="node1" presStyleIdx="9" presStyleCnt="20">
        <dgm:presLayoutVars>
          <dgm:bulletEnabled val="1"/>
        </dgm:presLayoutVars>
      </dgm:prSet>
      <dgm:spPr/>
    </dgm:pt>
    <dgm:pt modelId="{31A3078B-EB27-4C6E-AB0C-F2B25C7C93A7}" type="pres">
      <dgm:prSet presAssocID="{CE19C58B-36F2-41EB-BFAD-7D3E243DDC6C}" presName="sibTrans" presStyleCnt="0"/>
      <dgm:spPr/>
    </dgm:pt>
    <dgm:pt modelId="{7EC240E8-C51B-4C2E-BE79-E9204CC3E510}" type="pres">
      <dgm:prSet presAssocID="{3B10E00C-F894-4737-A659-1E96927D5130}" presName="node" presStyleLbl="node1" presStyleIdx="10" presStyleCnt="20">
        <dgm:presLayoutVars>
          <dgm:bulletEnabled val="1"/>
        </dgm:presLayoutVars>
      </dgm:prSet>
      <dgm:spPr/>
    </dgm:pt>
    <dgm:pt modelId="{DF981FFC-38A1-4C69-8035-B207492694BB}" type="pres">
      <dgm:prSet presAssocID="{6E5B3FCD-5CC6-4672-AB47-FB83DC868288}" presName="sibTrans" presStyleCnt="0"/>
      <dgm:spPr/>
    </dgm:pt>
    <dgm:pt modelId="{D9055620-53E2-49BC-A653-439F61CF0678}" type="pres">
      <dgm:prSet presAssocID="{AD22B2C4-DF24-40E8-AC3E-04837987DFB6}" presName="node" presStyleLbl="node1" presStyleIdx="11" presStyleCnt="20">
        <dgm:presLayoutVars>
          <dgm:bulletEnabled val="1"/>
        </dgm:presLayoutVars>
      </dgm:prSet>
      <dgm:spPr/>
    </dgm:pt>
    <dgm:pt modelId="{06AB115C-0DDD-4DDD-8435-B5AA7B015856}" type="pres">
      <dgm:prSet presAssocID="{48673BC5-3B2B-40E6-AF95-7A883CB3612D}" presName="sibTrans" presStyleCnt="0"/>
      <dgm:spPr/>
    </dgm:pt>
    <dgm:pt modelId="{B1EDBE60-A28B-449E-AC9D-E89F0D6392DF}" type="pres">
      <dgm:prSet presAssocID="{7292A9A0-F2E8-4189-A277-31034778472F}" presName="node" presStyleLbl="node1" presStyleIdx="12" presStyleCnt="20">
        <dgm:presLayoutVars>
          <dgm:bulletEnabled val="1"/>
        </dgm:presLayoutVars>
      </dgm:prSet>
      <dgm:spPr/>
    </dgm:pt>
    <dgm:pt modelId="{4A9B1867-2521-4929-91B9-70717D2ED863}" type="pres">
      <dgm:prSet presAssocID="{4CF0AB26-627F-41EC-9D31-11A0F1C30759}" presName="sibTrans" presStyleCnt="0"/>
      <dgm:spPr/>
    </dgm:pt>
    <dgm:pt modelId="{739093A4-2C3E-4053-8F7C-CD74C5395104}" type="pres">
      <dgm:prSet presAssocID="{57324F8A-AAF8-4D15-B05D-AB31668C3448}" presName="node" presStyleLbl="node1" presStyleIdx="13" presStyleCnt="20">
        <dgm:presLayoutVars>
          <dgm:bulletEnabled val="1"/>
        </dgm:presLayoutVars>
      </dgm:prSet>
      <dgm:spPr/>
    </dgm:pt>
    <dgm:pt modelId="{12FAB60C-5225-499E-9EED-7EF7BAC53CE5}" type="pres">
      <dgm:prSet presAssocID="{763FEB21-3F02-4EC1-B7FE-583FD06784B6}" presName="sibTrans" presStyleCnt="0"/>
      <dgm:spPr/>
    </dgm:pt>
    <dgm:pt modelId="{D4097800-6236-4E26-9A65-35408A7E57BD}" type="pres">
      <dgm:prSet presAssocID="{94B37DC1-BF1F-4997-86C1-62464AEE5B4A}" presName="node" presStyleLbl="node1" presStyleIdx="14" presStyleCnt="20">
        <dgm:presLayoutVars>
          <dgm:bulletEnabled val="1"/>
        </dgm:presLayoutVars>
      </dgm:prSet>
      <dgm:spPr/>
    </dgm:pt>
    <dgm:pt modelId="{2DD13E70-F18B-42F8-A974-7DB535D9BFC0}" type="pres">
      <dgm:prSet presAssocID="{22F7B269-11A6-4C3E-8A1A-EED465B7B6AC}" presName="sibTrans" presStyleCnt="0"/>
      <dgm:spPr/>
    </dgm:pt>
    <dgm:pt modelId="{A575C373-FBA8-44EF-B55C-83D2A40BA739}" type="pres">
      <dgm:prSet presAssocID="{09C65428-BE14-4A08-97BD-9EB0339EB0D7}" presName="node" presStyleLbl="node1" presStyleIdx="15" presStyleCnt="20">
        <dgm:presLayoutVars>
          <dgm:bulletEnabled val="1"/>
        </dgm:presLayoutVars>
      </dgm:prSet>
      <dgm:spPr/>
    </dgm:pt>
    <dgm:pt modelId="{A3351F40-0BD0-4BE6-81EE-007E32DE82D7}" type="pres">
      <dgm:prSet presAssocID="{DE48655E-FFEA-4888-B414-1DF0EA1EFDCB}" presName="sibTrans" presStyleCnt="0"/>
      <dgm:spPr/>
    </dgm:pt>
    <dgm:pt modelId="{88DC0C8E-ABD6-43AC-8D8C-127A01897CA5}" type="pres">
      <dgm:prSet presAssocID="{EE004C4A-C100-4B62-A365-5D26EB6D8185}" presName="node" presStyleLbl="node1" presStyleIdx="16" presStyleCnt="20">
        <dgm:presLayoutVars>
          <dgm:bulletEnabled val="1"/>
        </dgm:presLayoutVars>
      </dgm:prSet>
      <dgm:spPr/>
    </dgm:pt>
    <dgm:pt modelId="{FEF4F9EC-DA4B-4AEC-BC57-F0E0684E82D3}" type="pres">
      <dgm:prSet presAssocID="{8E399D7D-A808-494B-B2F8-7D4EF149F9DD}" presName="sibTrans" presStyleCnt="0"/>
      <dgm:spPr/>
    </dgm:pt>
    <dgm:pt modelId="{615E4E55-8F4E-4F4C-AFA8-B5BC9C9C764F}" type="pres">
      <dgm:prSet presAssocID="{FFFE591E-CBED-419A-8733-032CD58E7B47}" presName="node" presStyleLbl="node1" presStyleIdx="17" presStyleCnt="20">
        <dgm:presLayoutVars>
          <dgm:bulletEnabled val="1"/>
        </dgm:presLayoutVars>
      </dgm:prSet>
      <dgm:spPr/>
    </dgm:pt>
    <dgm:pt modelId="{323CFEE8-9E8B-4200-89AA-009824455568}" type="pres">
      <dgm:prSet presAssocID="{2AFB7512-70B5-4E8F-A842-07FBD9399332}" presName="sibTrans" presStyleCnt="0"/>
      <dgm:spPr/>
    </dgm:pt>
    <dgm:pt modelId="{47E63B09-7406-4A8A-AB92-6A3C72E0F6C5}" type="pres">
      <dgm:prSet presAssocID="{3254C2F8-7E26-4B0C-B85C-DDDAC696203A}" presName="node" presStyleLbl="node1" presStyleIdx="18" presStyleCnt="20">
        <dgm:presLayoutVars>
          <dgm:bulletEnabled val="1"/>
        </dgm:presLayoutVars>
      </dgm:prSet>
      <dgm:spPr/>
    </dgm:pt>
    <dgm:pt modelId="{A56DC618-8487-4235-8D86-4D938D64EF16}" type="pres">
      <dgm:prSet presAssocID="{FF14A86D-52A3-4FC8-A7CA-4D9C7AD4D3C1}" presName="sibTrans" presStyleCnt="0"/>
      <dgm:spPr/>
    </dgm:pt>
    <dgm:pt modelId="{04B3DA5D-7A45-433C-A6FD-75343984957A}" type="pres">
      <dgm:prSet presAssocID="{3009BB64-9942-4C29-ACD2-2FABE27379B6}" presName="node" presStyleLbl="node1" presStyleIdx="19" presStyleCnt="20">
        <dgm:presLayoutVars>
          <dgm:bulletEnabled val="1"/>
        </dgm:presLayoutVars>
      </dgm:prSet>
      <dgm:spPr/>
    </dgm:pt>
  </dgm:ptLst>
  <dgm:cxnLst>
    <dgm:cxn modelId="{8AB8CAA9-5315-4063-B82C-B762360A2CB9}" srcId="{4E0318B2-1432-4043-A6DE-2CFE86BCAA06}" destId="{473E9F90-0603-4636-A74B-B8331B0A0481}" srcOrd="9" destOrd="0" parTransId="{5A1CDE31-E60C-4105-81C3-D4947FDDBB68}" sibTransId="{CE19C58B-36F2-41EB-BFAD-7D3E243DDC6C}"/>
    <dgm:cxn modelId="{D614A969-5D19-4BB4-8080-178EB35ACFA7}" type="presOf" srcId="{5B5C1BA2-C669-402A-8D14-8B53474B032B}" destId="{42173C5D-0E25-450B-800A-56536934F363}" srcOrd="0" destOrd="0" presId="urn:microsoft.com/office/officeart/2005/8/layout/default"/>
    <dgm:cxn modelId="{073DC43F-BCAC-45ED-9D18-44445AF087B0}" type="presOf" srcId="{EE004C4A-C100-4B62-A365-5D26EB6D8185}" destId="{88DC0C8E-ABD6-43AC-8D8C-127A01897CA5}" srcOrd="0" destOrd="0" presId="urn:microsoft.com/office/officeart/2005/8/layout/default"/>
    <dgm:cxn modelId="{2987EF58-1F06-4774-9A10-4EB87A47C8FA}" type="presOf" srcId="{867F6CCE-923F-45F1-8081-EEB89046BBC9}" destId="{21AC26F5-D69A-4FAA-A336-8CD41EE6B63F}" srcOrd="0" destOrd="0" presId="urn:microsoft.com/office/officeart/2005/8/layout/default"/>
    <dgm:cxn modelId="{ECF3B135-FA0C-4F56-938E-F50D7B0FB921}" srcId="{4E0318B2-1432-4043-A6DE-2CFE86BCAA06}" destId="{867F6CCE-923F-45F1-8081-EEB89046BBC9}" srcOrd="0" destOrd="0" parTransId="{BF0ED547-BE82-4BB9-9853-D02CFB9C2891}" sibTransId="{80541652-AABD-4029-A907-3B70E8B552E7}"/>
    <dgm:cxn modelId="{E09BBCCE-4ADF-4CBC-A92C-E834A86A4B2E}" type="presOf" srcId="{473E9F90-0603-4636-A74B-B8331B0A0481}" destId="{75FE1CF1-E24A-45B5-ABD6-6996F83AEF40}" srcOrd="0" destOrd="0" presId="urn:microsoft.com/office/officeart/2005/8/layout/default"/>
    <dgm:cxn modelId="{09FA9534-09F8-43E6-AF14-7F3F7571219E}" type="presOf" srcId="{3254C2F8-7E26-4B0C-B85C-DDDAC696203A}" destId="{47E63B09-7406-4A8A-AB92-6A3C72E0F6C5}" srcOrd="0" destOrd="0" presId="urn:microsoft.com/office/officeart/2005/8/layout/default"/>
    <dgm:cxn modelId="{5C4138BE-2355-46DE-93CA-9E4ADA08B5E3}" type="presOf" srcId="{7292A9A0-F2E8-4189-A277-31034778472F}" destId="{B1EDBE60-A28B-449E-AC9D-E89F0D6392DF}" srcOrd="0" destOrd="0" presId="urn:microsoft.com/office/officeart/2005/8/layout/default"/>
    <dgm:cxn modelId="{0AC8DDE6-D29C-4096-9401-19DD22DBA0CF}" srcId="{4E0318B2-1432-4043-A6DE-2CFE86BCAA06}" destId="{57324F8A-AAF8-4D15-B05D-AB31668C3448}" srcOrd="13" destOrd="0" parTransId="{EE099557-E9D5-4483-AC71-1BD5325C2881}" sibTransId="{763FEB21-3F02-4EC1-B7FE-583FD06784B6}"/>
    <dgm:cxn modelId="{BA370141-2036-4109-836A-AF11B6940F06}" type="presOf" srcId="{FFFE591E-CBED-419A-8733-032CD58E7B47}" destId="{615E4E55-8F4E-4F4C-AFA8-B5BC9C9C764F}" srcOrd="0" destOrd="0" presId="urn:microsoft.com/office/officeart/2005/8/layout/default"/>
    <dgm:cxn modelId="{BEB3FBA9-A188-4E60-9338-3C1836459122}" type="presOf" srcId="{B3172B7C-4DA8-46A7-BB16-CB45ED22C2CD}" destId="{69738FAA-0185-4BCE-9CE0-0B75A9F20F63}" srcOrd="0" destOrd="0" presId="urn:microsoft.com/office/officeart/2005/8/layout/default"/>
    <dgm:cxn modelId="{492075BB-13F7-4F1E-B0B4-EE4BB6E44881}" type="presOf" srcId="{44F0363B-8C46-48C8-8763-F9D68BBDD597}" destId="{265AB160-CB81-48C4-8E5E-77530DDE19F6}" srcOrd="0" destOrd="0" presId="urn:microsoft.com/office/officeart/2005/8/layout/default"/>
    <dgm:cxn modelId="{DDFDCCFB-349A-4FD4-AE37-A814DB07D019}" type="presOf" srcId="{4E0318B2-1432-4043-A6DE-2CFE86BCAA06}" destId="{B2E1EC92-8494-4FE3-9435-68F673F406D4}" srcOrd="0" destOrd="0" presId="urn:microsoft.com/office/officeart/2005/8/layout/default"/>
    <dgm:cxn modelId="{E1E3F0EF-2F26-49AE-A4E3-C41D6B5F92A5}" srcId="{4E0318B2-1432-4043-A6DE-2CFE86BCAA06}" destId="{44F0363B-8C46-48C8-8763-F9D68BBDD597}" srcOrd="3" destOrd="0" parTransId="{C997E9DA-F3E8-4355-A8CC-114E14442D5E}" sibTransId="{5B23149A-ED64-42B1-8E7B-D9E6632949D7}"/>
    <dgm:cxn modelId="{571D08F3-2B36-4F65-AF36-13CD0BC80F43}" srcId="{4E0318B2-1432-4043-A6DE-2CFE86BCAA06}" destId="{7292A9A0-F2E8-4189-A277-31034778472F}" srcOrd="12" destOrd="0" parTransId="{383AB628-75A4-4369-991B-E41DE17D8BFB}" sibTransId="{4CF0AB26-627F-41EC-9D31-11A0F1C30759}"/>
    <dgm:cxn modelId="{B163DCDA-E4B9-4ADF-949E-4F716644E8B6}" srcId="{4E0318B2-1432-4043-A6DE-2CFE86BCAA06}" destId="{EE004C4A-C100-4B62-A365-5D26EB6D8185}" srcOrd="16" destOrd="0" parTransId="{417473B0-9208-42C3-8A95-E69D9717AD2D}" sibTransId="{8E399D7D-A808-494B-B2F8-7D4EF149F9DD}"/>
    <dgm:cxn modelId="{14511E63-E685-4BCF-897F-37FB3DC3BD75}" srcId="{4E0318B2-1432-4043-A6DE-2CFE86BCAA06}" destId="{ED7548C3-741D-44B3-A859-699ECF401EF6}" srcOrd="8" destOrd="0" parTransId="{B147668D-7BBA-4F63-9A7A-A97A5360FFA6}" sibTransId="{15C95C40-111D-42D0-8091-3A306B6A3D6E}"/>
    <dgm:cxn modelId="{E40FA59F-F5E1-494F-AC8A-EDE576C151A1}" srcId="{4E0318B2-1432-4043-A6DE-2CFE86BCAA06}" destId="{FFFE591E-CBED-419A-8733-032CD58E7B47}" srcOrd="17" destOrd="0" parTransId="{2CA3D0DE-8695-41D4-9C98-25A032FFA78F}" sibTransId="{2AFB7512-70B5-4E8F-A842-07FBD9399332}"/>
    <dgm:cxn modelId="{3467E2E9-FF63-4F09-A4D9-929C25947518}" type="presOf" srcId="{3F8456FF-AE65-4816-8098-F557B7BCC1B8}" destId="{FF5336EA-6EEC-47D6-83AD-6945F34642AC}" srcOrd="0" destOrd="0" presId="urn:microsoft.com/office/officeart/2005/8/layout/default"/>
    <dgm:cxn modelId="{73CDE67C-0695-4DD2-AB6B-23886534530F}" srcId="{4E0318B2-1432-4043-A6DE-2CFE86BCAA06}" destId="{3009BB64-9942-4C29-ACD2-2FABE27379B6}" srcOrd="19" destOrd="0" parTransId="{EACD74E4-88B3-48AA-9FA8-0CF3418B41B0}" sibTransId="{158EF85C-B6D3-4346-92A5-E72F1220279E}"/>
    <dgm:cxn modelId="{54DF1155-1AFE-4289-A36F-7D733156054A}" srcId="{4E0318B2-1432-4043-A6DE-2CFE86BCAA06}" destId="{3B10E00C-F894-4737-A659-1E96927D5130}" srcOrd="10" destOrd="0" parTransId="{E43EBE29-4D0F-4F3C-9551-7F3E78995C53}" sibTransId="{6E5B3FCD-5CC6-4672-AB47-FB83DC868288}"/>
    <dgm:cxn modelId="{083449EB-1D06-40AF-A1BD-3CF9523E5C45}" srcId="{4E0318B2-1432-4043-A6DE-2CFE86BCAA06}" destId="{09C65428-BE14-4A08-97BD-9EB0339EB0D7}" srcOrd="15" destOrd="0" parTransId="{9C08864B-C158-40F5-9616-F6E96B216D1D}" sibTransId="{DE48655E-FFEA-4888-B414-1DF0EA1EFDCB}"/>
    <dgm:cxn modelId="{C71A6C3F-5D9F-4A0F-91C3-9C4FE9F9F447}" type="presOf" srcId="{3B10E00C-F894-4737-A659-1E96927D5130}" destId="{7EC240E8-C51B-4C2E-BE79-E9204CC3E510}" srcOrd="0" destOrd="0" presId="urn:microsoft.com/office/officeart/2005/8/layout/default"/>
    <dgm:cxn modelId="{30E10820-A5C8-4D5D-9BB0-8F076AF28206}" srcId="{4E0318B2-1432-4043-A6DE-2CFE86BCAA06}" destId="{AA327966-0B1E-4B70-A05C-C63576FAA16B}" srcOrd="6" destOrd="0" parTransId="{BE4353E2-78CB-4648-B76D-0C0726E7A9A2}" sibTransId="{EA61AD8D-FF20-4C3E-9BCE-7A587B332EC6}"/>
    <dgm:cxn modelId="{2BF55E69-A7DC-4032-9851-7D3429FEC590}" srcId="{4E0318B2-1432-4043-A6DE-2CFE86BCAA06}" destId="{94B37DC1-BF1F-4997-86C1-62464AEE5B4A}" srcOrd="14" destOrd="0" parTransId="{D37147BA-8F4D-4550-8720-15B8DA365087}" sibTransId="{22F7B269-11A6-4C3E-8A1A-EED465B7B6AC}"/>
    <dgm:cxn modelId="{8D084DA8-81CC-4A59-927B-231EEDBFABC0}" type="presOf" srcId="{ED7548C3-741D-44B3-A859-699ECF401EF6}" destId="{FA0911CA-7BA7-4F5F-A9CB-F08FAFEBF610}" srcOrd="0" destOrd="0" presId="urn:microsoft.com/office/officeart/2005/8/layout/default"/>
    <dgm:cxn modelId="{626C3EA8-8329-4D85-A6EF-36E7346BF883}" type="presOf" srcId="{57324F8A-AAF8-4D15-B05D-AB31668C3448}" destId="{739093A4-2C3E-4053-8F7C-CD74C5395104}" srcOrd="0" destOrd="0" presId="urn:microsoft.com/office/officeart/2005/8/layout/default"/>
    <dgm:cxn modelId="{B345E119-62D8-465B-8279-38FB9CDAEA0E}" type="presOf" srcId="{09C65428-BE14-4A08-97BD-9EB0339EB0D7}" destId="{A575C373-FBA8-44EF-B55C-83D2A40BA739}" srcOrd="0" destOrd="0" presId="urn:microsoft.com/office/officeart/2005/8/layout/default"/>
    <dgm:cxn modelId="{ECD867F0-F083-418B-B1EA-A90743787DD4}" srcId="{4E0318B2-1432-4043-A6DE-2CFE86BCAA06}" destId="{3F8456FF-AE65-4816-8098-F557B7BCC1B8}" srcOrd="2" destOrd="0" parTransId="{DD62E06C-C6D1-4E89-A3B6-94721C0B4F86}" sibTransId="{48B3AA7E-1067-49AB-B3F3-6576CAA6FF78}"/>
    <dgm:cxn modelId="{183BF27F-AAB6-45C4-84A5-461824DA286D}" type="presOf" srcId="{3009BB64-9942-4C29-ACD2-2FABE27379B6}" destId="{04B3DA5D-7A45-433C-A6FD-75343984957A}" srcOrd="0" destOrd="0" presId="urn:microsoft.com/office/officeart/2005/8/layout/default"/>
    <dgm:cxn modelId="{87C7FDEE-E083-45A5-957E-5C960C0951B9}" srcId="{4E0318B2-1432-4043-A6DE-2CFE86BCAA06}" destId="{583A4026-893A-4644-B448-12F574F1AF2F}" srcOrd="5" destOrd="0" parTransId="{C1AE3266-1726-4B6E-AC31-24D7E502BDEF}" sibTransId="{88C89B4B-FCAB-4CE6-B3F6-054717FE20B2}"/>
    <dgm:cxn modelId="{20D0BB0D-B882-467B-90C8-70E50506021B}" srcId="{4E0318B2-1432-4043-A6DE-2CFE86BCAA06}" destId="{675A3DF0-7E1F-4E7B-A5E4-02E4F3D43C97}" srcOrd="7" destOrd="0" parTransId="{C5F6E37B-BC89-49BE-93C8-7D6783A87ED4}" sibTransId="{6C4285E5-ED5B-45FE-B39B-1F341D5A6E10}"/>
    <dgm:cxn modelId="{2BF33F89-16CA-4A2D-85F2-63B2401FA339}" type="presOf" srcId="{AA327966-0B1E-4B70-A05C-C63576FAA16B}" destId="{061A089B-52C6-4B10-868B-58957FDAFEF3}" srcOrd="0" destOrd="0" presId="urn:microsoft.com/office/officeart/2005/8/layout/default"/>
    <dgm:cxn modelId="{4E664AE3-70D0-4393-9928-E11B94676502}" type="presOf" srcId="{583A4026-893A-4644-B448-12F574F1AF2F}" destId="{2295CD18-2F58-4CC6-91F5-A6BD7F6394DB}" srcOrd="0" destOrd="0" presId="urn:microsoft.com/office/officeart/2005/8/layout/default"/>
    <dgm:cxn modelId="{5C237283-501D-4EC6-BA45-85209A5B5D73}" type="presOf" srcId="{94B37DC1-BF1F-4997-86C1-62464AEE5B4A}" destId="{D4097800-6236-4E26-9A65-35408A7E57BD}" srcOrd="0" destOrd="0" presId="urn:microsoft.com/office/officeart/2005/8/layout/default"/>
    <dgm:cxn modelId="{F817EDB2-5357-4CD9-AD74-8DBAB1ADD2EC}" type="presOf" srcId="{AD22B2C4-DF24-40E8-AC3E-04837987DFB6}" destId="{D9055620-53E2-49BC-A653-439F61CF0678}" srcOrd="0" destOrd="0" presId="urn:microsoft.com/office/officeart/2005/8/layout/default"/>
    <dgm:cxn modelId="{CE4A6464-AB50-4E8A-AE55-14503B379DF7}" srcId="{4E0318B2-1432-4043-A6DE-2CFE86BCAA06}" destId="{B3172B7C-4DA8-46A7-BB16-CB45ED22C2CD}" srcOrd="4" destOrd="0" parTransId="{7917904C-E95F-430A-AE4B-50EE9EEDA59E}" sibTransId="{EE894C5D-436F-40CD-961D-94E920643C29}"/>
    <dgm:cxn modelId="{960D2C40-F3EE-4504-8217-89F991503412}" srcId="{4E0318B2-1432-4043-A6DE-2CFE86BCAA06}" destId="{5B5C1BA2-C669-402A-8D14-8B53474B032B}" srcOrd="1" destOrd="0" parTransId="{0B29219F-71B6-418D-8584-D87E36AC3BC0}" sibTransId="{25C8A8AB-0009-4D7A-B96B-5D0901382464}"/>
    <dgm:cxn modelId="{B72B45AF-4E22-4175-A01E-AFCC1D2A2B79}" srcId="{4E0318B2-1432-4043-A6DE-2CFE86BCAA06}" destId="{3254C2F8-7E26-4B0C-B85C-DDDAC696203A}" srcOrd="18" destOrd="0" parTransId="{0EC7DC4A-7B87-4A28-BCEE-A535557C2BC3}" sibTransId="{FF14A86D-52A3-4FC8-A7CA-4D9C7AD4D3C1}"/>
    <dgm:cxn modelId="{D14561FC-9A14-449D-805D-770A6F6AD44C}" srcId="{4E0318B2-1432-4043-A6DE-2CFE86BCAA06}" destId="{AD22B2C4-DF24-40E8-AC3E-04837987DFB6}" srcOrd="11" destOrd="0" parTransId="{6BA9C766-DFFA-4889-AC7C-0805D13571C9}" sibTransId="{48673BC5-3B2B-40E6-AF95-7A883CB3612D}"/>
    <dgm:cxn modelId="{37D01FE1-0807-4E25-8CC7-BB8A45CEC9D6}" type="presOf" srcId="{675A3DF0-7E1F-4E7B-A5E4-02E4F3D43C97}" destId="{8CD97183-9902-4829-B1F7-EF937CA19F98}" srcOrd="0" destOrd="0" presId="urn:microsoft.com/office/officeart/2005/8/layout/default"/>
    <dgm:cxn modelId="{0DCE33FF-0BA6-4C8B-BBD3-476142F0D16F}" type="presParOf" srcId="{B2E1EC92-8494-4FE3-9435-68F673F406D4}" destId="{21AC26F5-D69A-4FAA-A336-8CD41EE6B63F}" srcOrd="0" destOrd="0" presId="urn:microsoft.com/office/officeart/2005/8/layout/default"/>
    <dgm:cxn modelId="{E7E73A79-D03B-49DA-97E1-662D144F9265}" type="presParOf" srcId="{B2E1EC92-8494-4FE3-9435-68F673F406D4}" destId="{FBF25231-5EB4-4686-BB99-362E65D31736}" srcOrd="1" destOrd="0" presId="urn:microsoft.com/office/officeart/2005/8/layout/default"/>
    <dgm:cxn modelId="{A5034DBA-6C66-44D4-823E-26A5C13BDAED}" type="presParOf" srcId="{B2E1EC92-8494-4FE3-9435-68F673F406D4}" destId="{42173C5D-0E25-450B-800A-56536934F363}" srcOrd="2" destOrd="0" presId="urn:microsoft.com/office/officeart/2005/8/layout/default"/>
    <dgm:cxn modelId="{1569B2BD-5521-4160-BC8A-85E29116E0E8}" type="presParOf" srcId="{B2E1EC92-8494-4FE3-9435-68F673F406D4}" destId="{ECE90860-FEBE-4644-A9A1-1F281EAB44FE}" srcOrd="3" destOrd="0" presId="urn:microsoft.com/office/officeart/2005/8/layout/default"/>
    <dgm:cxn modelId="{8500931C-A25E-4DC9-9109-25CE7FEE2C10}" type="presParOf" srcId="{B2E1EC92-8494-4FE3-9435-68F673F406D4}" destId="{FF5336EA-6EEC-47D6-83AD-6945F34642AC}" srcOrd="4" destOrd="0" presId="urn:microsoft.com/office/officeart/2005/8/layout/default"/>
    <dgm:cxn modelId="{5079B53A-FB11-4CEF-AE63-197F8946B48E}" type="presParOf" srcId="{B2E1EC92-8494-4FE3-9435-68F673F406D4}" destId="{EBD84BBB-A05D-4D3F-8511-061B9F7209DB}" srcOrd="5" destOrd="0" presId="urn:microsoft.com/office/officeart/2005/8/layout/default"/>
    <dgm:cxn modelId="{F4583DC1-AD6A-47D4-A659-26E99B3EED33}" type="presParOf" srcId="{B2E1EC92-8494-4FE3-9435-68F673F406D4}" destId="{265AB160-CB81-48C4-8E5E-77530DDE19F6}" srcOrd="6" destOrd="0" presId="urn:microsoft.com/office/officeart/2005/8/layout/default"/>
    <dgm:cxn modelId="{9BA5B9ED-B81C-4692-B3FA-38ECB4B0EFC4}" type="presParOf" srcId="{B2E1EC92-8494-4FE3-9435-68F673F406D4}" destId="{865045CD-1B5A-4D2F-8D5A-87D0C1DA571C}" srcOrd="7" destOrd="0" presId="urn:microsoft.com/office/officeart/2005/8/layout/default"/>
    <dgm:cxn modelId="{7E3801E9-A1D9-45C0-9678-562DB36FB1A7}" type="presParOf" srcId="{B2E1EC92-8494-4FE3-9435-68F673F406D4}" destId="{69738FAA-0185-4BCE-9CE0-0B75A9F20F63}" srcOrd="8" destOrd="0" presId="urn:microsoft.com/office/officeart/2005/8/layout/default"/>
    <dgm:cxn modelId="{F5D0D93F-5ACD-4D73-A107-AB5182243004}" type="presParOf" srcId="{B2E1EC92-8494-4FE3-9435-68F673F406D4}" destId="{032DFFDF-7D3C-454C-911E-F991015E90A3}" srcOrd="9" destOrd="0" presId="urn:microsoft.com/office/officeart/2005/8/layout/default"/>
    <dgm:cxn modelId="{DE7CF703-1672-4C34-B0E0-4FA9F1EA805A}" type="presParOf" srcId="{B2E1EC92-8494-4FE3-9435-68F673F406D4}" destId="{2295CD18-2F58-4CC6-91F5-A6BD7F6394DB}" srcOrd="10" destOrd="0" presId="urn:microsoft.com/office/officeart/2005/8/layout/default"/>
    <dgm:cxn modelId="{12CCB79B-E1F3-45B5-B26F-5056851DC47C}" type="presParOf" srcId="{B2E1EC92-8494-4FE3-9435-68F673F406D4}" destId="{CDE4F9A4-C682-4CC9-91D1-A505E7270A8F}" srcOrd="11" destOrd="0" presId="urn:microsoft.com/office/officeart/2005/8/layout/default"/>
    <dgm:cxn modelId="{BC6CAC38-F115-4D71-B14B-4CC004C5C6DB}" type="presParOf" srcId="{B2E1EC92-8494-4FE3-9435-68F673F406D4}" destId="{061A089B-52C6-4B10-868B-58957FDAFEF3}" srcOrd="12" destOrd="0" presId="urn:microsoft.com/office/officeart/2005/8/layout/default"/>
    <dgm:cxn modelId="{C5806B35-1018-4F61-935C-7A5AF249C56F}" type="presParOf" srcId="{B2E1EC92-8494-4FE3-9435-68F673F406D4}" destId="{C554E3E9-173B-46C4-92DF-0D56D37EC260}" srcOrd="13" destOrd="0" presId="urn:microsoft.com/office/officeart/2005/8/layout/default"/>
    <dgm:cxn modelId="{2944C02A-B41E-4B3D-8B3E-08E1DFF4D7EF}" type="presParOf" srcId="{B2E1EC92-8494-4FE3-9435-68F673F406D4}" destId="{8CD97183-9902-4829-B1F7-EF937CA19F98}" srcOrd="14" destOrd="0" presId="urn:microsoft.com/office/officeart/2005/8/layout/default"/>
    <dgm:cxn modelId="{00A75AFE-8E48-4889-A17A-9A7A34FEB0DA}" type="presParOf" srcId="{B2E1EC92-8494-4FE3-9435-68F673F406D4}" destId="{6C6BD11A-80A0-4FF2-9173-DFEF9E68617B}" srcOrd="15" destOrd="0" presId="urn:microsoft.com/office/officeart/2005/8/layout/default"/>
    <dgm:cxn modelId="{232811CD-8B12-45B9-AC4B-9D7A1C7543DF}" type="presParOf" srcId="{B2E1EC92-8494-4FE3-9435-68F673F406D4}" destId="{FA0911CA-7BA7-4F5F-A9CB-F08FAFEBF610}" srcOrd="16" destOrd="0" presId="urn:microsoft.com/office/officeart/2005/8/layout/default"/>
    <dgm:cxn modelId="{80A11E2F-1FDB-487C-A9C1-0FCE3E3A8623}" type="presParOf" srcId="{B2E1EC92-8494-4FE3-9435-68F673F406D4}" destId="{C3E3563A-A4C9-4BE2-A387-C65D7BD5F7CF}" srcOrd="17" destOrd="0" presId="urn:microsoft.com/office/officeart/2005/8/layout/default"/>
    <dgm:cxn modelId="{71B4F79D-2CD2-40A5-943E-D9CCB6CF3664}" type="presParOf" srcId="{B2E1EC92-8494-4FE3-9435-68F673F406D4}" destId="{75FE1CF1-E24A-45B5-ABD6-6996F83AEF40}" srcOrd="18" destOrd="0" presId="urn:microsoft.com/office/officeart/2005/8/layout/default"/>
    <dgm:cxn modelId="{3065C786-372A-4FC0-B3F4-EACE7290066A}" type="presParOf" srcId="{B2E1EC92-8494-4FE3-9435-68F673F406D4}" destId="{31A3078B-EB27-4C6E-AB0C-F2B25C7C93A7}" srcOrd="19" destOrd="0" presId="urn:microsoft.com/office/officeart/2005/8/layout/default"/>
    <dgm:cxn modelId="{5E7ABA17-1077-4D8A-AA2B-A771816EE7C0}" type="presParOf" srcId="{B2E1EC92-8494-4FE3-9435-68F673F406D4}" destId="{7EC240E8-C51B-4C2E-BE79-E9204CC3E510}" srcOrd="20" destOrd="0" presId="urn:microsoft.com/office/officeart/2005/8/layout/default"/>
    <dgm:cxn modelId="{4FE7D15C-C584-4A22-9D6B-13E79C28F5BE}" type="presParOf" srcId="{B2E1EC92-8494-4FE3-9435-68F673F406D4}" destId="{DF981FFC-38A1-4C69-8035-B207492694BB}" srcOrd="21" destOrd="0" presId="urn:microsoft.com/office/officeart/2005/8/layout/default"/>
    <dgm:cxn modelId="{68DF9AC3-BE5D-4A28-8B0A-30227928981C}" type="presParOf" srcId="{B2E1EC92-8494-4FE3-9435-68F673F406D4}" destId="{D9055620-53E2-49BC-A653-439F61CF0678}" srcOrd="22" destOrd="0" presId="urn:microsoft.com/office/officeart/2005/8/layout/default"/>
    <dgm:cxn modelId="{E0D434CD-C94F-465D-BA5A-93030D27EE3F}" type="presParOf" srcId="{B2E1EC92-8494-4FE3-9435-68F673F406D4}" destId="{06AB115C-0DDD-4DDD-8435-B5AA7B015856}" srcOrd="23" destOrd="0" presId="urn:microsoft.com/office/officeart/2005/8/layout/default"/>
    <dgm:cxn modelId="{B492FCDA-E835-4888-850C-C81C87514CCB}" type="presParOf" srcId="{B2E1EC92-8494-4FE3-9435-68F673F406D4}" destId="{B1EDBE60-A28B-449E-AC9D-E89F0D6392DF}" srcOrd="24" destOrd="0" presId="urn:microsoft.com/office/officeart/2005/8/layout/default"/>
    <dgm:cxn modelId="{92A659C9-76E6-4519-A693-2E679505E60E}" type="presParOf" srcId="{B2E1EC92-8494-4FE3-9435-68F673F406D4}" destId="{4A9B1867-2521-4929-91B9-70717D2ED863}" srcOrd="25" destOrd="0" presId="urn:microsoft.com/office/officeart/2005/8/layout/default"/>
    <dgm:cxn modelId="{77C085BB-D87F-433E-9D75-FA3C812E05FB}" type="presParOf" srcId="{B2E1EC92-8494-4FE3-9435-68F673F406D4}" destId="{739093A4-2C3E-4053-8F7C-CD74C5395104}" srcOrd="26" destOrd="0" presId="urn:microsoft.com/office/officeart/2005/8/layout/default"/>
    <dgm:cxn modelId="{5EB03936-FF45-4642-814C-C711095858D4}" type="presParOf" srcId="{B2E1EC92-8494-4FE3-9435-68F673F406D4}" destId="{12FAB60C-5225-499E-9EED-7EF7BAC53CE5}" srcOrd="27" destOrd="0" presId="urn:microsoft.com/office/officeart/2005/8/layout/default"/>
    <dgm:cxn modelId="{03B30BC3-E682-4596-BC7C-11C391E4B7B4}" type="presParOf" srcId="{B2E1EC92-8494-4FE3-9435-68F673F406D4}" destId="{D4097800-6236-4E26-9A65-35408A7E57BD}" srcOrd="28" destOrd="0" presId="urn:microsoft.com/office/officeart/2005/8/layout/default"/>
    <dgm:cxn modelId="{A6840529-DAFE-417F-899C-59AF4610C5D2}" type="presParOf" srcId="{B2E1EC92-8494-4FE3-9435-68F673F406D4}" destId="{2DD13E70-F18B-42F8-A974-7DB535D9BFC0}" srcOrd="29" destOrd="0" presId="urn:microsoft.com/office/officeart/2005/8/layout/default"/>
    <dgm:cxn modelId="{274323FE-B4EE-4190-BC08-208965227021}" type="presParOf" srcId="{B2E1EC92-8494-4FE3-9435-68F673F406D4}" destId="{A575C373-FBA8-44EF-B55C-83D2A40BA739}" srcOrd="30" destOrd="0" presId="urn:microsoft.com/office/officeart/2005/8/layout/default"/>
    <dgm:cxn modelId="{A4993313-5FA5-466E-B79A-0E248C09B7FD}" type="presParOf" srcId="{B2E1EC92-8494-4FE3-9435-68F673F406D4}" destId="{A3351F40-0BD0-4BE6-81EE-007E32DE82D7}" srcOrd="31" destOrd="0" presId="urn:microsoft.com/office/officeart/2005/8/layout/default"/>
    <dgm:cxn modelId="{C240E0AB-3394-4B92-ADD5-EFE7821045CE}" type="presParOf" srcId="{B2E1EC92-8494-4FE3-9435-68F673F406D4}" destId="{88DC0C8E-ABD6-43AC-8D8C-127A01897CA5}" srcOrd="32" destOrd="0" presId="urn:microsoft.com/office/officeart/2005/8/layout/default"/>
    <dgm:cxn modelId="{C7F1674C-E331-4984-BEC7-5F991AE3B9DC}" type="presParOf" srcId="{B2E1EC92-8494-4FE3-9435-68F673F406D4}" destId="{FEF4F9EC-DA4B-4AEC-BC57-F0E0684E82D3}" srcOrd="33" destOrd="0" presId="urn:microsoft.com/office/officeart/2005/8/layout/default"/>
    <dgm:cxn modelId="{A8EA7088-5444-478D-846A-436B39461B5E}" type="presParOf" srcId="{B2E1EC92-8494-4FE3-9435-68F673F406D4}" destId="{615E4E55-8F4E-4F4C-AFA8-B5BC9C9C764F}" srcOrd="34" destOrd="0" presId="urn:microsoft.com/office/officeart/2005/8/layout/default"/>
    <dgm:cxn modelId="{F5419502-1CE6-4276-ADDA-C493E5D3C529}" type="presParOf" srcId="{B2E1EC92-8494-4FE3-9435-68F673F406D4}" destId="{323CFEE8-9E8B-4200-89AA-009824455568}" srcOrd="35" destOrd="0" presId="urn:microsoft.com/office/officeart/2005/8/layout/default"/>
    <dgm:cxn modelId="{2C80655D-E4D9-4ED2-9B7E-2A9B8FFDEAB0}" type="presParOf" srcId="{B2E1EC92-8494-4FE3-9435-68F673F406D4}" destId="{47E63B09-7406-4A8A-AB92-6A3C72E0F6C5}" srcOrd="36" destOrd="0" presId="urn:microsoft.com/office/officeart/2005/8/layout/default"/>
    <dgm:cxn modelId="{29EA8E09-BAF4-4FE4-969F-26F141CBA8ED}" type="presParOf" srcId="{B2E1EC92-8494-4FE3-9435-68F673F406D4}" destId="{A56DC618-8487-4235-8D86-4D938D64EF16}" srcOrd="37" destOrd="0" presId="urn:microsoft.com/office/officeart/2005/8/layout/default"/>
    <dgm:cxn modelId="{ED343B34-D04D-4909-9B40-3B67E98189D0}" type="presParOf" srcId="{B2E1EC92-8494-4FE3-9435-68F673F406D4}" destId="{04B3DA5D-7A45-433C-A6FD-75343984957A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B557B7-6CA7-4B58-A921-1E909494C8C1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D1D3D20-4767-4472-B7A7-F00D90B97F49}">
      <dgm:prSet phldrT="[Текст]"/>
      <dgm:spPr/>
      <dgm:t>
        <a:bodyPr/>
        <a:lstStyle/>
        <a:p>
          <a:r>
            <a:rPr lang="uk-UA" dirty="0" smtClean="0"/>
            <a:t>Команда</a:t>
          </a:r>
          <a:endParaRPr lang="ru-RU" dirty="0"/>
        </a:p>
      </dgm:t>
    </dgm:pt>
    <dgm:pt modelId="{A6A53379-1198-4E7B-A3AB-480D917B86A3}" type="parTrans" cxnId="{E6B3C02B-DC17-4E2D-9CA9-EED1888B82FE}">
      <dgm:prSet/>
      <dgm:spPr/>
      <dgm:t>
        <a:bodyPr/>
        <a:lstStyle/>
        <a:p>
          <a:endParaRPr lang="ru-RU"/>
        </a:p>
      </dgm:t>
    </dgm:pt>
    <dgm:pt modelId="{AFF3F546-A000-4635-8BE1-0D1CDD6293AB}" type="sibTrans" cxnId="{E6B3C02B-DC17-4E2D-9CA9-EED1888B82FE}">
      <dgm:prSet/>
      <dgm:spPr/>
      <dgm:t>
        <a:bodyPr/>
        <a:lstStyle/>
        <a:p>
          <a:endParaRPr lang="ru-RU"/>
        </a:p>
      </dgm:t>
    </dgm:pt>
    <dgm:pt modelId="{32DECAC9-EC6B-40C1-AC3A-591311035BCC}">
      <dgm:prSet phldrT="[Текст]"/>
      <dgm:spPr/>
      <dgm:t>
        <a:bodyPr/>
        <a:lstStyle/>
        <a:p>
          <a:r>
            <a:rPr lang="uk-UA" dirty="0" smtClean="0"/>
            <a:t>Фатальна жінка</a:t>
          </a:r>
          <a:endParaRPr lang="ru-RU" dirty="0"/>
        </a:p>
      </dgm:t>
    </dgm:pt>
    <dgm:pt modelId="{61124CE0-7B0E-4146-A0BE-320C2126DE31}" type="parTrans" cxnId="{81B4828B-C14E-4519-903E-E953251BEFDA}">
      <dgm:prSet/>
      <dgm:spPr/>
      <dgm:t>
        <a:bodyPr/>
        <a:lstStyle/>
        <a:p>
          <a:endParaRPr lang="ru-RU"/>
        </a:p>
      </dgm:t>
    </dgm:pt>
    <dgm:pt modelId="{28E2A4A0-345A-4981-BB39-8C083CB3A62F}" type="sibTrans" cxnId="{81B4828B-C14E-4519-903E-E953251BEFDA}">
      <dgm:prSet/>
      <dgm:spPr/>
      <dgm:t>
        <a:bodyPr/>
        <a:lstStyle/>
        <a:p>
          <a:endParaRPr lang="ru-RU"/>
        </a:p>
      </dgm:t>
    </dgm:pt>
    <dgm:pt modelId="{08E4A5FC-42FD-4104-8BA2-686AD9B4A51C}">
      <dgm:prSet phldrT="[Текст]"/>
      <dgm:spPr/>
      <dgm:t>
        <a:bodyPr/>
        <a:lstStyle/>
        <a:p>
          <a:r>
            <a:rPr lang="uk-UA" dirty="0" smtClean="0"/>
            <a:t>Жартівник (злий </a:t>
          </a:r>
          <a:r>
            <a:rPr lang="uk-UA" dirty="0" err="1" smtClean="0"/>
            <a:t>трікстер</a:t>
          </a:r>
          <a:r>
            <a:rPr lang="uk-UA" dirty="0" smtClean="0"/>
            <a:t>)</a:t>
          </a:r>
          <a:endParaRPr lang="ru-RU" dirty="0"/>
        </a:p>
      </dgm:t>
    </dgm:pt>
    <dgm:pt modelId="{BE13CEA5-736F-4525-8625-EF91A662F89C}" type="parTrans" cxnId="{CCF3C34A-4387-4AC1-8F52-9040B172DBF2}">
      <dgm:prSet/>
      <dgm:spPr/>
      <dgm:t>
        <a:bodyPr/>
        <a:lstStyle/>
        <a:p>
          <a:endParaRPr lang="ru-RU"/>
        </a:p>
      </dgm:t>
    </dgm:pt>
    <dgm:pt modelId="{1AA1F23A-F418-4E7B-8DC7-67E804B56A84}" type="sibTrans" cxnId="{CCF3C34A-4387-4AC1-8F52-9040B172DBF2}">
      <dgm:prSet/>
      <dgm:spPr/>
      <dgm:t>
        <a:bodyPr/>
        <a:lstStyle/>
        <a:p>
          <a:endParaRPr lang="ru-RU"/>
        </a:p>
      </dgm:t>
    </dgm:pt>
    <dgm:pt modelId="{18771298-9212-4E3D-9ABB-A41B8D2E716A}">
      <dgm:prSet phldrT="[Текст]"/>
      <dgm:spPr/>
      <dgm:t>
        <a:bodyPr/>
        <a:lstStyle/>
        <a:p>
          <a:r>
            <a:rPr lang="uk-UA" dirty="0" smtClean="0"/>
            <a:t>Потойбічна істота, інопланетяни</a:t>
          </a:r>
          <a:endParaRPr lang="ru-RU" dirty="0"/>
        </a:p>
      </dgm:t>
    </dgm:pt>
    <dgm:pt modelId="{F824F86B-4516-4EAE-BD71-7389B3E72D06}" type="parTrans" cxnId="{642682A2-41B9-4C30-A55E-8BEB78153E4B}">
      <dgm:prSet/>
      <dgm:spPr/>
      <dgm:t>
        <a:bodyPr/>
        <a:lstStyle/>
        <a:p>
          <a:endParaRPr lang="ru-RU"/>
        </a:p>
      </dgm:t>
    </dgm:pt>
    <dgm:pt modelId="{D1CEA34A-DE00-4D9D-9AD7-B6F953DD3061}" type="sibTrans" cxnId="{642682A2-41B9-4C30-A55E-8BEB78153E4B}">
      <dgm:prSet/>
      <dgm:spPr/>
      <dgm:t>
        <a:bodyPr/>
        <a:lstStyle/>
        <a:p>
          <a:endParaRPr lang="ru-RU"/>
        </a:p>
      </dgm:t>
    </dgm:pt>
    <dgm:pt modelId="{6CACED69-B28F-4A30-B80A-742484461265}">
      <dgm:prSet phldrT="[Текст]"/>
      <dgm:spPr/>
      <dgm:t>
        <a:bodyPr/>
        <a:lstStyle/>
        <a:p>
          <a:r>
            <a:rPr lang="uk-UA" dirty="0" smtClean="0"/>
            <a:t>Підліток</a:t>
          </a:r>
          <a:endParaRPr lang="ru-RU" dirty="0"/>
        </a:p>
      </dgm:t>
    </dgm:pt>
    <dgm:pt modelId="{3DE792DA-F389-41D3-9271-B7E859C25FBA}" type="parTrans" cxnId="{F156F601-A4FD-4901-9C3C-DD07F41D163C}">
      <dgm:prSet/>
      <dgm:spPr/>
      <dgm:t>
        <a:bodyPr/>
        <a:lstStyle/>
        <a:p>
          <a:endParaRPr lang="ru-RU"/>
        </a:p>
      </dgm:t>
    </dgm:pt>
    <dgm:pt modelId="{CB2BC58D-5DF0-4B92-BA2F-0D94E47BFFF7}" type="sibTrans" cxnId="{F156F601-A4FD-4901-9C3C-DD07F41D163C}">
      <dgm:prSet/>
      <dgm:spPr/>
      <dgm:t>
        <a:bodyPr/>
        <a:lstStyle/>
        <a:p>
          <a:endParaRPr lang="ru-RU"/>
        </a:p>
      </dgm:t>
    </dgm:pt>
    <dgm:pt modelId="{250CF8C9-1612-45F9-BDFB-9F8B71737A8A}">
      <dgm:prSet/>
      <dgm:spPr/>
      <dgm:t>
        <a:bodyPr/>
        <a:lstStyle/>
        <a:p>
          <a:r>
            <a:rPr lang="ru-RU" dirty="0" err="1" smtClean="0"/>
            <a:t>Серійник</a:t>
          </a:r>
          <a:r>
            <a:rPr lang="ru-RU" dirty="0" smtClean="0"/>
            <a:t>-психопат</a:t>
          </a:r>
          <a:endParaRPr lang="ru-RU" dirty="0"/>
        </a:p>
      </dgm:t>
    </dgm:pt>
    <dgm:pt modelId="{1DC8E598-4F4B-4D3F-825F-DD2FBA5ECFB9}" type="parTrans" cxnId="{CB93FA1F-60D2-43F1-B381-BAE7A3B6E12B}">
      <dgm:prSet/>
      <dgm:spPr/>
      <dgm:t>
        <a:bodyPr/>
        <a:lstStyle/>
        <a:p>
          <a:endParaRPr lang="ru-RU"/>
        </a:p>
      </dgm:t>
    </dgm:pt>
    <dgm:pt modelId="{3FB62AB4-05E3-4205-A6C9-EC40B78189FA}" type="sibTrans" cxnId="{CB93FA1F-60D2-43F1-B381-BAE7A3B6E12B}">
      <dgm:prSet/>
      <dgm:spPr/>
      <dgm:t>
        <a:bodyPr/>
        <a:lstStyle/>
        <a:p>
          <a:endParaRPr lang="ru-RU"/>
        </a:p>
      </dgm:t>
    </dgm:pt>
    <dgm:pt modelId="{4ABE0A34-C02B-470C-B047-3195C097D11D}">
      <dgm:prSet/>
      <dgm:spPr/>
      <dgm:t>
        <a:bodyPr/>
        <a:lstStyle/>
        <a:p>
          <a:r>
            <a:rPr lang="ru-RU" dirty="0" smtClean="0"/>
            <a:t>Типу «хороший </a:t>
          </a:r>
          <a:r>
            <a:rPr lang="ru-RU" dirty="0" err="1" smtClean="0"/>
            <a:t>хлопець</a:t>
          </a:r>
          <a:r>
            <a:rPr lang="ru-RU" dirty="0" smtClean="0"/>
            <a:t>»</a:t>
          </a:r>
          <a:endParaRPr lang="ru-RU" dirty="0"/>
        </a:p>
      </dgm:t>
    </dgm:pt>
    <dgm:pt modelId="{FC148D0F-E770-49B7-A0DF-BAE3694663DB}" type="parTrans" cxnId="{7FDF6815-0897-4598-89E7-85A520F38417}">
      <dgm:prSet/>
      <dgm:spPr/>
      <dgm:t>
        <a:bodyPr/>
        <a:lstStyle/>
        <a:p>
          <a:endParaRPr lang="ru-RU"/>
        </a:p>
      </dgm:t>
    </dgm:pt>
    <dgm:pt modelId="{DC171038-7E23-4183-A07F-059F98DD2B97}" type="sibTrans" cxnId="{7FDF6815-0897-4598-89E7-85A520F38417}">
      <dgm:prSet/>
      <dgm:spPr/>
      <dgm:t>
        <a:bodyPr/>
        <a:lstStyle/>
        <a:p>
          <a:endParaRPr lang="ru-RU"/>
        </a:p>
      </dgm:t>
    </dgm:pt>
    <dgm:pt modelId="{72242D4E-66D8-49DE-BE4E-EE439D02924E}">
      <dgm:prSet/>
      <dgm:spPr/>
      <dgm:t>
        <a:bodyPr/>
        <a:lstStyle/>
        <a:p>
          <a:r>
            <a:rPr lang="ru-RU" dirty="0" err="1" smtClean="0"/>
            <a:t>Релігійний</a:t>
          </a:r>
          <a:r>
            <a:rPr lang="ru-RU" dirty="0" smtClean="0"/>
            <a:t> фанатик</a:t>
          </a:r>
          <a:endParaRPr lang="ru-RU" dirty="0"/>
        </a:p>
      </dgm:t>
    </dgm:pt>
    <dgm:pt modelId="{721E4953-5BEA-4DDD-B780-3591F6CE54AD}" type="parTrans" cxnId="{7C7209B9-8CCC-427C-B9F6-6697E68B5F89}">
      <dgm:prSet/>
      <dgm:spPr/>
      <dgm:t>
        <a:bodyPr/>
        <a:lstStyle/>
        <a:p>
          <a:endParaRPr lang="ru-RU"/>
        </a:p>
      </dgm:t>
    </dgm:pt>
    <dgm:pt modelId="{E0CAB630-2972-4B77-A6D8-4C93FB3C1351}" type="sibTrans" cxnId="{7C7209B9-8CCC-427C-B9F6-6697E68B5F89}">
      <dgm:prSet/>
      <dgm:spPr/>
      <dgm:t>
        <a:bodyPr/>
        <a:lstStyle/>
        <a:p>
          <a:endParaRPr lang="ru-RU"/>
        </a:p>
      </dgm:t>
    </dgm:pt>
    <dgm:pt modelId="{A476A355-EA6B-4B3B-AB5A-8FA0BC85A856}">
      <dgm:prSet/>
      <dgm:spPr/>
      <dgm:t>
        <a:bodyPr/>
        <a:lstStyle/>
        <a:p>
          <a:r>
            <a:rPr lang="ru-RU" dirty="0" err="1" smtClean="0"/>
            <a:t>Маніпулятор</a:t>
          </a:r>
          <a:endParaRPr lang="ru-RU" dirty="0"/>
        </a:p>
      </dgm:t>
    </dgm:pt>
    <dgm:pt modelId="{251CBCBD-BB71-4FE0-A44C-47997C343B02}" type="parTrans" cxnId="{B6B6C652-CD53-426F-9DB3-09B918D5412F}">
      <dgm:prSet/>
      <dgm:spPr/>
      <dgm:t>
        <a:bodyPr/>
        <a:lstStyle/>
        <a:p>
          <a:endParaRPr lang="ru-RU"/>
        </a:p>
      </dgm:t>
    </dgm:pt>
    <dgm:pt modelId="{7577FF31-35CB-4ABF-90D8-5F95B6CEA359}" type="sibTrans" cxnId="{B6B6C652-CD53-426F-9DB3-09B918D5412F}">
      <dgm:prSet/>
      <dgm:spPr/>
      <dgm:t>
        <a:bodyPr/>
        <a:lstStyle/>
        <a:p>
          <a:endParaRPr lang="ru-RU"/>
        </a:p>
      </dgm:t>
    </dgm:pt>
    <dgm:pt modelId="{54D4EC56-E6E0-424F-B056-DA46D54F3983}">
      <dgm:prSet/>
      <dgm:spPr/>
      <dgm:t>
        <a:bodyPr/>
        <a:lstStyle/>
        <a:p>
          <a:r>
            <a:rPr lang="ru-RU" dirty="0" smtClean="0"/>
            <a:t>Ідейний («суддя» або «месник»)</a:t>
          </a:r>
          <a:endParaRPr lang="ru-RU" dirty="0"/>
        </a:p>
      </dgm:t>
    </dgm:pt>
    <dgm:pt modelId="{642B0C5C-2AB7-4F00-B23F-6B41713108C8}" type="parTrans" cxnId="{3AD77AEA-969E-4B24-A73E-821525B8BA0A}">
      <dgm:prSet/>
      <dgm:spPr/>
      <dgm:t>
        <a:bodyPr/>
        <a:lstStyle/>
        <a:p>
          <a:endParaRPr lang="ru-RU"/>
        </a:p>
      </dgm:t>
    </dgm:pt>
    <dgm:pt modelId="{A2B43F14-89F7-48B5-8116-6F6AD16FD5B8}" type="sibTrans" cxnId="{3AD77AEA-969E-4B24-A73E-821525B8BA0A}">
      <dgm:prSet/>
      <dgm:spPr/>
      <dgm:t>
        <a:bodyPr/>
        <a:lstStyle/>
        <a:p>
          <a:endParaRPr lang="ru-RU"/>
        </a:p>
      </dgm:t>
    </dgm:pt>
    <dgm:pt modelId="{3D0D3A49-846D-4FF8-AF3A-2584A7B76FFA}">
      <dgm:prSet/>
      <dgm:spPr/>
      <dgm:t>
        <a:bodyPr/>
        <a:lstStyle/>
        <a:p>
          <a:r>
            <a:rPr lang="ru-RU" dirty="0" smtClean="0"/>
            <a:t>Шляхетний розбійник, злодій-джентльмен, такий собі Робін Гуд, </a:t>
          </a:r>
          <a:r>
            <a:rPr lang="ru-RU" dirty="0" err="1" smtClean="0"/>
            <a:t>типовий</a:t>
          </a:r>
          <a:r>
            <a:rPr lang="ru-RU" dirty="0" smtClean="0"/>
            <a:t> приклад - Арсен Люпен.</a:t>
          </a:r>
          <a:endParaRPr lang="ru-RU" dirty="0"/>
        </a:p>
      </dgm:t>
    </dgm:pt>
    <dgm:pt modelId="{88A372E1-9524-43E0-9D21-70AD8DE3FD94}" type="parTrans" cxnId="{F53456EC-AFE9-452E-B523-DA571D6808FD}">
      <dgm:prSet/>
      <dgm:spPr/>
      <dgm:t>
        <a:bodyPr/>
        <a:lstStyle/>
        <a:p>
          <a:endParaRPr lang="ru-RU"/>
        </a:p>
      </dgm:t>
    </dgm:pt>
    <dgm:pt modelId="{26A6B536-8AB3-40FC-8973-586356E7799A}" type="sibTrans" cxnId="{F53456EC-AFE9-452E-B523-DA571D6808FD}">
      <dgm:prSet/>
      <dgm:spPr/>
      <dgm:t>
        <a:bodyPr/>
        <a:lstStyle/>
        <a:p>
          <a:endParaRPr lang="ru-RU"/>
        </a:p>
      </dgm:t>
    </dgm:pt>
    <dgm:pt modelId="{1AA1A354-6C54-44B2-B4F5-3ED2D527E7B8}">
      <dgm:prSet/>
      <dgm:spPr/>
      <dgm:t>
        <a:bodyPr/>
        <a:lstStyle/>
        <a:p>
          <a:r>
            <a:rPr lang="uk-UA" dirty="0" smtClean="0"/>
            <a:t>Тварина</a:t>
          </a:r>
          <a:endParaRPr lang="ru-RU" dirty="0"/>
        </a:p>
      </dgm:t>
    </dgm:pt>
    <dgm:pt modelId="{EE7F3A1C-7D6C-458F-BA82-1F4AF699A490}" type="parTrans" cxnId="{963FA5C6-DFE3-4636-895E-FDD8D6AB07FD}">
      <dgm:prSet/>
      <dgm:spPr/>
      <dgm:t>
        <a:bodyPr/>
        <a:lstStyle/>
        <a:p>
          <a:endParaRPr lang="ru-RU"/>
        </a:p>
      </dgm:t>
    </dgm:pt>
    <dgm:pt modelId="{54BFE48F-B208-44A0-87CA-D3BC910D86D8}" type="sibTrans" cxnId="{963FA5C6-DFE3-4636-895E-FDD8D6AB07FD}">
      <dgm:prSet/>
      <dgm:spPr/>
      <dgm:t>
        <a:bodyPr/>
        <a:lstStyle/>
        <a:p>
          <a:endParaRPr lang="ru-RU"/>
        </a:p>
      </dgm:t>
    </dgm:pt>
    <dgm:pt modelId="{1FC3D63C-E1F8-42AC-82DE-D1B20E514A89}">
      <dgm:prSet/>
      <dgm:spPr/>
      <dgm:t>
        <a:bodyPr/>
        <a:lstStyle/>
        <a:p>
          <a:r>
            <a:rPr lang="uk-UA" dirty="0" smtClean="0"/>
            <a:t>Закохані,  пара</a:t>
          </a:r>
          <a:endParaRPr lang="ru-RU" dirty="0"/>
        </a:p>
      </dgm:t>
    </dgm:pt>
    <dgm:pt modelId="{57777E11-8E58-4BD2-A4C9-9C670D6D4515}" type="parTrans" cxnId="{30A75988-5C57-468E-BD8A-04F18B54F428}">
      <dgm:prSet/>
      <dgm:spPr/>
      <dgm:t>
        <a:bodyPr/>
        <a:lstStyle/>
        <a:p>
          <a:endParaRPr lang="ru-RU"/>
        </a:p>
      </dgm:t>
    </dgm:pt>
    <dgm:pt modelId="{17F86FF1-475D-4A1F-A8E3-E9C3B6C8F6DF}" type="sibTrans" cxnId="{30A75988-5C57-468E-BD8A-04F18B54F428}">
      <dgm:prSet/>
      <dgm:spPr/>
      <dgm:t>
        <a:bodyPr/>
        <a:lstStyle/>
        <a:p>
          <a:endParaRPr lang="ru-RU"/>
        </a:p>
      </dgm:t>
    </dgm:pt>
    <dgm:pt modelId="{8A035BBB-41CA-48FE-9995-A2010FE80560}">
      <dgm:prSet/>
      <dgm:spPr/>
      <dgm:t>
        <a:bodyPr/>
        <a:lstStyle/>
        <a:p>
          <a:r>
            <a:rPr lang="uk-UA" dirty="0" smtClean="0"/>
            <a:t>Жертва випадку</a:t>
          </a:r>
          <a:endParaRPr lang="ru-RU" dirty="0"/>
        </a:p>
      </dgm:t>
    </dgm:pt>
    <dgm:pt modelId="{39BE8C2C-FE25-4373-9313-B747A8717D4B}" type="parTrans" cxnId="{FBA42EAF-E973-43D3-9011-A0D1F6648855}">
      <dgm:prSet/>
      <dgm:spPr/>
      <dgm:t>
        <a:bodyPr/>
        <a:lstStyle/>
        <a:p>
          <a:endParaRPr lang="ru-RU"/>
        </a:p>
      </dgm:t>
    </dgm:pt>
    <dgm:pt modelId="{408CE62A-65CA-4863-82F5-1E44AAADB884}" type="sibTrans" cxnId="{FBA42EAF-E973-43D3-9011-A0D1F6648855}">
      <dgm:prSet/>
      <dgm:spPr/>
      <dgm:t>
        <a:bodyPr/>
        <a:lstStyle/>
        <a:p>
          <a:endParaRPr lang="ru-RU"/>
        </a:p>
      </dgm:t>
    </dgm:pt>
    <dgm:pt modelId="{8AC64C4D-034E-4C1A-B211-685199BE691A}">
      <dgm:prSet/>
      <dgm:spPr/>
      <dgm:t>
        <a:bodyPr/>
        <a:lstStyle/>
        <a:p>
          <a:r>
            <a:rPr lang="uk-UA" dirty="0" smtClean="0"/>
            <a:t>Радник</a:t>
          </a:r>
          <a:endParaRPr lang="ru-RU" dirty="0"/>
        </a:p>
      </dgm:t>
    </dgm:pt>
    <dgm:pt modelId="{B9DE5DB8-E47B-4390-9C8A-C4BCE0C9D39F}" type="parTrans" cxnId="{06AC5D6D-F042-4E0A-B562-7A4AD98C9275}">
      <dgm:prSet/>
      <dgm:spPr/>
      <dgm:t>
        <a:bodyPr/>
        <a:lstStyle/>
        <a:p>
          <a:endParaRPr lang="ru-RU"/>
        </a:p>
      </dgm:t>
    </dgm:pt>
    <dgm:pt modelId="{E38AC452-2E66-415F-B744-AF5A4C1169EF}" type="sibTrans" cxnId="{06AC5D6D-F042-4E0A-B562-7A4AD98C9275}">
      <dgm:prSet/>
      <dgm:spPr/>
      <dgm:t>
        <a:bodyPr/>
        <a:lstStyle/>
        <a:p>
          <a:endParaRPr lang="ru-RU"/>
        </a:p>
      </dgm:t>
    </dgm:pt>
    <dgm:pt modelId="{C72D7B35-71EF-4A94-8D25-7C71EC70A573}">
      <dgm:prSet/>
      <dgm:spPr/>
      <dgm:t>
        <a:bodyPr/>
        <a:lstStyle/>
        <a:p>
          <a:r>
            <a:rPr lang="ru-RU" smtClean="0"/>
            <a:t>Корисливий злочинець, продуманий тип</a:t>
          </a:r>
          <a:endParaRPr lang="ru-RU"/>
        </a:p>
      </dgm:t>
    </dgm:pt>
    <dgm:pt modelId="{70139823-03CC-4F34-8C6D-C19503BF0C30}" type="parTrans" cxnId="{30F35F55-C97D-4F89-8EDF-B3AF1B3C3684}">
      <dgm:prSet/>
      <dgm:spPr/>
      <dgm:t>
        <a:bodyPr/>
        <a:lstStyle/>
        <a:p>
          <a:endParaRPr lang="ru-RU"/>
        </a:p>
      </dgm:t>
    </dgm:pt>
    <dgm:pt modelId="{4750F49E-772F-48FE-8A59-2A96E483B53D}" type="sibTrans" cxnId="{30F35F55-C97D-4F89-8EDF-B3AF1B3C3684}">
      <dgm:prSet/>
      <dgm:spPr/>
      <dgm:t>
        <a:bodyPr/>
        <a:lstStyle/>
        <a:p>
          <a:endParaRPr lang="ru-RU"/>
        </a:p>
      </dgm:t>
    </dgm:pt>
    <dgm:pt modelId="{C06B5E5A-2A20-45CB-AB0A-45BB8A8830B0}">
      <dgm:prSet/>
      <dgm:spPr/>
      <dgm:t>
        <a:bodyPr/>
        <a:lstStyle/>
        <a:p>
          <a:r>
            <a:rPr lang="ru-RU" dirty="0" err="1" smtClean="0"/>
            <a:t>Звичайні</a:t>
          </a:r>
          <a:r>
            <a:rPr lang="ru-RU" dirty="0" smtClean="0"/>
            <a:t> </a:t>
          </a:r>
          <a:r>
            <a:rPr lang="ru-RU" dirty="0" err="1" smtClean="0"/>
            <a:t>бандити</a:t>
          </a:r>
          <a:r>
            <a:rPr lang="ru-RU" dirty="0" smtClean="0"/>
            <a:t> (у «</a:t>
          </a:r>
          <a:r>
            <a:rPr lang="ru-RU" dirty="0" err="1" smtClean="0"/>
            <a:t>крутих</a:t>
          </a:r>
          <a:r>
            <a:rPr lang="ru-RU" dirty="0" smtClean="0"/>
            <a:t> детективах») – </a:t>
          </a:r>
          <a:r>
            <a:rPr lang="ru-RU" dirty="0" err="1" smtClean="0"/>
            <a:t>типові</a:t>
          </a:r>
          <a:r>
            <a:rPr lang="ru-RU" dirty="0" smtClean="0"/>
            <a:t> </a:t>
          </a:r>
          <a:r>
            <a:rPr lang="ru-RU" dirty="0" err="1" smtClean="0"/>
            <a:t>американські</a:t>
          </a:r>
          <a:r>
            <a:rPr lang="ru-RU" dirty="0" smtClean="0"/>
            <a:t> </a:t>
          </a:r>
          <a:r>
            <a:rPr lang="ru-RU" dirty="0" err="1" smtClean="0"/>
            <a:t>гангстери</a:t>
          </a:r>
          <a:r>
            <a:rPr lang="ru-RU" dirty="0" smtClean="0"/>
            <a:t>, </a:t>
          </a:r>
          <a:r>
            <a:rPr lang="ru-RU" dirty="0" err="1" smtClean="0"/>
            <a:t>ворожі</a:t>
          </a:r>
          <a:r>
            <a:rPr lang="ru-RU" dirty="0" smtClean="0"/>
            <a:t> </a:t>
          </a:r>
          <a:r>
            <a:rPr lang="ru-RU" dirty="0" err="1" smtClean="0"/>
            <a:t>розвідники</a:t>
          </a:r>
          <a:r>
            <a:rPr lang="ru-RU" dirty="0" smtClean="0"/>
            <a:t> (</a:t>
          </a:r>
          <a:r>
            <a:rPr lang="ru-RU" dirty="0" err="1" smtClean="0"/>
            <a:t>шпигуни</a:t>
          </a:r>
          <a:r>
            <a:rPr lang="ru-RU" dirty="0" smtClean="0"/>
            <a:t>) – у </a:t>
          </a:r>
          <a:r>
            <a:rPr lang="ru-RU" dirty="0" err="1" smtClean="0"/>
            <a:t>шпигунських</a:t>
          </a:r>
          <a:r>
            <a:rPr lang="ru-RU" dirty="0" smtClean="0"/>
            <a:t> детективах. </a:t>
          </a:r>
          <a:endParaRPr lang="ru-RU" dirty="0"/>
        </a:p>
      </dgm:t>
    </dgm:pt>
    <dgm:pt modelId="{DA98E236-ABCD-46DD-8801-BA513659B741}" type="parTrans" cxnId="{56758632-891E-4514-A676-FE356B465E16}">
      <dgm:prSet/>
      <dgm:spPr/>
      <dgm:t>
        <a:bodyPr/>
        <a:lstStyle/>
        <a:p>
          <a:endParaRPr lang="ru-RU"/>
        </a:p>
      </dgm:t>
    </dgm:pt>
    <dgm:pt modelId="{C5F4EA86-2C50-4D4B-A873-572FF90FD072}" type="sibTrans" cxnId="{56758632-891E-4514-A676-FE356B465E16}">
      <dgm:prSet/>
      <dgm:spPr/>
      <dgm:t>
        <a:bodyPr/>
        <a:lstStyle/>
        <a:p>
          <a:endParaRPr lang="ru-RU"/>
        </a:p>
      </dgm:t>
    </dgm:pt>
    <dgm:pt modelId="{DAB6F6D8-1F89-411A-A20D-86FCEE57D32C}" type="pres">
      <dgm:prSet presAssocID="{3BB557B7-6CA7-4B58-A921-1E909494C8C1}" presName="diagram" presStyleCnt="0">
        <dgm:presLayoutVars>
          <dgm:dir/>
          <dgm:resizeHandles val="exact"/>
        </dgm:presLayoutVars>
      </dgm:prSet>
      <dgm:spPr/>
    </dgm:pt>
    <dgm:pt modelId="{EC13C503-F6A5-4668-BE9F-BAD7834D870F}" type="pres">
      <dgm:prSet presAssocID="{1D1D3D20-4767-4472-B7A7-F00D90B97F49}" presName="node" presStyleLbl="node1" presStyleIdx="0" presStyleCnt="17">
        <dgm:presLayoutVars>
          <dgm:bulletEnabled val="1"/>
        </dgm:presLayoutVars>
      </dgm:prSet>
      <dgm:spPr/>
    </dgm:pt>
    <dgm:pt modelId="{45A54289-B820-4F89-A988-D79B1208B8E5}" type="pres">
      <dgm:prSet presAssocID="{AFF3F546-A000-4635-8BE1-0D1CDD6293AB}" presName="sibTrans" presStyleCnt="0"/>
      <dgm:spPr/>
    </dgm:pt>
    <dgm:pt modelId="{1EE76B2C-C623-465C-8636-2632AA81B7A2}" type="pres">
      <dgm:prSet presAssocID="{250CF8C9-1612-45F9-BDFB-9F8B71737A8A}" presName="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C814D-CBC7-458F-B2AF-C31E88917C90}" type="pres">
      <dgm:prSet presAssocID="{3FB62AB4-05E3-4205-A6C9-EC40B78189FA}" presName="sibTrans" presStyleCnt="0"/>
      <dgm:spPr/>
    </dgm:pt>
    <dgm:pt modelId="{46536722-0412-447C-89AE-5B920CAE33DF}" type="pres">
      <dgm:prSet presAssocID="{32DECAC9-EC6B-40C1-AC3A-591311035BCC}" presName="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9C73F-7DD9-4A3F-B472-7EA533512016}" type="pres">
      <dgm:prSet presAssocID="{28E2A4A0-345A-4981-BB39-8C083CB3A62F}" presName="sibTrans" presStyleCnt="0"/>
      <dgm:spPr/>
    </dgm:pt>
    <dgm:pt modelId="{95FFF315-82AC-479F-839F-0D6E5D5C7DF6}" type="pres">
      <dgm:prSet presAssocID="{4ABE0A34-C02B-470C-B047-3195C097D11D}" presName="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D817D-DBC2-439D-AB98-8F725032CAAF}" type="pres">
      <dgm:prSet presAssocID="{DC171038-7E23-4183-A07F-059F98DD2B97}" presName="sibTrans" presStyleCnt="0"/>
      <dgm:spPr/>
    </dgm:pt>
    <dgm:pt modelId="{225C6099-A767-42D7-BCCB-390CF5572776}" type="pres">
      <dgm:prSet presAssocID="{08E4A5FC-42FD-4104-8BA2-686AD9B4A51C}" presName="node" presStyleLbl="node1" presStyleIdx="4" presStyleCnt="17">
        <dgm:presLayoutVars>
          <dgm:bulletEnabled val="1"/>
        </dgm:presLayoutVars>
      </dgm:prSet>
      <dgm:spPr/>
    </dgm:pt>
    <dgm:pt modelId="{E7499C69-ED4C-4632-9D63-6CF3700DA01C}" type="pres">
      <dgm:prSet presAssocID="{1AA1F23A-F418-4E7B-8DC7-67E804B56A84}" presName="sibTrans" presStyleCnt="0"/>
      <dgm:spPr/>
    </dgm:pt>
    <dgm:pt modelId="{CA96C363-7B75-4699-8CFA-E5A192AD5C6E}" type="pres">
      <dgm:prSet presAssocID="{18771298-9212-4E3D-9ABB-A41B8D2E716A}" presName="node" presStyleLbl="node1" presStyleIdx="5" presStyleCnt="17">
        <dgm:presLayoutVars>
          <dgm:bulletEnabled val="1"/>
        </dgm:presLayoutVars>
      </dgm:prSet>
      <dgm:spPr/>
    </dgm:pt>
    <dgm:pt modelId="{D4DFD4F3-01BF-4CA8-A859-413A5D46DA60}" type="pres">
      <dgm:prSet presAssocID="{D1CEA34A-DE00-4D9D-9AD7-B6F953DD3061}" presName="sibTrans" presStyleCnt="0"/>
      <dgm:spPr/>
    </dgm:pt>
    <dgm:pt modelId="{BD5453F1-CAE7-4F9B-80D4-1411ABF9055B}" type="pres">
      <dgm:prSet presAssocID="{6CACED69-B28F-4A30-B80A-742484461265}" presName="node" presStyleLbl="node1" presStyleIdx="6" presStyleCnt="17">
        <dgm:presLayoutVars>
          <dgm:bulletEnabled val="1"/>
        </dgm:presLayoutVars>
      </dgm:prSet>
      <dgm:spPr/>
    </dgm:pt>
    <dgm:pt modelId="{5F90F2B2-5480-493D-98D0-FD71CA17EA51}" type="pres">
      <dgm:prSet presAssocID="{CB2BC58D-5DF0-4B92-BA2F-0D94E47BFFF7}" presName="sibTrans" presStyleCnt="0"/>
      <dgm:spPr/>
    </dgm:pt>
    <dgm:pt modelId="{F0D0D836-139C-4259-8A5C-167B71A2C1CD}" type="pres">
      <dgm:prSet presAssocID="{3D0D3A49-846D-4FF8-AF3A-2584A7B76FFA}" presName="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97989-1BD1-4C26-9510-95B6E4B2BD54}" type="pres">
      <dgm:prSet presAssocID="{26A6B536-8AB3-40FC-8973-586356E7799A}" presName="sibTrans" presStyleCnt="0"/>
      <dgm:spPr/>
    </dgm:pt>
    <dgm:pt modelId="{7C023CF8-D64A-4C82-8466-A4DABA1D085F}" type="pres">
      <dgm:prSet presAssocID="{54D4EC56-E6E0-424F-B056-DA46D54F3983}" presName="node" presStyleLbl="node1" presStyleIdx="8" presStyleCnt="17">
        <dgm:presLayoutVars>
          <dgm:bulletEnabled val="1"/>
        </dgm:presLayoutVars>
      </dgm:prSet>
      <dgm:spPr/>
    </dgm:pt>
    <dgm:pt modelId="{95AA040D-E35C-43E7-AF81-35EDAED7B1C1}" type="pres">
      <dgm:prSet presAssocID="{A2B43F14-89F7-48B5-8116-6F6AD16FD5B8}" presName="sibTrans" presStyleCnt="0"/>
      <dgm:spPr/>
    </dgm:pt>
    <dgm:pt modelId="{2666F7E9-0B21-4B23-A4C4-99AD5D416842}" type="pres">
      <dgm:prSet presAssocID="{A476A355-EA6B-4B3B-AB5A-8FA0BC85A856}" presName="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11BC6-2078-4ADE-8E16-8A8309475EC8}" type="pres">
      <dgm:prSet presAssocID="{7577FF31-35CB-4ABF-90D8-5F95B6CEA359}" presName="sibTrans" presStyleCnt="0"/>
      <dgm:spPr/>
    </dgm:pt>
    <dgm:pt modelId="{E86F4F0A-683E-4826-98E0-9A047B066C64}" type="pres">
      <dgm:prSet presAssocID="{1FC3D63C-E1F8-42AC-82DE-D1B20E514A89}" presName="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FA052-B204-4B9F-82C4-B29269321F18}" type="pres">
      <dgm:prSet presAssocID="{17F86FF1-475D-4A1F-A8E3-E9C3B6C8F6DF}" presName="sibTrans" presStyleCnt="0"/>
      <dgm:spPr/>
    </dgm:pt>
    <dgm:pt modelId="{2CF7756A-7B7E-4248-B8EA-4A460C854C0F}" type="pres">
      <dgm:prSet presAssocID="{1AA1A354-6C54-44B2-B4F5-3ED2D527E7B8}" presName="node" presStyleLbl="node1" presStyleIdx="11" presStyleCnt="17">
        <dgm:presLayoutVars>
          <dgm:bulletEnabled val="1"/>
        </dgm:presLayoutVars>
      </dgm:prSet>
      <dgm:spPr/>
    </dgm:pt>
    <dgm:pt modelId="{3C98769C-84DB-4AE4-ABB8-81E0F244C201}" type="pres">
      <dgm:prSet presAssocID="{54BFE48F-B208-44A0-87CA-D3BC910D86D8}" presName="sibTrans" presStyleCnt="0"/>
      <dgm:spPr/>
    </dgm:pt>
    <dgm:pt modelId="{ABBAA6E7-E68D-42D6-B53A-153DBE70542A}" type="pres">
      <dgm:prSet presAssocID="{72242D4E-66D8-49DE-BE4E-EE439D02924E}" presName="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2C29B-FC9A-42D4-8E5F-B635BF9674BE}" type="pres">
      <dgm:prSet presAssocID="{E0CAB630-2972-4B77-A6D8-4C93FB3C1351}" presName="sibTrans" presStyleCnt="0"/>
      <dgm:spPr/>
    </dgm:pt>
    <dgm:pt modelId="{1E5650E5-3BF5-4121-87C1-51FFA389F3DD}" type="pres">
      <dgm:prSet presAssocID="{8A035BBB-41CA-48FE-9995-A2010FE80560}" presName="node" presStyleLbl="node1" presStyleIdx="13" presStyleCnt="17">
        <dgm:presLayoutVars>
          <dgm:bulletEnabled val="1"/>
        </dgm:presLayoutVars>
      </dgm:prSet>
      <dgm:spPr/>
    </dgm:pt>
    <dgm:pt modelId="{83FC0218-18F2-4547-9C57-98395FCE6D38}" type="pres">
      <dgm:prSet presAssocID="{408CE62A-65CA-4863-82F5-1E44AAADB884}" presName="sibTrans" presStyleCnt="0"/>
      <dgm:spPr/>
    </dgm:pt>
    <dgm:pt modelId="{6A685DC0-C99E-4E38-ACA1-7A2ED6AE020B}" type="pres">
      <dgm:prSet presAssocID="{8AC64C4D-034E-4C1A-B211-685199BE691A}" presName="node" presStyleLbl="node1" presStyleIdx="14" presStyleCnt="17">
        <dgm:presLayoutVars>
          <dgm:bulletEnabled val="1"/>
        </dgm:presLayoutVars>
      </dgm:prSet>
      <dgm:spPr/>
    </dgm:pt>
    <dgm:pt modelId="{047350E6-3649-4623-A040-2D55637E39E4}" type="pres">
      <dgm:prSet presAssocID="{E38AC452-2E66-415F-B744-AF5A4C1169EF}" presName="sibTrans" presStyleCnt="0"/>
      <dgm:spPr/>
    </dgm:pt>
    <dgm:pt modelId="{8447A350-CAB1-4427-8A23-A138B0F183AE}" type="pres">
      <dgm:prSet presAssocID="{C06B5E5A-2A20-45CB-AB0A-45BB8A8830B0}" presName="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A6C2A-5B9E-4E07-BED0-A47979194DAD}" type="pres">
      <dgm:prSet presAssocID="{C5F4EA86-2C50-4D4B-A873-572FF90FD072}" presName="sibTrans" presStyleCnt="0"/>
      <dgm:spPr/>
    </dgm:pt>
    <dgm:pt modelId="{8CA4F877-3319-4978-BD2E-35F2148B4ABB}" type="pres">
      <dgm:prSet presAssocID="{C72D7B35-71EF-4A94-8D25-7C71EC70A573}" presName="node" presStyleLbl="node1" presStyleIdx="16" presStyleCnt="17">
        <dgm:presLayoutVars>
          <dgm:bulletEnabled val="1"/>
        </dgm:presLayoutVars>
      </dgm:prSet>
      <dgm:spPr/>
    </dgm:pt>
  </dgm:ptLst>
  <dgm:cxnLst>
    <dgm:cxn modelId="{D4F28052-70B4-4D5C-A25C-E0D91D801076}" type="presOf" srcId="{C72D7B35-71EF-4A94-8D25-7C71EC70A573}" destId="{8CA4F877-3319-4978-BD2E-35F2148B4ABB}" srcOrd="0" destOrd="0" presId="urn:microsoft.com/office/officeart/2005/8/layout/default"/>
    <dgm:cxn modelId="{963FA5C6-DFE3-4636-895E-FDD8D6AB07FD}" srcId="{3BB557B7-6CA7-4B58-A921-1E909494C8C1}" destId="{1AA1A354-6C54-44B2-B4F5-3ED2D527E7B8}" srcOrd="11" destOrd="0" parTransId="{EE7F3A1C-7D6C-458F-BA82-1F4AF699A490}" sibTransId="{54BFE48F-B208-44A0-87CA-D3BC910D86D8}"/>
    <dgm:cxn modelId="{7FDF6815-0897-4598-89E7-85A520F38417}" srcId="{3BB557B7-6CA7-4B58-A921-1E909494C8C1}" destId="{4ABE0A34-C02B-470C-B047-3195C097D11D}" srcOrd="3" destOrd="0" parTransId="{FC148D0F-E770-49B7-A0DF-BAE3694663DB}" sibTransId="{DC171038-7E23-4183-A07F-059F98DD2B97}"/>
    <dgm:cxn modelId="{D443CC9D-B6F8-488A-8CDB-16D7806920E4}" type="presOf" srcId="{18771298-9212-4E3D-9ABB-A41B8D2E716A}" destId="{CA96C363-7B75-4699-8CFA-E5A192AD5C6E}" srcOrd="0" destOrd="0" presId="urn:microsoft.com/office/officeart/2005/8/layout/default"/>
    <dgm:cxn modelId="{09FE4286-92CB-41E2-BEF2-6FF2B097525B}" type="presOf" srcId="{1AA1A354-6C54-44B2-B4F5-3ED2D527E7B8}" destId="{2CF7756A-7B7E-4248-B8EA-4A460C854C0F}" srcOrd="0" destOrd="0" presId="urn:microsoft.com/office/officeart/2005/8/layout/default"/>
    <dgm:cxn modelId="{9BD248ED-ACBA-4613-A152-1D9DA6A1A222}" type="presOf" srcId="{32DECAC9-EC6B-40C1-AC3A-591311035BCC}" destId="{46536722-0412-447C-89AE-5B920CAE33DF}" srcOrd="0" destOrd="0" presId="urn:microsoft.com/office/officeart/2005/8/layout/default"/>
    <dgm:cxn modelId="{CCF3C34A-4387-4AC1-8F52-9040B172DBF2}" srcId="{3BB557B7-6CA7-4B58-A921-1E909494C8C1}" destId="{08E4A5FC-42FD-4104-8BA2-686AD9B4A51C}" srcOrd="4" destOrd="0" parTransId="{BE13CEA5-736F-4525-8625-EF91A662F89C}" sibTransId="{1AA1F23A-F418-4E7B-8DC7-67E804B56A84}"/>
    <dgm:cxn modelId="{06AC5D6D-F042-4E0A-B562-7A4AD98C9275}" srcId="{3BB557B7-6CA7-4B58-A921-1E909494C8C1}" destId="{8AC64C4D-034E-4C1A-B211-685199BE691A}" srcOrd="14" destOrd="0" parTransId="{B9DE5DB8-E47B-4390-9C8A-C4BCE0C9D39F}" sibTransId="{E38AC452-2E66-415F-B744-AF5A4C1169EF}"/>
    <dgm:cxn modelId="{3AD77AEA-969E-4B24-A73E-821525B8BA0A}" srcId="{3BB557B7-6CA7-4B58-A921-1E909494C8C1}" destId="{54D4EC56-E6E0-424F-B056-DA46D54F3983}" srcOrd="8" destOrd="0" parTransId="{642B0C5C-2AB7-4F00-B23F-6B41713108C8}" sibTransId="{A2B43F14-89F7-48B5-8116-6F6AD16FD5B8}"/>
    <dgm:cxn modelId="{7C7209B9-8CCC-427C-B9F6-6697E68B5F89}" srcId="{3BB557B7-6CA7-4B58-A921-1E909494C8C1}" destId="{72242D4E-66D8-49DE-BE4E-EE439D02924E}" srcOrd="12" destOrd="0" parTransId="{721E4953-5BEA-4DDD-B780-3591F6CE54AD}" sibTransId="{E0CAB630-2972-4B77-A6D8-4C93FB3C1351}"/>
    <dgm:cxn modelId="{BA97DBE7-B667-4A5C-B774-B3B4B71FCC48}" type="presOf" srcId="{1FC3D63C-E1F8-42AC-82DE-D1B20E514A89}" destId="{E86F4F0A-683E-4826-98E0-9A047B066C64}" srcOrd="0" destOrd="0" presId="urn:microsoft.com/office/officeart/2005/8/layout/default"/>
    <dgm:cxn modelId="{05042418-E3B0-4582-B341-0470FB9D1CA7}" type="presOf" srcId="{C06B5E5A-2A20-45CB-AB0A-45BB8A8830B0}" destId="{8447A350-CAB1-4427-8A23-A138B0F183AE}" srcOrd="0" destOrd="0" presId="urn:microsoft.com/office/officeart/2005/8/layout/default"/>
    <dgm:cxn modelId="{F21534FE-D858-47E6-A63E-48DCF08059AF}" type="presOf" srcId="{8AC64C4D-034E-4C1A-B211-685199BE691A}" destId="{6A685DC0-C99E-4E38-ACA1-7A2ED6AE020B}" srcOrd="0" destOrd="0" presId="urn:microsoft.com/office/officeart/2005/8/layout/default"/>
    <dgm:cxn modelId="{FDFE7A45-31BB-4145-AB7A-958A77737F90}" type="presOf" srcId="{08E4A5FC-42FD-4104-8BA2-686AD9B4A51C}" destId="{225C6099-A767-42D7-BCCB-390CF5572776}" srcOrd="0" destOrd="0" presId="urn:microsoft.com/office/officeart/2005/8/layout/default"/>
    <dgm:cxn modelId="{B8CE9BD4-1D0E-4F54-8BA7-406A18569FC0}" type="presOf" srcId="{1D1D3D20-4767-4472-B7A7-F00D90B97F49}" destId="{EC13C503-F6A5-4668-BE9F-BAD7834D870F}" srcOrd="0" destOrd="0" presId="urn:microsoft.com/office/officeart/2005/8/layout/default"/>
    <dgm:cxn modelId="{F156F601-A4FD-4901-9C3C-DD07F41D163C}" srcId="{3BB557B7-6CA7-4B58-A921-1E909494C8C1}" destId="{6CACED69-B28F-4A30-B80A-742484461265}" srcOrd="6" destOrd="0" parTransId="{3DE792DA-F389-41D3-9271-B7E859C25FBA}" sibTransId="{CB2BC58D-5DF0-4B92-BA2F-0D94E47BFFF7}"/>
    <dgm:cxn modelId="{D7DF0B49-EE1B-4994-AEFB-FE51A15FBCC1}" type="presOf" srcId="{4ABE0A34-C02B-470C-B047-3195C097D11D}" destId="{95FFF315-82AC-479F-839F-0D6E5D5C7DF6}" srcOrd="0" destOrd="0" presId="urn:microsoft.com/office/officeart/2005/8/layout/default"/>
    <dgm:cxn modelId="{81B4828B-C14E-4519-903E-E953251BEFDA}" srcId="{3BB557B7-6CA7-4B58-A921-1E909494C8C1}" destId="{32DECAC9-EC6B-40C1-AC3A-591311035BCC}" srcOrd="2" destOrd="0" parTransId="{61124CE0-7B0E-4146-A0BE-320C2126DE31}" sibTransId="{28E2A4A0-345A-4981-BB39-8C083CB3A62F}"/>
    <dgm:cxn modelId="{30F35F55-C97D-4F89-8EDF-B3AF1B3C3684}" srcId="{3BB557B7-6CA7-4B58-A921-1E909494C8C1}" destId="{C72D7B35-71EF-4A94-8D25-7C71EC70A573}" srcOrd="16" destOrd="0" parTransId="{70139823-03CC-4F34-8C6D-C19503BF0C30}" sibTransId="{4750F49E-772F-48FE-8A59-2A96E483B53D}"/>
    <dgm:cxn modelId="{362A0DCA-0175-45FF-A079-CB29DC1BE541}" type="presOf" srcId="{54D4EC56-E6E0-424F-B056-DA46D54F3983}" destId="{7C023CF8-D64A-4C82-8466-A4DABA1D085F}" srcOrd="0" destOrd="0" presId="urn:microsoft.com/office/officeart/2005/8/layout/default"/>
    <dgm:cxn modelId="{642682A2-41B9-4C30-A55E-8BEB78153E4B}" srcId="{3BB557B7-6CA7-4B58-A921-1E909494C8C1}" destId="{18771298-9212-4E3D-9ABB-A41B8D2E716A}" srcOrd="5" destOrd="0" parTransId="{F824F86B-4516-4EAE-BD71-7389B3E72D06}" sibTransId="{D1CEA34A-DE00-4D9D-9AD7-B6F953DD3061}"/>
    <dgm:cxn modelId="{FBA42EAF-E973-43D3-9011-A0D1F6648855}" srcId="{3BB557B7-6CA7-4B58-A921-1E909494C8C1}" destId="{8A035BBB-41CA-48FE-9995-A2010FE80560}" srcOrd="13" destOrd="0" parTransId="{39BE8C2C-FE25-4373-9313-B747A8717D4B}" sibTransId="{408CE62A-65CA-4863-82F5-1E44AAADB884}"/>
    <dgm:cxn modelId="{BB7E7222-86EA-4963-87D9-61CCF4C0EC5A}" type="presOf" srcId="{8A035BBB-41CA-48FE-9995-A2010FE80560}" destId="{1E5650E5-3BF5-4121-87C1-51FFA389F3DD}" srcOrd="0" destOrd="0" presId="urn:microsoft.com/office/officeart/2005/8/layout/default"/>
    <dgm:cxn modelId="{02A13590-44DD-4CD8-8609-0A6EB3688D24}" type="presOf" srcId="{A476A355-EA6B-4B3B-AB5A-8FA0BC85A856}" destId="{2666F7E9-0B21-4B23-A4C4-99AD5D416842}" srcOrd="0" destOrd="0" presId="urn:microsoft.com/office/officeart/2005/8/layout/default"/>
    <dgm:cxn modelId="{56758632-891E-4514-A676-FE356B465E16}" srcId="{3BB557B7-6CA7-4B58-A921-1E909494C8C1}" destId="{C06B5E5A-2A20-45CB-AB0A-45BB8A8830B0}" srcOrd="15" destOrd="0" parTransId="{DA98E236-ABCD-46DD-8801-BA513659B741}" sibTransId="{C5F4EA86-2C50-4D4B-A873-572FF90FD072}"/>
    <dgm:cxn modelId="{B6B6C652-CD53-426F-9DB3-09B918D5412F}" srcId="{3BB557B7-6CA7-4B58-A921-1E909494C8C1}" destId="{A476A355-EA6B-4B3B-AB5A-8FA0BC85A856}" srcOrd="9" destOrd="0" parTransId="{251CBCBD-BB71-4FE0-A44C-47997C343B02}" sibTransId="{7577FF31-35CB-4ABF-90D8-5F95B6CEA359}"/>
    <dgm:cxn modelId="{6C11E6D1-2273-4173-9B41-B1697EABE90D}" type="presOf" srcId="{72242D4E-66D8-49DE-BE4E-EE439D02924E}" destId="{ABBAA6E7-E68D-42D6-B53A-153DBE70542A}" srcOrd="0" destOrd="0" presId="urn:microsoft.com/office/officeart/2005/8/layout/default"/>
    <dgm:cxn modelId="{E6B3C02B-DC17-4E2D-9CA9-EED1888B82FE}" srcId="{3BB557B7-6CA7-4B58-A921-1E909494C8C1}" destId="{1D1D3D20-4767-4472-B7A7-F00D90B97F49}" srcOrd="0" destOrd="0" parTransId="{A6A53379-1198-4E7B-A3AB-480D917B86A3}" sibTransId="{AFF3F546-A000-4635-8BE1-0D1CDD6293AB}"/>
    <dgm:cxn modelId="{E26C43CD-0205-4500-9EFD-18731E26B499}" type="presOf" srcId="{3D0D3A49-846D-4FF8-AF3A-2584A7B76FFA}" destId="{F0D0D836-139C-4259-8A5C-167B71A2C1CD}" srcOrd="0" destOrd="0" presId="urn:microsoft.com/office/officeart/2005/8/layout/default"/>
    <dgm:cxn modelId="{8273EE56-41BC-430E-B250-E513672DEB44}" type="presOf" srcId="{250CF8C9-1612-45F9-BDFB-9F8B71737A8A}" destId="{1EE76B2C-C623-465C-8636-2632AA81B7A2}" srcOrd="0" destOrd="0" presId="urn:microsoft.com/office/officeart/2005/8/layout/default"/>
    <dgm:cxn modelId="{CB93FA1F-60D2-43F1-B381-BAE7A3B6E12B}" srcId="{3BB557B7-6CA7-4B58-A921-1E909494C8C1}" destId="{250CF8C9-1612-45F9-BDFB-9F8B71737A8A}" srcOrd="1" destOrd="0" parTransId="{1DC8E598-4F4B-4D3F-825F-DD2FBA5ECFB9}" sibTransId="{3FB62AB4-05E3-4205-A6C9-EC40B78189FA}"/>
    <dgm:cxn modelId="{F53456EC-AFE9-452E-B523-DA571D6808FD}" srcId="{3BB557B7-6CA7-4B58-A921-1E909494C8C1}" destId="{3D0D3A49-846D-4FF8-AF3A-2584A7B76FFA}" srcOrd="7" destOrd="0" parTransId="{88A372E1-9524-43E0-9D21-70AD8DE3FD94}" sibTransId="{26A6B536-8AB3-40FC-8973-586356E7799A}"/>
    <dgm:cxn modelId="{21AA387D-CDB7-47F5-A4F9-85D965107A6B}" type="presOf" srcId="{3BB557B7-6CA7-4B58-A921-1E909494C8C1}" destId="{DAB6F6D8-1F89-411A-A20D-86FCEE57D32C}" srcOrd="0" destOrd="0" presId="urn:microsoft.com/office/officeart/2005/8/layout/default"/>
    <dgm:cxn modelId="{30A75988-5C57-468E-BD8A-04F18B54F428}" srcId="{3BB557B7-6CA7-4B58-A921-1E909494C8C1}" destId="{1FC3D63C-E1F8-42AC-82DE-D1B20E514A89}" srcOrd="10" destOrd="0" parTransId="{57777E11-8E58-4BD2-A4C9-9C670D6D4515}" sibTransId="{17F86FF1-475D-4A1F-A8E3-E9C3B6C8F6DF}"/>
    <dgm:cxn modelId="{04CC36EF-2017-449B-9353-002FDB37E4D5}" type="presOf" srcId="{6CACED69-B28F-4A30-B80A-742484461265}" destId="{BD5453F1-CAE7-4F9B-80D4-1411ABF9055B}" srcOrd="0" destOrd="0" presId="urn:microsoft.com/office/officeart/2005/8/layout/default"/>
    <dgm:cxn modelId="{0243700D-8735-4223-883A-2822327FB823}" type="presParOf" srcId="{DAB6F6D8-1F89-411A-A20D-86FCEE57D32C}" destId="{EC13C503-F6A5-4668-BE9F-BAD7834D870F}" srcOrd="0" destOrd="0" presId="urn:microsoft.com/office/officeart/2005/8/layout/default"/>
    <dgm:cxn modelId="{A6BBB602-9FEA-4370-A097-F251E2270DEB}" type="presParOf" srcId="{DAB6F6D8-1F89-411A-A20D-86FCEE57D32C}" destId="{45A54289-B820-4F89-A988-D79B1208B8E5}" srcOrd="1" destOrd="0" presId="urn:microsoft.com/office/officeart/2005/8/layout/default"/>
    <dgm:cxn modelId="{61D74206-0E06-4607-8849-8F17931A3557}" type="presParOf" srcId="{DAB6F6D8-1F89-411A-A20D-86FCEE57D32C}" destId="{1EE76B2C-C623-465C-8636-2632AA81B7A2}" srcOrd="2" destOrd="0" presId="urn:microsoft.com/office/officeart/2005/8/layout/default"/>
    <dgm:cxn modelId="{2A5CD8BF-12DC-40E4-9549-42E7068E2FB4}" type="presParOf" srcId="{DAB6F6D8-1F89-411A-A20D-86FCEE57D32C}" destId="{7B7C814D-CBC7-458F-B2AF-C31E88917C90}" srcOrd="3" destOrd="0" presId="urn:microsoft.com/office/officeart/2005/8/layout/default"/>
    <dgm:cxn modelId="{233F1E6F-6681-4CBF-BBF0-3691D421AFB7}" type="presParOf" srcId="{DAB6F6D8-1F89-411A-A20D-86FCEE57D32C}" destId="{46536722-0412-447C-89AE-5B920CAE33DF}" srcOrd="4" destOrd="0" presId="urn:microsoft.com/office/officeart/2005/8/layout/default"/>
    <dgm:cxn modelId="{ED935445-4CF7-4791-8872-FB6156E687F3}" type="presParOf" srcId="{DAB6F6D8-1F89-411A-A20D-86FCEE57D32C}" destId="{E759C73F-7DD9-4A3F-B472-7EA533512016}" srcOrd="5" destOrd="0" presId="urn:microsoft.com/office/officeart/2005/8/layout/default"/>
    <dgm:cxn modelId="{2AC357B2-829A-4B63-AF39-F495F5597BEC}" type="presParOf" srcId="{DAB6F6D8-1F89-411A-A20D-86FCEE57D32C}" destId="{95FFF315-82AC-479F-839F-0D6E5D5C7DF6}" srcOrd="6" destOrd="0" presId="urn:microsoft.com/office/officeart/2005/8/layout/default"/>
    <dgm:cxn modelId="{3C92248B-CD91-42CF-9567-03CFDCD81858}" type="presParOf" srcId="{DAB6F6D8-1F89-411A-A20D-86FCEE57D32C}" destId="{A1BD817D-DBC2-439D-AB98-8F725032CAAF}" srcOrd="7" destOrd="0" presId="urn:microsoft.com/office/officeart/2005/8/layout/default"/>
    <dgm:cxn modelId="{85572229-B56C-4FB1-8A67-E1393BF6E5D2}" type="presParOf" srcId="{DAB6F6D8-1F89-411A-A20D-86FCEE57D32C}" destId="{225C6099-A767-42D7-BCCB-390CF5572776}" srcOrd="8" destOrd="0" presId="urn:microsoft.com/office/officeart/2005/8/layout/default"/>
    <dgm:cxn modelId="{99046844-9B46-4405-9AA6-F242D85DA697}" type="presParOf" srcId="{DAB6F6D8-1F89-411A-A20D-86FCEE57D32C}" destId="{E7499C69-ED4C-4632-9D63-6CF3700DA01C}" srcOrd="9" destOrd="0" presId="urn:microsoft.com/office/officeart/2005/8/layout/default"/>
    <dgm:cxn modelId="{C774E574-AD0D-4959-8FBF-A74AF0479DA3}" type="presParOf" srcId="{DAB6F6D8-1F89-411A-A20D-86FCEE57D32C}" destId="{CA96C363-7B75-4699-8CFA-E5A192AD5C6E}" srcOrd="10" destOrd="0" presId="urn:microsoft.com/office/officeart/2005/8/layout/default"/>
    <dgm:cxn modelId="{FF7A4949-4D67-4A37-A8D4-54A18A118A28}" type="presParOf" srcId="{DAB6F6D8-1F89-411A-A20D-86FCEE57D32C}" destId="{D4DFD4F3-01BF-4CA8-A859-413A5D46DA60}" srcOrd="11" destOrd="0" presId="urn:microsoft.com/office/officeart/2005/8/layout/default"/>
    <dgm:cxn modelId="{42FC253A-9630-4874-A67B-3FB0B423903C}" type="presParOf" srcId="{DAB6F6D8-1F89-411A-A20D-86FCEE57D32C}" destId="{BD5453F1-CAE7-4F9B-80D4-1411ABF9055B}" srcOrd="12" destOrd="0" presId="urn:microsoft.com/office/officeart/2005/8/layout/default"/>
    <dgm:cxn modelId="{7E758C68-926C-4E53-B007-69EF338EAEE6}" type="presParOf" srcId="{DAB6F6D8-1F89-411A-A20D-86FCEE57D32C}" destId="{5F90F2B2-5480-493D-98D0-FD71CA17EA51}" srcOrd="13" destOrd="0" presId="urn:microsoft.com/office/officeart/2005/8/layout/default"/>
    <dgm:cxn modelId="{70583184-85CB-49CB-BC26-9E78C545F0CB}" type="presParOf" srcId="{DAB6F6D8-1F89-411A-A20D-86FCEE57D32C}" destId="{F0D0D836-139C-4259-8A5C-167B71A2C1CD}" srcOrd="14" destOrd="0" presId="urn:microsoft.com/office/officeart/2005/8/layout/default"/>
    <dgm:cxn modelId="{E5BBB200-3EF5-49AA-A5DB-A40A226D8985}" type="presParOf" srcId="{DAB6F6D8-1F89-411A-A20D-86FCEE57D32C}" destId="{DEC97989-1BD1-4C26-9510-95B6E4B2BD54}" srcOrd="15" destOrd="0" presId="urn:microsoft.com/office/officeart/2005/8/layout/default"/>
    <dgm:cxn modelId="{9726025A-E30B-494B-8FD2-1DAB55B6F7FF}" type="presParOf" srcId="{DAB6F6D8-1F89-411A-A20D-86FCEE57D32C}" destId="{7C023CF8-D64A-4C82-8466-A4DABA1D085F}" srcOrd="16" destOrd="0" presId="urn:microsoft.com/office/officeart/2005/8/layout/default"/>
    <dgm:cxn modelId="{041A355D-DD93-4243-B870-3B636CC65FC0}" type="presParOf" srcId="{DAB6F6D8-1F89-411A-A20D-86FCEE57D32C}" destId="{95AA040D-E35C-43E7-AF81-35EDAED7B1C1}" srcOrd="17" destOrd="0" presId="urn:microsoft.com/office/officeart/2005/8/layout/default"/>
    <dgm:cxn modelId="{CAF32E03-5D2E-4C33-AF74-0CECD62D1293}" type="presParOf" srcId="{DAB6F6D8-1F89-411A-A20D-86FCEE57D32C}" destId="{2666F7E9-0B21-4B23-A4C4-99AD5D416842}" srcOrd="18" destOrd="0" presId="urn:microsoft.com/office/officeart/2005/8/layout/default"/>
    <dgm:cxn modelId="{B7E74FA5-A218-4F3B-AECE-142E03C9D675}" type="presParOf" srcId="{DAB6F6D8-1F89-411A-A20D-86FCEE57D32C}" destId="{EE211BC6-2078-4ADE-8E16-8A8309475EC8}" srcOrd="19" destOrd="0" presId="urn:microsoft.com/office/officeart/2005/8/layout/default"/>
    <dgm:cxn modelId="{82B251AE-D064-4C77-A552-50075536DF14}" type="presParOf" srcId="{DAB6F6D8-1F89-411A-A20D-86FCEE57D32C}" destId="{E86F4F0A-683E-4826-98E0-9A047B066C64}" srcOrd="20" destOrd="0" presId="urn:microsoft.com/office/officeart/2005/8/layout/default"/>
    <dgm:cxn modelId="{F08FD9D9-DC62-4A92-9B32-F78029E3AB30}" type="presParOf" srcId="{DAB6F6D8-1F89-411A-A20D-86FCEE57D32C}" destId="{B0BFA052-B204-4B9F-82C4-B29269321F18}" srcOrd="21" destOrd="0" presId="urn:microsoft.com/office/officeart/2005/8/layout/default"/>
    <dgm:cxn modelId="{8A3EBD50-F02E-4517-947E-696DAA1E8858}" type="presParOf" srcId="{DAB6F6D8-1F89-411A-A20D-86FCEE57D32C}" destId="{2CF7756A-7B7E-4248-B8EA-4A460C854C0F}" srcOrd="22" destOrd="0" presId="urn:microsoft.com/office/officeart/2005/8/layout/default"/>
    <dgm:cxn modelId="{DBD0A7F5-C6D6-414C-9C43-B5F2C99B3998}" type="presParOf" srcId="{DAB6F6D8-1F89-411A-A20D-86FCEE57D32C}" destId="{3C98769C-84DB-4AE4-ABB8-81E0F244C201}" srcOrd="23" destOrd="0" presId="urn:microsoft.com/office/officeart/2005/8/layout/default"/>
    <dgm:cxn modelId="{D1C12340-D7F7-4204-A98A-55D3794675D3}" type="presParOf" srcId="{DAB6F6D8-1F89-411A-A20D-86FCEE57D32C}" destId="{ABBAA6E7-E68D-42D6-B53A-153DBE70542A}" srcOrd="24" destOrd="0" presId="urn:microsoft.com/office/officeart/2005/8/layout/default"/>
    <dgm:cxn modelId="{1D1A1ED8-7989-4843-BD8C-42918276E348}" type="presParOf" srcId="{DAB6F6D8-1F89-411A-A20D-86FCEE57D32C}" destId="{3792C29B-FC9A-42D4-8E5F-B635BF9674BE}" srcOrd="25" destOrd="0" presId="urn:microsoft.com/office/officeart/2005/8/layout/default"/>
    <dgm:cxn modelId="{A8B000BF-CD9E-4C4F-976C-BE69E76970C0}" type="presParOf" srcId="{DAB6F6D8-1F89-411A-A20D-86FCEE57D32C}" destId="{1E5650E5-3BF5-4121-87C1-51FFA389F3DD}" srcOrd="26" destOrd="0" presId="urn:microsoft.com/office/officeart/2005/8/layout/default"/>
    <dgm:cxn modelId="{D10A73BC-2350-4C3B-936A-840CE2950368}" type="presParOf" srcId="{DAB6F6D8-1F89-411A-A20D-86FCEE57D32C}" destId="{83FC0218-18F2-4547-9C57-98395FCE6D38}" srcOrd="27" destOrd="0" presId="urn:microsoft.com/office/officeart/2005/8/layout/default"/>
    <dgm:cxn modelId="{BD7076DD-73B2-46A1-BEFA-2753BAEDDAC8}" type="presParOf" srcId="{DAB6F6D8-1F89-411A-A20D-86FCEE57D32C}" destId="{6A685DC0-C99E-4E38-ACA1-7A2ED6AE020B}" srcOrd="28" destOrd="0" presId="urn:microsoft.com/office/officeart/2005/8/layout/default"/>
    <dgm:cxn modelId="{AD8F691F-4A41-4D77-9214-B40C22283AA9}" type="presParOf" srcId="{DAB6F6D8-1F89-411A-A20D-86FCEE57D32C}" destId="{047350E6-3649-4623-A040-2D55637E39E4}" srcOrd="29" destOrd="0" presId="urn:microsoft.com/office/officeart/2005/8/layout/default"/>
    <dgm:cxn modelId="{32E86042-6ED2-49A1-BF42-311B6420D3D9}" type="presParOf" srcId="{DAB6F6D8-1F89-411A-A20D-86FCEE57D32C}" destId="{8447A350-CAB1-4427-8A23-A138B0F183AE}" srcOrd="30" destOrd="0" presId="urn:microsoft.com/office/officeart/2005/8/layout/default"/>
    <dgm:cxn modelId="{609569C4-A81E-4D86-9733-C41ADCDAC10F}" type="presParOf" srcId="{DAB6F6D8-1F89-411A-A20D-86FCEE57D32C}" destId="{B59A6C2A-5B9E-4E07-BED0-A47979194DAD}" srcOrd="31" destOrd="0" presId="urn:microsoft.com/office/officeart/2005/8/layout/default"/>
    <dgm:cxn modelId="{43933C12-83E8-43CA-8FF9-CAF70807AB41}" type="presParOf" srcId="{DAB6F6D8-1F89-411A-A20D-86FCEE57D32C}" destId="{8CA4F877-3319-4978-BD2E-35F2148B4ABB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748B7-448F-481B-85FC-601B6DFC2C3F}">
      <dsp:nvSpPr>
        <dsp:cNvPr id="0" name=""/>
        <dsp:cNvSpPr/>
      </dsp:nvSpPr>
      <dsp:spPr>
        <a:xfrm>
          <a:off x="51164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чім відрізняються англійський, французький та </a:t>
          </a:r>
          <a:r>
            <a:rPr lang="ru-RU" sz="2300" kern="1200" dirty="0" err="1" smtClean="0"/>
            <a:t>американський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детективи</a:t>
          </a:r>
          <a:r>
            <a:rPr lang="ru-RU" sz="2300" kern="1200" dirty="0" smtClean="0"/>
            <a:t> та </a:t>
          </a:r>
          <a:r>
            <a:rPr lang="ru-RU" sz="2300" kern="1200" dirty="0" err="1" smtClean="0"/>
            <a:t>яким</a:t>
          </a:r>
          <a:r>
            <a:rPr lang="ru-RU" sz="2300" kern="1200" dirty="0" smtClean="0"/>
            <a:t> є канон </a:t>
          </a:r>
          <a:r>
            <a:rPr lang="ru-RU" sz="2300" kern="1200" dirty="0" err="1" smtClean="0"/>
            <a:t>китайського</a:t>
          </a:r>
          <a:r>
            <a:rPr lang="ru-RU" sz="2300" kern="1200" dirty="0" smtClean="0"/>
            <a:t> детектива, а </a:t>
          </a:r>
          <a:r>
            <a:rPr lang="ru-RU" sz="2300" kern="1200" dirty="0" err="1" smtClean="0"/>
            <a:t>також</a:t>
          </a:r>
          <a:r>
            <a:rPr lang="ru-RU" sz="2300" kern="1200" dirty="0" smtClean="0"/>
            <a:t> -  чому в ньому велика увага приділяється тортурам</a:t>
          </a:r>
        </a:p>
      </dsp:txBody>
      <dsp:txXfrm>
        <a:off x="51164" y="362"/>
        <a:ext cx="4179867" cy="2507920"/>
      </dsp:txXfrm>
    </dsp:sp>
    <dsp:sp modelId="{478F9939-7FAC-41E0-A3B4-06A2251CBB8F}">
      <dsp:nvSpPr>
        <dsp:cNvPr id="0" name=""/>
        <dsp:cNvSpPr/>
      </dsp:nvSpPr>
      <dsp:spPr>
        <a:xfrm>
          <a:off x="4649018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чи може бути злочинцем справжній джентльмен, а детективом – тваринка</a:t>
          </a:r>
        </a:p>
      </dsp:txBody>
      <dsp:txXfrm>
        <a:off x="4649018" y="362"/>
        <a:ext cx="4179867" cy="2507920"/>
      </dsp:txXfrm>
    </dsp:sp>
    <dsp:sp modelId="{CA1434F5-5019-4ABE-841B-8C3F86BD368C}">
      <dsp:nvSpPr>
        <dsp:cNvPr id="0" name=""/>
        <dsp:cNvSpPr/>
      </dsp:nvSpPr>
      <dsp:spPr>
        <a:xfrm>
          <a:off x="51164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 якими принципами класифікують серійників</a:t>
          </a:r>
        </a:p>
      </dsp:txBody>
      <dsp:txXfrm>
        <a:off x="51164" y="2926269"/>
        <a:ext cx="4179867" cy="2507920"/>
      </dsp:txXfrm>
    </dsp:sp>
    <dsp:sp modelId="{83E99D7D-E181-413E-B972-FB76FD75D50B}">
      <dsp:nvSpPr>
        <dsp:cNvPr id="0" name=""/>
        <dsp:cNvSpPr/>
      </dsp:nvSpPr>
      <dsp:spPr>
        <a:xfrm>
          <a:off x="4649018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noProof="0" dirty="0"/>
            <a:t>які типи детективних наративів зображують соціопатів як «хороших хлопців»</a:t>
          </a:r>
        </a:p>
      </dsp:txBody>
      <dsp:txXfrm>
        <a:off x="4649018" y="2926269"/>
        <a:ext cx="4179867" cy="25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1D58E-784A-4588-BA4E-6A151716BC66}">
      <dsp:nvSpPr>
        <dsp:cNvPr id="0" name=""/>
        <dsp:cNvSpPr/>
      </dsp:nvSpPr>
      <dsp:spPr>
        <a:xfrm>
          <a:off x="826" y="467717"/>
          <a:ext cx="3223778" cy="1934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Командний детектив</a:t>
          </a:r>
          <a:endParaRPr lang="ru-RU" sz="4100" kern="1200" dirty="0"/>
        </a:p>
      </dsp:txBody>
      <dsp:txXfrm>
        <a:off x="826" y="467717"/>
        <a:ext cx="3223778" cy="1934267"/>
      </dsp:txXfrm>
    </dsp:sp>
    <dsp:sp modelId="{94E0DC45-6CF8-4788-A6CB-8749FB42D767}">
      <dsp:nvSpPr>
        <dsp:cNvPr id="0" name=""/>
        <dsp:cNvSpPr/>
      </dsp:nvSpPr>
      <dsp:spPr>
        <a:xfrm>
          <a:off x="3546982" y="467717"/>
          <a:ext cx="3223778" cy="1934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Молодіжний детектив</a:t>
          </a:r>
          <a:endParaRPr lang="ru-RU" sz="4100" kern="1200" dirty="0"/>
        </a:p>
      </dsp:txBody>
      <dsp:txXfrm>
        <a:off x="3546982" y="467717"/>
        <a:ext cx="3223778" cy="1934267"/>
      </dsp:txXfrm>
    </dsp:sp>
    <dsp:sp modelId="{8387CBA4-E32E-4EEC-8C10-19E9DCC355AA}">
      <dsp:nvSpPr>
        <dsp:cNvPr id="0" name=""/>
        <dsp:cNvSpPr/>
      </dsp:nvSpPr>
      <dsp:spPr>
        <a:xfrm>
          <a:off x="1773904" y="2724362"/>
          <a:ext cx="3223778" cy="1934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err="1" smtClean="0"/>
            <a:t>Нуарний</a:t>
          </a:r>
          <a:r>
            <a:rPr lang="uk-UA" sz="4100" kern="1200" dirty="0" smtClean="0"/>
            <a:t> детектив</a:t>
          </a:r>
          <a:endParaRPr lang="ru-RU" sz="4100" kern="1200" dirty="0"/>
        </a:p>
      </dsp:txBody>
      <dsp:txXfrm>
        <a:off x="1773904" y="2724362"/>
        <a:ext cx="3223778" cy="1934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C26F5-D69A-4FAA-A336-8CD41EE6B63F}">
      <dsp:nvSpPr>
        <dsp:cNvPr id="0" name=""/>
        <dsp:cNvSpPr/>
      </dsp:nvSpPr>
      <dsp:spPr>
        <a:xfrm>
          <a:off x="2990" y="416274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Розсудливий раціоналіст</a:t>
          </a:r>
          <a:endParaRPr lang="ru-RU" sz="1300" kern="1200" dirty="0"/>
        </a:p>
      </dsp:txBody>
      <dsp:txXfrm>
        <a:off x="2990" y="416274"/>
        <a:ext cx="1618906" cy="971343"/>
      </dsp:txXfrm>
    </dsp:sp>
    <dsp:sp modelId="{42173C5D-0E25-450B-800A-56536934F363}">
      <dsp:nvSpPr>
        <dsp:cNvPr id="0" name=""/>
        <dsp:cNvSpPr/>
      </dsp:nvSpPr>
      <dsp:spPr>
        <a:xfrm>
          <a:off x="1783786" y="416274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Закохана пара</a:t>
          </a:r>
          <a:endParaRPr lang="ru-RU" sz="1300" kern="1200" dirty="0"/>
        </a:p>
      </dsp:txBody>
      <dsp:txXfrm>
        <a:off x="1783786" y="416274"/>
        <a:ext cx="1618906" cy="971343"/>
      </dsp:txXfrm>
    </dsp:sp>
    <dsp:sp modelId="{FF5336EA-6EEC-47D6-83AD-6945F34642AC}">
      <dsp:nvSpPr>
        <dsp:cNvPr id="0" name=""/>
        <dsp:cNvSpPr/>
      </dsp:nvSpPr>
      <dsp:spPr>
        <a:xfrm>
          <a:off x="3564583" y="416274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«Справжній джентльмен»</a:t>
          </a:r>
          <a:endParaRPr lang="ru-RU" sz="1300" kern="1200"/>
        </a:p>
      </dsp:txBody>
      <dsp:txXfrm>
        <a:off x="3564583" y="416274"/>
        <a:ext cx="1618906" cy="971343"/>
      </dsp:txXfrm>
    </dsp:sp>
    <dsp:sp modelId="{265AB160-CB81-48C4-8E5E-77530DDE19F6}">
      <dsp:nvSpPr>
        <dsp:cNvPr id="0" name=""/>
        <dsp:cNvSpPr/>
      </dsp:nvSpPr>
      <dsp:spPr>
        <a:xfrm>
          <a:off x="5345380" y="416274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Інтелектуал з психічними девіаціями</a:t>
          </a:r>
          <a:endParaRPr lang="ru-RU" sz="1300" kern="1200"/>
        </a:p>
      </dsp:txBody>
      <dsp:txXfrm>
        <a:off x="5345380" y="416274"/>
        <a:ext cx="1618906" cy="971343"/>
      </dsp:txXfrm>
    </dsp:sp>
    <dsp:sp modelId="{69738FAA-0185-4BCE-9CE0-0B75A9F20F63}">
      <dsp:nvSpPr>
        <dsp:cNvPr id="0" name=""/>
        <dsp:cNvSpPr/>
      </dsp:nvSpPr>
      <dsp:spPr>
        <a:xfrm>
          <a:off x="7126177" y="416274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Аматорка</a:t>
          </a:r>
          <a:endParaRPr lang="ru-RU" sz="1300" kern="1200" dirty="0"/>
        </a:p>
      </dsp:txBody>
      <dsp:txXfrm>
        <a:off x="7126177" y="416274"/>
        <a:ext cx="1618906" cy="971343"/>
      </dsp:txXfrm>
    </dsp:sp>
    <dsp:sp modelId="{2295CD18-2F58-4CC6-91F5-A6BD7F6394DB}">
      <dsp:nvSpPr>
        <dsp:cNvPr id="0" name=""/>
        <dsp:cNvSpPr/>
      </dsp:nvSpPr>
      <dsp:spPr>
        <a:xfrm>
          <a:off x="2990" y="1549508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Комічний дивак</a:t>
          </a:r>
          <a:endParaRPr lang="ru-RU" sz="1300" kern="1200" dirty="0"/>
        </a:p>
      </dsp:txBody>
      <dsp:txXfrm>
        <a:off x="2990" y="1549508"/>
        <a:ext cx="1618906" cy="971343"/>
      </dsp:txXfrm>
    </dsp:sp>
    <dsp:sp modelId="{061A089B-52C6-4B10-868B-58957FDAFEF3}">
      <dsp:nvSpPr>
        <dsp:cNvPr id="0" name=""/>
        <dsp:cNvSpPr/>
      </dsp:nvSpPr>
      <dsp:spPr>
        <a:xfrm>
          <a:off x="1783786" y="1549508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Священнослужитель</a:t>
          </a:r>
          <a:endParaRPr lang="ru-RU" sz="1300" kern="1200"/>
        </a:p>
      </dsp:txBody>
      <dsp:txXfrm>
        <a:off x="1783786" y="1549508"/>
        <a:ext cx="1618906" cy="971343"/>
      </dsp:txXfrm>
    </dsp:sp>
    <dsp:sp modelId="{8CD97183-9902-4829-B1F7-EF937CA19F98}">
      <dsp:nvSpPr>
        <dsp:cNvPr id="0" name=""/>
        <dsp:cNvSpPr/>
      </dsp:nvSpPr>
      <dsp:spPr>
        <a:xfrm>
          <a:off x="3564583" y="1549508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Дитина, підліток</a:t>
          </a:r>
          <a:endParaRPr lang="ru-RU" sz="1300" kern="1200" dirty="0"/>
        </a:p>
      </dsp:txBody>
      <dsp:txXfrm>
        <a:off x="3564583" y="1549508"/>
        <a:ext cx="1618906" cy="971343"/>
      </dsp:txXfrm>
    </dsp:sp>
    <dsp:sp modelId="{FA0911CA-7BA7-4F5F-A9CB-F08FAFEBF610}">
      <dsp:nvSpPr>
        <dsp:cNvPr id="0" name=""/>
        <dsp:cNvSpPr/>
      </dsp:nvSpPr>
      <dsp:spPr>
        <a:xfrm>
          <a:off x="5345380" y="1549508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Цинічний-песиміст, нуарний брутал</a:t>
          </a:r>
          <a:endParaRPr lang="ru-RU" sz="1300" kern="1200" dirty="0"/>
        </a:p>
      </dsp:txBody>
      <dsp:txXfrm>
        <a:off x="5345380" y="1549508"/>
        <a:ext cx="1618906" cy="971343"/>
      </dsp:txXfrm>
    </dsp:sp>
    <dsp:sp modelId="{75FE1CF1-E24A-45B5-ABD6-6996F83AEF40}">
      <dsp:nvSpPr>
        <dsp:cNvPr id="0" name=""/>
        <dsp:cNvSpPr/>
      </dsp:nvSpPr>
      <dsp:spPr>
        <a:xfrm>
          <a:off x="7126177" y="1549508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Психолог</a:t>
          </a:r>
          <a:endParaRPr lang="ru-RU" sz="1300" kern="1200" dirty="0"/>
        </a:p>
      </dsp:txBody>
      <dsp:txXfrm>
        <a:off x="7126177" y="1549508"/>
        <a:ext cx="1618906" cy="971343"/>
      </dsp:txXfrm>
    </dsp:sp>
    <dsp:sp modelId="{7EC240E8-C51B-4C2E-BE79-E9204CC3E510}">
      <dsp:nvSpPr>
        <dsp:cNvPr id="0" name=""/>
        <dsp:cNvSpPr/>
      </dsp:nvSpPr>
      <dsp:spPr>
        <a:xfrm>
          <a:off x="2990" y="2682743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Людина з надздібностями</a:t>
          </a:r>
          <a:endParaRPr lang="ru-RU" sz="1300" kern="1200"/>
        </a:p>
      </dsp:txBody>
      <dsp:txXfrm>
        <a:off x="2990" y="2682743"/>
        <a:ext cx="1618906" cy="971343"/>
      </dsp:txXfrm>
    </dsp:sp>
    <dsp:sp modelId="{D9055620-53E2-49BC-A653-439F61CF0678}">
      <dsp:nvSpPr>
        <dsp:cNvPr id="0" name=""/>
        <dsp:cNvSpPr/>
      </dsp:nvSpPr>
      <dsp:spPr>
        <a:xfrm>
          <a:off x="1783786" y="2682743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тваринка</a:t>
          </a:r>
          <a:endParaRPr lang="ru-RU" sz="1300" kern="1200" dirty="0"/>
        </a:p>
      </dsp:txBody>
      <dsp:txXfrm>
        <a:off x="1783786" y="2682743"/>
        <a:ext cx="1618906" cy="971343"/>
      </dsp:txXfrm>
    </dsp:sp>
    <dsp:sp modelId="{B1EDBE60-A28B-449E-AC9D-E89F0D6392DF}">
      <dsp:nvSpPr>
        <dsp:cNvPr id="0" name=""/>
        <dsp:cNvSpPr/>
      </dsp:nvSpPr>
      <dsp:spPr>
        <a:xfrm>
          <a:off x="3564583" y="2682743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Хороший </a:t>
          </a:r>
          <a:r>
            <a:rPr lang="uk-UA" sz="1300" kern="1200" dirty="0" err="1" smtClean="0"/>
            <a:t>коп</a:t>
          </a:r>
          <a:endParaRPr lang="ru-RU" sz="1300" kern="1200" dirty="0"/>
        </a:p>
      </dsp:txBody>
      <dsp:txXfrm>
        <a:off x="3564583" y="2682743"/>
        <a:ext cx="1618906" cy="971343"/>
      </dsp:txXfrm>
    </dsp:sp>
    <dsp:sp modelId="{739093A4-2C3E-4053-8F7C-CD74C5395104}">
      <dsp:nvSpPr>
        <dsp:cNvPr id="0" name=""/>
        <dsp:cNvSpPr/>
      </dsp:nvSpPr>
      <dsp:spPr>
        <a:xfrm>
          <a:off x="5345380" y="2682743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Друзі-напарники</a:t>
          </a:r>
          <a:endParaRPr lang="ru-RU" sz="1300" kern="1200"/>
        </a:p>
      </dsp:txBody>
      <dsp:txXfrm>
        <a:off x="5345380" y="2682743"/>
        <a:ext cx="1618906" cy="971343"/>
      </dsp:txXfrm>
    </dsp:sp>
    <dsp:sp modelId="{D4097800-6236-4E26-9A65-35408A7E57BD}">
      <dsp:nvSpPr>
        <dsp:cNvPr id="0" name=""/>
        <dsp:cNvSpPr/>
      </dsp:nvSpPr>
      <dsp:spPr>
        <a:xfrm>
          <a:off x="7126177" y="2682743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Команда</a:t>
          </a:r>
          <a:endParaRPr lang="ru-RU" sz="1300" kern="1200" dirty="0"/>
        </a:p>
      </dsp:txBody>
      <dsp:txXfrm>
        <a:off x="7126177" y="2682743"/>
        <a:ext cx="1618906" cy="971343"/>
      </dsp:txXfrm>
    </dsp:sp>
    <dsp:sp modelId="{A575C373-FBA8-44EF-B55C-83D2A40BA739}">
      <dsp:nvSpPr>
        <dsp:cNvPr id="0" name=""/>
        <dsp:cNvSpPr/>
      </dsp:nvSpPr>
      <dsp:spPr>
        <a:xfrm>
          <a:off x="2990" y="3815977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Людина з вадами</a:t>
          </a:r>
          <a:endParaRPr lang="ru-RU" sz="1300" kern="1200" dirty="0"/>
        </a:p>
      </dsp:txBody>
      <dsp:txXfrm>
        <a:off x="2990" y="3815977"/>
        <a:ext cx="1618906" cy="971343"/>
      </dsp:txXfrm>
    </dsp:sp>
    <dsp:sp modelId="{88DC0C8E-ABD6-43AC-8D8C-127A01897CA5}">
      <dsp:nvSpPr>
        <dsp:cNvPr id="0" name=""/>
        <dsp:cNvSpPr/>
      </dsp:nvSpPr>
      <dsp:spPr>
        <a:xfrm>
          <a:off x="1783786" y="3815977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Мажор</a:t>
          </a:r>
          <a:endParaRPr lang="ru-RU" sz="1300" kern="1200" dirty="0"/>
        </a:p>
      </dsp:txBody>
      <dsp:txXfrm>
        <a:off x="1783786" y="3815977"/>
        <a:ext cx="1618906" cy="971343"/>
      </dsp:txXfrm>
    </dsp:sp>
    <dsp:sp modelId="{615E4E55-8F4E-4F4C-AFA8-B5BC9C9C764F}">
      <dsp:nvSpPr>
        <dsp:cNvPr id="0" name=""/>
        <dsp:cNvSpPr/>
      </dsp:nvSpPr>
      <dsp:spPr>
        <a:xfrm>
          <a:off x="3564583" y="3815977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Супершпигун</a:t>
          </a:r>
          <a:endParaRPr lang="ru-RU" sz="1300" kern="1200" dirty="0"/>
        </a:p>
      </dsp:txBody>
      <dsp:txXfrm>
        <a:off x="3564583" y="3815977"/>
        <a:ext cx="1618906" cy="971343"/>
      </dsp:txXfrm>
    </dsp:sp>
    <dsp:sp modelId="{47E63B09-7406-4A8A-AB92-6A3C72E0F6C5}">
      <dsp:nvSpPr>
        <dsp:cNvPr id="0" name=""/>
        <dsp:cNvSpPr/>
      </dsp:nvSpPr>
      <dsp:spPr>
        <a:xfrm>
          <a:off x="5345380" y="3815977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Злочинець</a:t>
          </a:r>
          <a:endParaRPr lang="ru-RU" sz="1300" kern="1200" dirty="0"/>
        </a:p>
      </dsp:txBody>
      <dsp:txXfrm>
        <a:off x="5345380" y="3815977"/>
        <a:ext cx="1618906" cy="971343"/>
      </dsp:txXfrm>
    </dsp:sp>
    <dsp:sp modelId="{04B3DA5D-7A45-433C-A6FD-75343984957A}">
      <dsp:nvSpPr>
        <dsp:cNvPr id="0" name=""/>
        <dsp:cNvSpPr/>
      </dsp:nvSpPr>
      <dsp:spPr>
        <a:xfrm>
          <a:off x="7126177" y="3815977"/>
          <a:ext cx="1618906" cy="9713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Емансипована жінка</a:t>
          </a:r>
          <a:endParaRPr lang="ru-RU" sz="1300" kern="1200"/>
        </a:p>
      </dsp:txBody>
      <dsp:txXfrm>
        <a:off x="7126177" y="3815977"/>
        <a:ext cx="1618906" cy="9713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3C503-F6A5-4668-BE9F-BAD7834D870F}">
      <dsp:nvSpPr>
        <dsp:cNvPr id="0" name=""/>
        <dsp:cNvSpPr/>
      </dsp:nvSpPr>
      <dsp:spPr>
        <a:xfrm>
          <a:off x="3102" y="462548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Команда</a:t>
          </a:r>
          <a:endParaRPr lang="ru-RU" sz="1100" kern="1200" dirty="0"/>
        </a:p>
      </dsp:txBody>
      <dsp:txXfrm>
        <a:off x="3102" y="462548"/>
        <a:ext cx="1679964" cy="1007978"/>
      </dsp:txXfrm>
    </dsp:sp>
    <dsp:sp modelId="{1EE76B2C-C623-465C-8636-2632AA81B7A2}">
      <dsp:nvSpPr>
        <dsp:cNvPr id="0" name=""/>
        <dsp:cNvSpPr/>
      </dsp:nvSpPr>
      <dsp:spPr>
        <a:xfrm>
          <a:off x="1851063" y="462548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Серійник</a:t>
          </a:r>
          <a:r>
            <a:rPr lang="ru-RU" sz="1100" kern="1200" dirty="0" smtClean="0"/>
            <a:t>-психопат</a:t>
          </a:r>
          <a:endParaRPr lang="ru-RU" sz="1100" kern="1200" dirty="0"/>
        </a:p>
      </dsp:txBody>
      <dsp:txXfrm>
        <a:off x="1851063" y="462548"/>
        <a:ext cx="1679964" cy="1007978"/>
      </dsp:txXfrm>
    </dsp:sp>
    <dsp:sp modelId="{46536722-0412-447C-89AE-5B920CAE33DF}">
      <dsp:nvSpPr>
        <dsp:cNvPr id="0" name=""/>
        <dsp:cNvSpPr/>
      </dsp:nvSpPr>
      <dsp:spPr>
        <a:xfrm>
          <a:off x="3699023" y="462548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Фатальна жінка</a:t>
          </a:r>
          <a:endParaRPr lang="ru-RU" sz="1100" kern="1200" dirty="0"/>
        </a:p>
      </dsp:txBody>
      <dsp:txXfrm>
        <a:off x="3699023" y="462548"/>
        <a:ext cx="1679964" cy="1007978"/>
      </dsp:txXfrm>
    </dsp:sp>
    <dsp:sp modelId="{95FFF315-82AC-479F-839F-0D6E5D5C7DF6}">
      <dsp:nvSpPr>
        <dsp:cNvPr id="0" name=""/>
        <dsp:cNvSpPr/>
      </dsp:nvSpPr>
      <dsp:spPr>
        <a:xfrm>
          <a:off x="5546984" y="462548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Типу «хороший </a:t>
          </a:r>
          <a:r>
            <a:rPr lang="ru-RU" sz="1100" kern="1200" dirty="0" err="1" smtClean="0"/>
            <a:t>хлопець</a:t>
          </a:r>
          <a:r>
            <a:rPr lang="ru-RU" sz="1100" kern="1200" dirty="0" smtClean="0"/>
            <a:t>»</a:t>
          </a:r>
          <a:endParaRPr lang="ru-RU" sz="1100" kern="1200" dirty="0"/>
        </a:p>
      </dsp:txBody>
      <dsp:txXfrm>
        <a:off x="5546984" y="462548"/>
        <a:ext cx="1679964" cy="1007978"/>
      </dsp:txXfrm>
    </dsp:sp>
    <dsp:sp modelId="{225C6099-A767-42D7-BCCB-390CF5572776}">
      <dsp:nvSpPr>
        <dsp:cNvPr id="0" name=""/>
        <dsp:cNvSpPr/>
      </dsp:nvSpPr>
      <dsp:spPr>
        <a:xfrm>
          <a:off x="7394945" y="462548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Жартівник (злий </a:t>
          </a:r>
          <a:r>
            <a:rPr lang="uk-UA" sz="1100" kern="1200" dirty="0" err="1" smtClean="0"/>
            <a:t>трікстер</a:t>
          </a:r>
          <a:r>
            <a:rPr lang="uk-UA" sz="1100" kern="1200" dirty="0" smtClean="0"/>
            <a:t>)</a:t>
          </a:r>
          <a:endParaRPr lang="ru-RU" sz="1100" kern="1200" dirty="0"/>
        </a:p>
      </dsp:txBody>
      <dsp:txXfrm>
        <a:off x="7394945" y="462548"/>
        <a:ext cx="1679964" cy="1007978"/>
      </dsp:txXfrm>
    </dsp:sp>
    <dsp:sp modelId="{CA96C363-7B75-4699-8CFA-E5A192AD5C6E}">
      <dsp:nvSpPr>
        <dsp:cNvPr id="0" name=""/>
        <dsp:cNvSpPr/>
      </dsp:nvSpPr>
      <dsp:spPr>
        <a:xfrm>
          <a:off x="3102" y="1638523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Потойбічна істота, інопланетяни</a:t>
          </a:r>
          <a:endParaRPr lang="ru-RU" sz="1100" kern="1200" dirty="0"/>
        </a:p>
      </dsp:txBody>
      <dsp:txXfrm>
        <a:off x="3102" y="1638523"/>
        <a:ext cx="1679964" cy="1007978"/>
      </dsp:txXfrm>
    </dsp:sp>
    <dsp:sp modelId="{BD5453F1-CAE7-4F9B-80D4-1411ABF9055B}">
      <dsp:nvSpPr>
        <dsp:cNvPr id="0" name=""/>
        <dsp:cNvSpPr/>
      </dsp:nvSpPr>
      <dsp:spPr>
        <a:xfrm>
          <a:off x="1851063" y="1638523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Підліток</a:t>
          </a:r>
          <a:endParaRPr lang="ru-RU" sz="1100" kern="1200" dirty="0"/>
        </a:p>
      </dsp:txBody>
      <dsp:txXfrm>
        <a:off x="1851063" y="1638523"/>
        <a:ext cx="1679964" cy="1007978"/>
      </dsp:txXfrm>
    </dsp:sp>
    <dsp:sp modelId="{F0D0D836-139C-4259-8A5C-167B71A2C1CD}">
      <dsp:nvSpPr>
        <dsp:cNvPr id="0" name=""/>
        <dsp:cNvSpPr/>
      </dsp:nvSpPr>
      <dsp:spPr>
        <a:xfrm>
          <a:off x="3699023" y="1638523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Шляхетний розбійник, злодій-джентльмен, такий собі Робін Гуд, </a:t>
          </a:r>
          <a:r>
            <a:rPr lang="ru-RU" sz="1100" kern="1200" dirty="0" err="1" smtClean="0"/>
            <a:t>типовий</a:t>
          </a:r>
          <a:r>
            <a:rPr lang="ru-RU" sz="1100" kern="1200" dirty="0" smtClean="0"/>
            <a:t> приклад - Арсен Люпен.</a:t>
          </a:r>
          <a:endParaRPr lang="ru-RU" sz="1100" kern="1200" dirty="0"/>
        </a:p>
      </dsp:txBody>
      <dsp:txXfrm>
        <a:off x="3699023" y="1638523"/>
        <a:ext cx="1679964" cy="1007978"/>
      </dsp:txXfrm>
    </dsp:sp>
    <dsp:sp modelId="{7C023CF8-D64A-4C82-8466-A4DABA1D085F}">
      <dsp:nvSpPr>
        <dsp:cNvPr id="0" name=""/>
        <dsp:cNvSpPr/>
      </dsp:nvSpPr>
      <dsp:spPr>
        <a:xfrm>
          <a:off x="5546984" y="1638523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Ідейний («суддя» або «месник»)</a:t>
          </a:r>
          <a:endParaRPr lang="ru-RU" sz="1100" kern="1200" dirty="0"/>
        </a:p>
      </dsp:txBody>
      <dsp:txXfrm>
        <a:off x="5546984" y="1638523"/>
        <a:ext cx="1679964" cy="1007978"/>
      </dsp:txXfrm>
    </dsp:sp>
    <dsp:sp modelId="{2666F7E9-0B21-4B23-A4C4-99AD5D416842}">
      <dsp:nvSpPr>
        <dsp:cNvPr id="0" name=""/>
        <dsp:cNvSpPr/>
      </dsp:nvSpPr>
      <dsp:spPr>
        <a:xfrm>
          <a:off x="7394945" y="1638523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Маніпулятор</a:t>
          </a:r>
          <a:endParaRPr lang="ru-RU" sz="1100" kern="1200" dirty="0"/>
        </a:p>
      </dsp:txBody>
      <dsp:txXfrm>
        <a:off x="7394945" y="1638523"/>
        <a:ext cx="1679964" cy="1007978"/>
      </dsp:txXfrm>
    </dsp:sp>
    <dsp:sp modelId="{E86F4F0A-683E-4826-98E0-9A047B066C64}">
      <dsp:nvSpPr>
        <dsp:cNvPr id="0" name=""/>
        <dsp:cNvSpPr/>
      </dsp:nvSpPr>
      <dsp:spPr>
        <a:xfrm>
          <a:off x="3102" y="2814498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Закохані,  пара</a:t>
          </a:r>
          <a:endParaRPr lang="ru-RU" sz="1100" kern="1200" dirty="0"/>
        </a:p>
      </dsp:txBody>
      <dsp:txXfrm>
        <a:off x="3102" y="2814498"/>
        <a:ext cx="1679964" cy="1007978"/>
      </dsp:txXfrm>
    </dsp:sp>
    <dsp:sp modelId="{2CF7756A-7B7E-4248-B8EA-4A460C854C0F}">
      <dsp:nvSpPr>
        <dsp:cNvPr id="0" name=""/>
        <dsp:cNvSpPr/>
      </dsp:nvSpPr>
      <dsp:spPr>
        <a:xfrm>
          <a:off x="1851063" y="2814498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Тварина</a:t>
          </a:r>
          <a:endParaRPr lang="ru-RU" sz="1100" kern="1200" dirty="0"/>
        </a:p>
      </dsp:txBody>
      <dsp:txXfrm>
        <a:off x="1851063" y="2814498"/>
        <a:ext cx="1679964" cy="1007978"/>
      </dsp:txXfrm>
    </dsp:sp>
    <dsp:sp modelId="{ABBAA6E7-E68D-42D6-B53A-153DBE70542A}">
      <dsp:nvSpPr>
        <dsp:cNvPr id="0" name=""/>
        <dsp:cNvSpPr/>
      </dsp:nvSpPr>
      <dsp:spPr>
        <a:xfrm>
          <a:off x="3699023" y="2814498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Релігійний</a:t>
          </a:r>
          <a:r>
            <a:rPr lang="ru-RU" sz="1100" kern="1200" dirty="0" smtClean="0"/>
            <a:t> фанатик</a:t>
          </a:r>
          <a:endParaRPr lang="ru-RU" sz="1100" kern="1200" dirty="0"/>
        </a:p>
      </dsp:txBody>
      <dsp:txXfrm>
        <a:off x="3699023" y="2814498"/>
        <a:ext cx="1679964" cy="1007978"/>
      </dsp:txXfrm>
    </dsp:sp>
    <dsp:sp modelId="{1E5650E5-3BF5-4121-87C1-51FFA389F3DD}">
      <dsp:nvSpPr>
        <dsp:cNvPr id="0" name=""/>
        <dsp:cNvSpPr/>
      </dsp:nvSpPr>
      <dsp:spPr>
        <a:xfrm>
          <a:off x="5546984" y="2814498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Жертва випадку</a:t>
          </a:r>
          <a:endParaRPr lang="ru-RU" sz="1100" kern="1200" dirty="0"/>
        </a:p>
      </dsp:txBody>
      <dsp:txXfrm>
        <a:off x="5546984" y="2814498"/>
        <a:ext cx="1679964" cy="1007978"/>
      </dsp:txXfrm>
    </dsp:sp>
    <dsp:sp modelId="{6A685DC0-C99E-4E38-ACA1-7A2ED6AE020B}">
      <dsp:nvSpPr>
        <dsp:cNvPr id="0" name=""/>
        <dsp:cNvSpPr/>
      </dsp:nvSpPr>
      <dsp:spPr>
        <a:xfrm>
          <a:off x="7394945" y="2814498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Радник</a:t>
          </a:r>
          <a:endParaRPr lang="ru-RU" sz="1100" kern="1200" dirty="0"/>
        </a:p>
      </dsp:txBody>
      <dsp:txXfrm>
        <a:off x="7394945" y="2814498"/>
        <a:ext cx="1679964" cy="1007978"/>
      </dsp:txXfrm>
    </dsp:sp>
    <dsp:sp modelId="{8447A350-CAB1-4427-8A23-A138B0F183AE}">
      <dsp:nvSpPr>
        <dsp:cNvPr id="0" name=""/>
        <dsp:cNvSpPr/>
      </dsp:nvSpPr>
      <dsp:spPr>
        <a:xfrm>
          <a:off x="2775043" y="3990473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Звичайні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бандити</a:t>
          </a:r>
          <a:r>
            <a:rPr lang="ru-RU" sz="1100" kern="1200" dirty="0" smtClean="0"/>
            <a:t> (у «</a:t>
          </a:r>
          <a:r>
            <a:rPr lang="ru-RU" sz="1100" kern="1200" dirty="0" err="1" smtClean="0"/>
            <a:t>крутих</a:t>
          </a:r>
          <a:r>
            <a:rPr lang="ru-RU" sz="1100" kern="1200" dirty="0" smtClean="0"/>
            <a:t> детективах») – </a:t>
          </a:r>
          <a:r>
            <a:rPr lang="ru-RU" sz="1100" kern="1200" dirty="0" err="1" smtClean="0"/>
            <a:t>типові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американські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гангстери</a:t>
          </a:r>
          <a:r>
            <a:rPr lang="ru-RU" sz="1100" kern="1200" dirty="0" smtClean="0"/>
            <a:t>, </a:t>
          </a:r>
          <a:r>
            <a:rPr lang="ru-RU" sz="1100" kern="1200" dirty="0" err="1" smtClean="0"/>
            <a:t>ворожі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розвідники</a:t>
          </a:r>
          <a:r>
            <a:rPr lang="ru-RU" sz="1100" kern="1200" dirty="0" smtClean="0"/>
            <a:t> (</a:t>
          </a:r>
          <a:r>
            <a:rPr lang="ru-RU" sz="1100" kern="1200" dirty="0" err="1" smtClean="0"/>
            <a:t>шпигуни</a:t>
          </a:r>
          <a:r>
            <a:rPr lang="ru-RU" sz="1100" kern="1200" dirty="0" smtClean="0"/>
            <a:t>) – у </a:t>
          </a:r>
          <a:r>
            <a:rPr lang="ru-RU" sz="1100" kern="1200" dirty="0" err="1" smtClean="0"/>
            <a:t>шпигунських</a:t>
          </a:r>
          <a:r>
            <a:rPr lang="ru-RU" sz="1100" kern="1200" dirty="0" smtClean="0"/>
            <a:t> детективах. </a:t>
          </a:r>
          <a:endParaRPr lang="ru-RU" sz="1100" kern="1200" dirty="0"/>
        </a:p>
      </dsp:txBody>
      <dsp:txXfrm>
        <a:off x="2775043" y="3990473"/>
        <a:ext cx="1679964" cy="1007978"/>
      </dsp:txXfrm>
    </dsp:sp>
    <dsp:sp modelId="{8CA4F877-3319-4978-BD2E-35F2148B4ABB}">
      <dsp:nvSpPr>
        <dsp:cNvPr id="0" name=""/>
        <dsp:cNvSpPr/>
      </dsp:nvSpPr>
      <dsp:spPr>
        <a:xfrm>
          <a:off x="4623004" y="3990473"/>
          <a:ext cx="1679964" cy="1007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Корисливий злочинець, продуманий тип</a:t>
          </a:r>
          <a:endParaRPr lang="ru-RU" sz="1100" kern="1200"/>
        </a:p>
      </dsp:txBody>
      <dsp:txXfrm>
        <a:off x="4623004" y="3990473"/>
        <a:ext cx="1679964" cy="1007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63" y="179111"/>
            <a:ext cx="8276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/>
              <a:t>Різновиди детективів та їхніх персонажів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63" y="1989056"/>
            <a:ext cx="8946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eriod" startAt="2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слідчих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Кримінальний</a:t>
            </a:r>
            <a:r>
              <a:rPr lang="ru-RU" b="1" i="1" dirty="0"/>
              <a:t> детектив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952" y="1348033"/>
            <a:ext cx="5561813" cy="318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Специфічний</a:t>
            </a:r>
            <a:r>
              <a:rPr lang="ru-RU" sz="2800" dirty="0"/>
              <a:t> жанр детективу, </a:t>
            </a:r>
            <a:r>
              <a:rPr lang="ru-RU" sz="2800" dirty="0" err="1"/>
              <a:t>позаяк</a:t>
            </a:r>
            <a:r>
              <a:rPr lang="ru-RU" sz="2800" dirty="0"/>
              <a:t> </a:t>
            </a:r>
            <a:r>
              <a:rPr lang="ru-RU" sz="2800" dirty="0" err="1"/>
              <a:t>злочинець</a:t>
            </a:r>
            <a:r>
              <a:rPr lang="ru-RU" sz="2800" dirty="0"/>
              <a:t> </a:t>
            </a:r>
            <a:r>
              <a:rPr lang="ru-RU" sz="2800" dirty="0" err="1"/>
              <a:t>відомий</a:t>
            </a:r>
            <a:r>
              <a:rPr lang="ru-RU" sz="2800" dirty="0"/>
              <a:t> і </a:t>
            </a:r>
            <a:r>
              <a:rPr lang="ru-RU" sz="2800" dirty="0" err="1"/>
              <a:t>події</a:t>
            </a:r>
            <a:r>
              <a:rPr lang="ru-RU" sz="2800" dirty="0"/>
              <a:t> </a:t>
            </a:r>
            <a:r>
              <a:rPr lang="ru-RU" sz="2800" dirty="0" err="1"/>
              <a:t>описуються</a:t>
            </a:r>
            <a:r>
              <a:rPr lang="ru-RU" sz="2800" dirty="0"/>
              <a:t> з </a:t>
            </a:r>
            <a:r>
              <a:rPr lang="ru-RU" sz="2800" dirty="0" err="1"/>
              <a:t>його</a:t>
            </a:r>
            <a:r>
              <a:rPr lang="ru-RU" sz="2800" dirty="0"/>
              <a:t> точки </a:t>
            </a:r>
            <a:r>
              <a:rPr lang="ru-RU" sz="2800" dirty="0" err="1"/>
              <a:t>зору</a:t>
            </a:r>
            <a:r>
              <a:rPr lang="ru-RU" sz="2800" dirty="0"/>
              <a:t>, а не людей,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розшукують</a:t>
            </a:r>
            <a:r>
              <a:rPr lang="ru-RU" sz="2800" dirty="0"/>
              <a:t>. </a:t>
            </a:r>
            <a:endParaRPr lang="ru-RU" sz="2800" dirty="0" smtClean="0"/>
          </a:p>
          <a:p>
            <a:pPr algn="ctr"/>
            <a:r>
              <a:rPr lang="ru-RU" sz="2800" dirty="0" err="1" smtClean="0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твір</a:t>
            </a:r>
            <a:r>
              <a:rPr lang="ru-RU" sz="2800" dirty="0"/>
              <a:t> Джима Томпсона «</a:t>
            </a:r>
            <a:r>
              <a:rPr lang="ru-RU" sz="2800" dirty="0" err="1"/>
              <a:t>Вбивця</a:t>
            </a:r>
            <a:r>
              <a:rPr lang="ru-RU" sz="2800" dirty="0"/>
              <a:t> в </a:t>
            </a:r>
            <a:r>
              <a:rPr lang="ru-RU" sz="2800" dirty="0" err="1"/>
              <a:t>мені</a:t>
            </a:r>
            <a:r>
              <a:rPr lang="ru-RU" sz="2800" dirty="0" smtClean="0"/>
              <a:t>», «</a:t>
            </a:r>
            <a:r>
              <a:rPr lang="ru-RU" sz="2800" dirty="0" err="1" smtClean="0"/>
              <a:t>Американський</a:t>
            </a:r>
            <a:r>
              <a:rPr lang="ru-RU" sz="2800" dirty="0" smtClean="0"/>
              <a:t> </a:t>
            </a:r>
            <a:r>
              <a:rPr lang="ru-RU" sz="2800" dirty="0"/>
              <a:t>психопат» </a:t>
            </a:r>
            <a:r>
              <a:rPr lang="ru-RU" sz="2800" dirty="0" err="1" smtClean="0"/>
              <a:t>Брета</a:t>
            </a:r>
            <a:r>
              <a:rPr lang="ru-RU" sz="2800" dirty="0" smtClean="0"/>
              <a:t> </a:t>
            </a:r>
            <a:r>
              <a:rPr lang="ru-RU" sz="2800" dirty="0" err="1"/>
              <a:t>Істона</a:t>
            </a:r>
            <a:r>
              <a:rPr lang="ru-RU" sz="2800" dirty="0"/>
              <a:t> </a:t>
            </a:r>
            <a:r>
              <a:rPr lang="ru-RU" sz="2800" dirty="0" err="1" smtClean="0"/>
              <a:t>Елліс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95" y="1673186"/>
            <a:ext cx="1809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95" y="4404641"/>
            <a:ext cx="180974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5226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4770834"/>
              </p:ext>
            </p:extLst>
          </p:nvPr>
        </p:nvGraphicFramePr>
        <p:xfrm>
          <a:off x="848412" y="1397000"/>
          <a:ext cx="6771588" cy="512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08279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Типи слідчих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79682669"/>
              </p:ext>
            </p:extLst>
          </p:nvPr>
        </p:nvGraphicFramePr>
        <p:xfrm>
          <a:off x="197963" y="1414020"/>
          <a:ext cx="8748074" cy="520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96648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Типи злодіїв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31587670"/>
              </p:ext>
            </p:extLst>
          </p:nvPr>
        </p:nvGraphicFramePr>
        <p:xfrm>
          <a:off x="65988" y="1396999"/>
          <a:ext cx="9078012" cy="5461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19886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55575567"/>
              </p:ext>
            </p:extLst>
          </p:nvPr>
        </p:nvGraphicFramePr>
        <p:xfrm>
          <a:off x="179110" y="1423447"/>
          <a:ext cx="8880050" cy="543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94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Класичний детектив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841" y="1611984"/>
            <a:ext cx="41477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Схема: </a:t>
            </a:r>
            <a:r>
              <a:rPr lang="ru-RU" sz="2000" dirty="0" err="1"/>
              <a:t>група</a:t>
            </a:r>
            <a:r>
              <a:rPr lang="ru-RU" sz="2000" dirty="0"/>
              <a:t> людей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читко</a:t>
            </a:r>
            <a:r>
              <a:rPr lang="ru-RU" sz="2000" dirty="0"/>
              <a:t> </a:t>
            </a:r>
            <a:r>
              <a:rPr lang="ru-RU" sz="2000" dirty="0" err="1"/>
              <a:t>визначеними</a:t>
            </a:r>
            <a:r>
              <a:rPr lang="ru-RU" sz="2000" dirty="0"/>
              <a:t> амплуа </a:t>
            </a:r>
            <a:r>
              <a:rPr lang="ru-RU" sz="2000" dirty="0" smtClean="0"/>
              <a:t>у </a:t>
            </a:r>
            <a:r>
              <a:rPr lang="ru-RU" sz="2000" dirty="0" err="1"/>
              <a:t>замкненому</a:t>
            </a:r>
            <a:r>
              <a:rPr lang="ru-RU" sz="2000" dirty="0"/>
              <a:t> </a:t>
            </a:r>
            <a:r>
              <a:rPr lang="ru-RU" sz="2000" dirty="0" err="1"/>
              <a:t>просторі</a:t>
            </a:r>
            <a:r>
              <a:rPr lang="ru-RU" sz="2000" dirty="0"/>
              <a:t> (потяг, </a:t>
            </a:r>
            <a:r>
              <a:rPr lang="ru-RU" sz="2000" dirty="0" err="1"/>
              <a:t>будинок</a:t>
            </a:r>
            <a:r>
              <a:rPr lang="ru-RU" sz="2000" dirty="0"/>
              <a:t>, </a:t>
            </a:r>
            <a:r>
              <a:rPr lang="ru-RU" sz="2000" dirty="0" err="1"/>
              <a:t>корабель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) + </a:t>
            </a:r>
            <a:r>
              <a:rPr lang="ru-RU" sz="2000" dirty="0" err="1"/>
              <a:t>злочин</a:t>
            </a:r>
            <a:r>
              <a:rPr lang="ru-RU" sz="2000" dirty="0"/>
              <a:t> (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злочинів</a:t>
            </a:r>
            <a:r>
              <a:rPr lang="ru-RU" sz="2000" dirty="0"/>
              <a:t>) + </a:t>
            </a:r>
            <a:r>
              <a:rPr lang="ru-RU" sz="2000" dirty="0" err="1"/>
              <a:t>слідство</a:t>
            </a:r>
            <a:r>
              <a:rPr lang="ru-RU" sz="2000" dirty="0"/>
              <a:t>, яке </a:t>
            </a:r>
            <a:r>
              <a:rPr lang="ru-RU" sz="2000" dirty="0" err="1"/>
              <a:t>відкриває</a:t>
            </a:r>
            <a:r>
              <a:rPr lang="ru-RU" sz="2000" dirty="0"/>
              <a:t> </a:t>
            </a:r>
            <a:r>
              <a:rPr lang="ru-RU" sz="2000" dirty="0" err="1"/>
              <a:t>таємниці</a:t>
            </a:r>
            <a:r>
              <a:rPr lang="ru-RU" sz="2000" dirty="0"/>
              <a:t> кожного з </a:t>
            </a:r>
            <a:r>
              <a:rPr lang="ru-RU" sz="2000" dirty="0" err="1"/>
              <a:t>присутніх</a:t>
            </a:r>
            <a:r>
              <a:rPr lang="ru-RU" sz="2000" dirty="0"/>
              <a:t> та </a:t>
            </a:r>
            <a:r>
              <a:rPr lang="ru-RU" sz="2000" dirty="0" err="1"/>
              <a:t>показує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кожен</a:t>
            </a:r>
            <a:r>
              <a:rPr lang="ru-RU" sz="2000" dirty="0"/>
              <a:t> </a:t>
            </a:r>
            <a:r>
              <a:rPr lang="ru-RU" sz="2000" dirty="0" err="1"/>
              <a:t>мав</a:t>
            </a:r>
            <a:r>
              <a:rPr lang="ru-RU" sz="2000" dirty="0"/>
              <a:t> мотив для </a:t>
            </a:r>
            <a:r>
              <a:rPr lang="ru-RU" sz="2000" dirty="0" err="1"/>
              <a:t>злочину</a:t>
            </a:r>
            <a:r>
              <a:rPr lang="ru-RU" sz="2000" dirty="0"/>
              <a:t>/просто дивно </a:t>
            </a:r>
            <a:r>
              <a:rPr lang="ru-RU" sz="2000" dirty="0" err="1"/>
              <a:t>поводився</a:t>
            </a:r>
            <a:r>
              <a:rPr lang="ru-RU" sz="2000" dirty="0"/>
              <a:t>/</a:t>
            </a:r>
            <a:r>
              <a:rPr lang="ru-RU" sz="2000" dirty="0" err="1"/>
              <a:t>мав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скоїти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злочин</a:t>
            </a:r>
            <a:r>
              <a:rPr lang="ru-RU" sz="2000" dirty="0"/>
              <a:t> + </a:t>
            </a:r>
            <a:r>
              <a:rPr lang="ru-RU" sz="2000" dirty="0" err="1"/>
              <a:t>фінальна</a:t>
            </a:r>
            <a:r>
              <a:rPr lang="ru-RU" sz="2000" dirty="0"/>
              <a:t> сцена, де в </a:t>
            </a:r>
            <a:r>
              <a:rPr lang="ru-RU" sz="2000" dirty="0" err="1"/>
              <a:t>присутності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підозрюваних</a:t>
            </a:r>
            <a:r>
              <a:rPr lang="ru-RU" sz="2000" dirty="0"/>
              <a:t> </a:t>
            </a:r>
            <a:r>
              <a:rPr lang="ru-RU" sz="2000" dirty="0" err="1"/>
              <a:t>слідчий</a:t>
            </a:r>
            <a:r>
              <a:rPr lang="ru-RU" sz="2000" dirty="0"/>
              <a:t> </a:t>
            </a:r>
            <a:r>
              <a:rPr lang="ru-RU" sz="2000" dirty="0" err="1"/>
              <a:t>викриває</a:t>
            </a:r>
            <a:r>
              <a:rPr lang="ru-RU" sz="2000" dirty="0"/>
              <a:t> </a:t>
            </a:r>
            <a:r>
              <a:rPr lang="ru-RU" sz="2000" dirty="0" err="1"/>
              <a:t>справжнього</a:t>
            </a:r>
            <a:r>
              <a:rPr lang="ru-RU" sz="2000" dirty="0"/>
              <a:t> </a:t>
            </a:r>
            <a:r>
              <a:rPr lang="ru-RU" sz="2000" dirty="0" err="1"/>
              <a:t>злочинця</a:t>
            </a:r>
            <a:r>
              <a:rPr lang="ru-RU" sz="2000" dirty="0"/>
              <a:t> (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злочинців</a:t>
            </a:r>
            <a:r>
              <a:rPr lang="ru-RU" sz="2000" dirty="0"/>
              <a:t>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36" y="1611984"/>
            <a:ext cx="4845376" cy="507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3356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472" y="1"/>
            <a:ext cx="7207069" cy="1337732"/>
          </a:xfrm>
        </p:spPr>
        <p:txBody>
          <a:bodyPr/>
          <a:lstStyle/>
          <a:p>
            <a:pPr algn="ctr"/>
            <a:r>
              <a:rPr lang="uk-UA" b="1" i="1" dirty="0" smtClean="0"/>
              <a:t>Психологічний детектив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695" y="1480009"/>
            <a:ext cx="55523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Схема: </a:t>
            </a:r>
            <a:r>
              <a:rPr lang="uk-UA" sz="2000" dirty="0" smtClean="0"/>
              <a:t>злочин + слідство, пов’язане із детальним розкриттям психологічних проблем (самого слідчого, жертви, підозрюваних) + викриття злочинця (злочинець відомий, але часто уникає покарання або йде демонстрація, що ідеї. що зло не побороти). Тобто те, що злочинець стає відомим не означає перемоги добра. </a:t>
            </a:r>
          </a:p>
          <a:p>
            <a:pPr algn="ctr"/>
            <a:r>
              <a:rPr lang="uk-UA" sz="2000" dirty="0" smtClean="0"/>
              <a:t>Напр., Буало-</a:t>
            </a:r>
            <a:r>
              <a:rPr lang="uk-UA" sz="2000" dirty="0" err="1" smtClean="0"/>
              <a:t>Нарсежак</a:t>
            </a:r>
            <a:r>
              <a:rPr lang="uk-UA" sz="2000" dirty="0" smtClean="0"/>
              <a:t> «Вовчиці», «Та, якої не стало», «Морські ворота», «Окреслене серце» (це колективний псевдонім творчого тандему, двох авторів — П'єра Луї Буало і Тома </a:t>
            </a:r>
            <a:r>
              <a:rPr lang="uk-UA" sz="2000" dirty="0" err="1" smtClean="0"/>
              <a:t>Нарсежак</a:t>
            </a:r>
            <a:r>
              <a:rPr lang="uk-UA" sz="2000" dirty="0" smtClean="0"/>
              <a:t> (при народженні П'єра Робера Еро), Себастьян </a:t>
            </a:r>
            <a:r>
              <a:rPr lang="uk-UA" sz="2000" dirty="0" err="1" smtClean="0"/>
              <a:t>Жапрізо</a:t>
            </a:r>
            <a:r>
              <a:rPr lang="uk-UA" sz="2000" dirty="0" smtClean="0"/>
              <a:t> «Дама в окулярах і з рушницею в автомобілі», </a:t>
            </a:r>
            <a:r>
              <a:rPr lang="uk-UA" sz="2000" dirty="0" err="1" smtClean="0"/>
              <a:t>Ноель</a:t>
            </a:r>
            <a:r>
              <a:rPr lang="uk-UA" sz="2000" dirty="0" smtClean="0"/>
              <a:t> Каліф «Ліфт на ешафот». 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21" y="1856949"/>
            <a:ext cx="2903455" cy="421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018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/>
              <a:t>Крутий</a:t>
            </a:r>
            <a:r>
              <a:rPr lang="ru-RU" b="1" i="1" dirty="0"/>
              <a:t> </a:t>
            </a:r>
            <a:r>
              <a:rPr lang="ru-RU" b="1" i="1" dirty="0" err="1"/>
              <a:t>американський</a:t>
            </a:r>
            <a:r>
              <a:rPr lang="ru-RU" b="1" i="1" dirty="0"/>
              <a:t> детектив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206" y="1621411"/>
            <a:ext cx="48736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Схема: </a:t>
            </a:r>
            <a:r>
              <a:rPr lang="ru-RU" sz="2800" dirty="0" err="1"/>
              <a:t>злочин</a:t>
            </a:r>
            <a:r>
              <a:rPr lang="ru-RU" sz="2800" dirty="0"/>
              <a:t> + </a:t>
            </a:r>
            <a:r>
              <a:rPr lang="ru-RU" sz="2800" dirty="0" err="1"/>
              <a:t>крутий</a:t>
            </a:r>
            <a:r>
              <a:rPr lang="ru-RU" sz="2800" dirty="0"/>
              <a:t> </a:t>
            </a:r>
            <a:r>
              <a:rPr lang="ru-RU" sz="2800" dirty="0" err="1"/>
              <a:t>хлопець-слідчий</a:t>
            </a:r>
            <a:r>
              <a:rPr lang="ru-RU" sz="2800" dirty="0"/>
              <a:t> + </a:t>
            </a:r>
            <a:r>
              <a:rPr lang="ru-RU" sz="2800" dirty="0" err="1"/>
              <a:t>слідство</a:t>
            </a:r>
            <a:r>
              <a:rPr lang="ru-RU" sz="2800" dirty="0"/>
              <a:t>, </a:t>
            </a:r>
            <a:r>
              <a:rPr lang="ru-RU" sz="2800" dirty="0" err="1"/>
              <a:t>пов’язане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погонями, </a:t>
            </a:r>
            <a:r>
              <a:rPr lang="ru-RU" sz="2800" dirty="0" err="1"/>
              <a:t>бійкою</a:t>
            </a:r>
            <a:r>
              <a:rPr lang="ru-RU" sz="2800" dirty="0"/>
              <a:t>, </a:t>
            </a:r>
            <a:r>
              <a:rPr lang="ru-RU" sz="2800" dirty="0" err="1"/>
              <a:t>стріляниною</a:t>
            </a:r>
            <a:r>
              <a:rPr lang="ru-RU" sz="2800" dirty="0"/>
              <a:t>  + </a:t>
            </a:r>
            <a:r>
              <a:rPr lang="ru-RU" sz="2800" dirty="0" err="1"/>
              <a:t>викриття</a:t>
            </a:r>
            <a:r>
              <a:rPr lang="ru-RU" sz="2800" dirty="0"/>
              <a:t> </a:t>
            </a:r>
            <a:r>
              <a:rPr lang="ru-RU" sz="2800" dirty="0" err="1"/>
              <a:t>злочинця</a:t>
            </a:r>
            <a:r>
              <a:rPr lang="ru-RU" sz="2800" dirty="0"/>
              <a:t>. </a:t>
            </a:r>
          </a:p>
          <a:p>
            <a:pPr algn="ctr"/>
            <a:r>
              <a:rPr lang="ru-RU" sz="2800" dirty="0" err="1" smtClean="0"/>
              <a:t>Дешилл</a:t>
            </a:r>
            <a:r>
              <a:rPr lang="ru-RU" sz="2800" dirty="0" smtClean="0"/>
              <a:t> </a:t>
            </a:r>
            <a:r>
              <a:rPr lang="ru-RU" sz="2800" dirty="0" err="1" smtClean="0"/>
              <a:t>Геммет</a:t>
            </a:r>
            <a:r>
              <a:rPr lang="ru-RU" sz="2800" dirty="0" smtClean="0"/>
              <a:t> </a:t>
            </a:r>
            <a:r>
              <a:rPr lang="ru-RU" sz="2800" dirty="0"/>
              <a:t>«</a:t>
            </a:r>
            <a:r>
              <a:rPr lang="ru-RU" sz="2800" dirty="0" err="1"/>
              <a:t>Мальтійський</a:t>
            </a:r>
            <a:r>
              <a:rPr lang="ru-RU" sz="2800" dirty="0"/>
              <a:t> </a:t>
            </a:r>
            <a:r>
              <a:rPr lang="ru-RU" sz="2800" dirty="0" err="1"/>
              <a:t>сокіл</a:t>
            </a:r>
            <a:r>
              <a:rPr lang="ru-RU" sz="2800" dirty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39" y="1621411"/>
            <a:ext cx="3478491" cy="44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02182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Історичний</a:t>
            </a:r>
            <a:r>
              <a:rPr lang="ru-RU" b="1" i="1" dirty="0"/>
              <a:t> детектив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926" y="1527142"/>
            <a:ext cx="44211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Дія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в </a:t>
            </a:r>
            <a:r>
              <a:rPr lang="ru-RU" sz="2400" dirty="0" err="1"/>
              <a:t>минулому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ж у </a:t>
            </a:r>
            <a:r>
              <a:rPr lang="ru-RU" sz="2400" dirty="0" err="1"/>
              <a:t>теперішньому</a:t>
            </a:r>
            <a:r>
              <a:rPr lang="ru-RU" sz="2400" dirty="0"/>
              <a:t> </a:t>
            </a:r>
            <a:r>
              <a:rPr lang="ru-RU" sz="2400" dirty="0" err="1"/>
              <a:t>розслідується</a:t>
            </a:r>
            <a:r>
              <a:rPr lang="ru-RU" sz="2400" dirty="0"/>
              <a:t> </a:t>
            </a:r>
            <a:r>
              <a:rPr lang="ru-RU" sz="2400" dirty="0" err="1"/>
              <a:t>злочин</a:t>
            </a:r>
            <a:r>
              <a:rPr lang="ru-RU" sz="2400" dirty="0"/>
              <a:t> з </a:t>
            </a:r>
            <a:r>
              <a:rPr lang="ru-RU" sz="2400" dirty="0" err="1"/>
              <a:t>минулого</a:t>
            </a:r>
            <a:r>
              <a:rPr lang="ru-RU" sz="2400" dirty="0"/>
              <a:t>,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ровиватися</a:t>
            </a:r>
            <a:r>
              <a:rPr lang="ru-RU" sz="2400" dirty="0"/>
              <a:t>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сюжетні</a:t>
            </a:r>
            <a:r>
              <a:rPr lang="ru-RU" sz="2400" dirty="0"/>
              <a:t> </a:t>
            </a:r>
            <a:r>
              <a:rPr lang="ru-RU" sz="2400" dirty="0" err="1"/>
              <a:t>лінії</a:t>
            </a:r>
            <a:r>
              <a:rPr lang="ru-RU" sz="2400" dirty="0"/>
              <a:t> </a:t>
            </a:r>
            <a:r>
              <a:rPr lang="ru-RU" sz="2400" dirty="0" err="1"/>
              <a:t>паралельно</a:t>
            </a:r>
            <a:r>
              <a:rPr lang="ru-RU" sz="2400" dirty="0"/>
              <a:t> (</a:t>
            </a:r>
            <a:r>
              <a:rPr lang="ru-RU" sz="2400" dirty="0" err="1"/>
              <a:t>минуле</a:t>
            </a:r>
            <a:r>
              <a:rPr lang="ru-RU" sz="2400" dirty="0"/>
              <a:t> та </a:t>
            </a:r>
            <a:r>
              <a:rPr lang="ru-RU" sz="2400" dirty="0" err="1"/>
              <a:t>сьогодення</a:t>
            </a:r>
            <a:r>
              <a:rPr lang="ru-RU" sz="2400" dirty="0"/>
              <a:t>).  Умберто </a:t>
            </a:r>
            <a:r>
              <a:rPr lang="ru-RU" sz="2400" dirty="0" err="1"/>
              <a:t>Еко</a:t>
            </a:r>
            <a:r>
              <a:rPr lang="ru-RU" sz="2400" dirty="0"/>
              <a:t>, «</a:t>
            </a:r>
            <a:r>
              <a:rPr lang="ru-RU" sz="2400" dirty="0" err="1"/>
              <a:t>Ім'я</a:t>
            </a:r>
            <a:r>
              <a:rPr lang="ru-RU" sz="2400" dirty="0"/>
              <a:t> </a:t>
            </a:r>
            <a:r>
              <a:rPr lang="ru-RU" sz="2400" dirty="0" err="1"/>
              <a:t>троянди</a:t>
            </a:r>
            <a:r>
              <a:rPr lang="ru-RU" sz="2400" dirty="0" smtClean="0"/>
              <a:t>», </a:t>
            </a:r>
            <a:r>
              <a:rPr lang="ru-RU" sz="2400" dirty="0"/>
              <a:t>Роберт </a:t>
            </a:r>
            <a:r>
              <a:rPr lang="ru-RU" sz="2400" dirty="0" err="1"/>
              <a:t>ван</a:t>
            </a:r>
            <a:r>
              <a:rPr lang="ru-RU" sz="2400" dirty="0"/>
              <a:t> </a:t>
            </a:r>
            <a:r>
              <a:rPr lang="ru-RU" sz="2400" dirty="0" err="1"/>
              <a:t>Гюлік</a:t>
            </a:r>
            <a:r>
              <a:rPr lang="ru-RU" sz="2400" dirty="0"/>
              <a:t>, цикл </a:t>
            </a:r>
            <a:r>
              <a:rPr lang="ru-RU" sz="2400" dirty="0" err="1"/>
              <a:t>творів</a:t>
            </a:r>
            <a:r>
              <a:rPr lang="ru-RU" sz="2400" dirty="0"/>
              <a:t> про </a:t>
            </a:r>
            <a:r>
              <a:rPr lang="ru-RU" sz="2400" dirty="0" err="1"/>
              <a:t>суддю</a:t>
            </a:r>
            <a:r>
              <a:rPr lang="ru-RU" sz="2400" dirty="0"/>
              <a:t> </a:t>
            </a:r>
            <a:r>
              <a:rPr lang="ru-RU" sz="2400" dirty="0" err="1"/>
              <a:t>Ді</a:t>
            </a:r>
            <a:r>
              <a:rPr lang="ru-RU" sz="2400" dirty="0"/>
              <a:t>, </a:t>
            </a:r>
            <a:r>
              <a:rPr lang="ru-RU" sz="2400" dirty="0" err="1"/>
              <a:t>Ліндсей</a:t>
            </a:r>
            <a:r>
              <a:rPr lang="ru-RU" sz="2400" dirty="0"/>
              <a:t> </a:t>
            </a:r>
            <a:r>
              <a:rPr lang="ru-RU" sz="2400" dirty="0" err="1"/>
              <a:t>Девіс</a:t>
            </a:r>
            <a:r>
              <a:rPr lang="ru-RU" sz="2400" dirty="0"/>
              <a:t>, цикл </a:t>
            </a:r>
            <a:r>
              <a:rPr lang="ru-RU" sz="2400" dirty="0" err="1"/>
              <a:t>творів</a:t>
            </a:r>
            <a:r>
              <a:rPr lang="ru-RU" sz="2400" dirty="0"/>
              <a:t> про детектива Фалько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/>
              <a:t>Схема: </a:t>
            </a:r>
            <a:r>
              <a:rPr lang="ru-RU" sz="2400" dirty="0" err="1"/>
              <a:t>злочин</a:t>
            </a:r>
            <a:r>
              <a:rPr lang="ru-RU" sz="2400" dirty="0"/>
              <a:t> + </a:t>
            </a:r>
            <a:r>
              <a:rPr lang="ru-RU" sz="2400" dirty="0" err="1"/>
              <a:t>історичний</a:t>
            </a:r>
            <a:r>
              <a:rPr lang="ru-RU" sz="2400" dirty="0"/>
              <a:t> колорит + </a:t>
            </a:r>
            <a:r>
              <a:rPr lang="ru-RU" sz="2400" dirty="0" err="1"/>
              <a:t>розслідування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32" y="1753255"/>
            <a:ext cx="3199958" cy="411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2184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Іронічний</a:t>
            </a:r>
            <a:r>
              <a:rPr lang="ru-RU" b="1" i="1" dirty="0"/>
              <a:t> детектив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988" y="1412658"/>
            <a:ext cx="52695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точно </a:t>
            </a:r>
            <a:r>
              <a:rPr lang="ru-RU" dirty="0" err="1"/>
              <a:t>встановити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першим автором у </a:t>
            </a:r>
            <a:r>
              <a:rPr lang="ru-RU" dirty="0" err="1"/>
              <a:t>жанрі</a:t>
            </a:r>
            <a:r>
              <a:rPr lang="ru-RU" dirty="0"/>
              <a:t> «</a:t>
            </a:r>
            <a:r>
              <a:rPr lang="ru-RU" dirty="0" err="1"/>
              <a:t>іронічного</a:t>
            </a:r>
            <a:r>
              <a:rPr lang="ru-RU" dirty="0"/>
              <a:t> детектива»,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протікав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в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: </a:t>
            </a:r>
            <a:r>
              <a:rPr lang="ru-RU" dirty="0" err="1"/>
              <a:t>Англія</a:t>
            </a:r>
            <a:r>
              <a:rPr lang="ru-RU" dirty="0"/>
              <a:t> (</a:t>
            </a:r>
            <a:r>
              <a:rPr lang="ru-RU" dirty="0" err="1"/>
              <a:t>Джорджетт</a:t>
            </a:r>
            <a:r>
              <a:rPr lang="ru-RU" dirty="0"/>
              <a:t> </a:t>
            </a:r>
            <a:r>
              <a:rPr lang="ru-RU" dirty="0" err="1"/>
              <a:t>Хейєр</a:t>
            </a:r>
            <a:r>
              <a:rPr lang="ru-RU" dirty="0"/>
              <a:t>), </a:t>
            </a:r>
            <a:r>
              <a:rPr lang="ru-RU" dirty="0" err="1"/>
              <a:t>Франція</a:t>
            </a:r>
            <a:r>
              <a:rPr lang="ru-RU" dirty="0"/>
              <a:t> (Гастон Леру, Сан-</a:t>
            </a:r>
            <a:r>
              <a:rPr lang="ru-RU" dirty="0" err="1"/>
              <a:t>Антоніо</a:t>
            </a:r>
            <a:r>
              <a:rPr lang="ru-RU" dirty="0"/>
              <a:t> та Шарль </a:t>
            </a:r>
            <a:r>
              <a:rPr lang="ru-RU" dirty="0" err="1"/>
              <a:t>Ексбрайя</a:t>
            </a:r>
            <a:r>
              <a:rPr lang="ru-RU" dirty="0"/>
              <a:t>), </a:t>
            </a:r>
            <a:r>
              <a:rPr lang="ru-RU" dirty="0" err="1"/>
              <a:t>Угорщина</a:t>
            </a:r>
            <a:r>
              <a:rPr lang="ru-RU" dirty="0"/>
              <a:t> (Ене </a:t>
            </a:r>
            <a:r>
              <a:rPr lang="ru-RU" dirty="0" err="1"/>
              <a:t>Рейто</a:t>
            </a:r>
            <a:r>
              <a:rPr lang="ru-RU" dirty="0"/>
              <a:t>), </a:t>
            </a:r>
            <a:r>
              <a:rPr lang="ru-RU" dirty="0" err="1"/>
              <a:t>Польща</a:t>
            </a:r>
            <a:r>
              <a:rPr lang="ru-RU" dirty="0"/>
              <a:t> (</a:t>
            </a:r>
            <a:r>
              <a:rPr lang="ru-RU" dirty="0" err="1"/>
              <a:t>Іоанна</a:t>
            </a:r>
            <a:r>
              <a:rPr lang="ru-RU" dirty="0"/>
              <a:t> </a:t>
            </a:r>
            <a:r>
              <a:rPr lang="ru-RU" dirty="0" err="1"/>
              <a:t>Хмелевська</a:t>
            </a:r>
            <a:r>
              <a:rPr lang="ru-RU" dirty="0"/>
              <a:t>). </a:t>
            </a:r>
            <a:r>
              <a:rPr lang="ru-RU" dirty="0" err="1"/>
              <a:t>Нині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жанрі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авторів</a:t>
            </a:r>
            <a:r>
              <a:rPr lang="ru-RU" dirty="0"/>
              <a:t>: </a:t>
            </a:r>
            <a:r>
              <a:rPr lang="ru-RU" dirty="0" err="1"/>
              <a:t>Стівен</a:t>
            </a:r>
            <a:r>
              <a:rPr lang="ru-RU" dirty="0"/>
              <a:t> Фрай, Хью </a:t>
            </a:r>
            <a:r>
              <a:rPr lang="ru-RU" dirty="0" err="1"/>
              <a:t>Лорі</a:t>
            </a:r>
            <a:r>
              <a:rPr lang="ru-RU" dirty="0"/>
              <a:t>, </a:t>
            </a:r>
            <a:r>
              <a:rPr lang="ru-RU" dirty="0" err="1"/>
              <a:t>Нейо</a:t>
            </a:r>
            <a:r>
              <a:rPr lang="ru-RU" dirty="0"/>
              <a:t> Марш (Велика </a:t>
            </a:r>
            <a:r>
              <a:rPr lang="ru-RU" dirty="0" err="1"/>
              <a:t>Британія</a:t>
            </a:r>
            <a:r>
              <a:rPr lang="ru-RU" dirty="0"/>
              <a:t>), Лоуренс Блок (США). Дональд </a:t>
            </a:r>
            <a:r>
              <a:rPr lang="ru-RU" dirty="0" err="1"/>
              <a:t>Вестлейк</a:t>
            </a:r>
            <a:r>
              <a:rPr lang="ru-RU" dirty="0"/>
              <a:t>, «Проклятий смарагд», «Банк,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луснув</a:t>
            </a:r>
            <a:r>
              <a:rPr lang="ru-RU" dirty="0"/>
              <a:t>». </a:t>
            </a:r>
            <a:endParaRPr lang="ru-RU" dirty="0" smtClean="0"/>
          </a:p>
          <a:p>
            <a:pPr algn="ctr"/>
            <a:r>
              <a:rPr lang="ru-RU" dirty="0" smtClean="0"/>
              <a:t>Схема</a:t>
            </a:r>
            <a:r>
              <a:rPr lang="ru-RU" dirty="0"/>
              <a:t>: </a:t>
            </a:r>
            <a:r>
              <a:rPr lang="ru-RU" dirty="0" err="1"/>
              <a:t>злочин</a:t>
            </a:r>
            <a:r>
              <a:rPr lang="ru-RU" dirty="0"/>
              <a:t> + + </a:t>
            </a:r>
            <a:r>
              <a:rPr lang="ru-RU" dirty="0" err="1"/>
              <a:t>комічний</a:t>
            </a:r>
            <a:r>
              <a:rPr lang="ru-RU" dirty="0"/>
              <a:t> детектив (</a:t>
            </a:r>
            <a:r>
              <a:rPr lang="ru-RU" dirty="0" err="1"/>
              <a:t>детективи</a:t>
            </a:r>
            <a:r>
              <a:rPr lang="ru-RU" dirty="0"/>
              <a:t>) + </a:t>
            </a:r>
            <a:r>
              <a:rPr lang="ru-RU" dirty="0" err="1"/>
              <a:t>розслідування</a:t>
            </a:r>
            <a:r>
              <a:rPr lang="ru-RU" dirty="0"/>
              <a:t> з </a:t>
            </a:r>
            <a:r>
              <a:rPr lang="ru-RU" dirty="0" err="1"/>
              <a:t>комічними</a:t>
            </a:r>
            <a:r>
              <a:rPr lang="ru-RU" dirty="0"/>
              <a:t> </a:t>
            </a:r>
            <a:r>
              <a:rPr lang="ru-RU" dirty="0" err="1"/>
              <a:t>ситуаціями</a:t>
            </a:r>
            <a:r>
              <a:rPr lang="ru-RU" dirty="0"/>
              <a:t> (</a:t>
            </a:r>
            <a:r>
              <a:rPr lang="ru-RU" dirty="0" err="1"/>
              <a:t>непорозуміння</a:t>
            </a:r>
            <a:r>
              <a:rPr lang="ru-RU" dirty="0"/>
              <a:t>,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абсурдні</a:t>
            </a:r>
            <a:r>
              <a:rPr lang="ru-RU" dirty="0"/>
              <a:t> </a:t>
            </a:r>
            <a:r>
              <a:rPr lang="ru-RU" dirty="0" err="1"/>
              <a:t>співпадіння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+ </a:t>
            </a:r>
            <a:r>
              <a:rPr lang="ru-RU" dirty="0" err="1"/>
              <a:t>викриття</a:t>
            </a:r>
            <a:r>
              <a:rPr lang="ru-RU" dirty="0"/>
              <a:t> </a:t>
            </a:r>
            <a:r>
              <a:rPr lang="ru-RU" dirty="0" err="1"/>
              <a:t>злочинця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30" y="1649691"/>
            <a:ext cx="2987512" cy="417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7836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Фантастичний детектив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500" y="1659118"/>
            <a:ext cx="44305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Злочинці</a:t>
            </a:r>
            <a:r>
              <a:rPr lang="ru-RU" sz="2800" dirty="0"/>
              <a:t> – </a:t>
            </a:r>
            <a:r>
              <a:rPr lang="ru-RU" sz="2800" dirty="0" err="1"/>
              <a:t>інопланетяни</a:t>
            </a:r>
            <a:r>
              <a:rPr lang="ru-RU" sz="2800" dirty="0"/>
              <a:t> (</a:t>
            </a:r>
            <a:r>
              <a:rPr lang="ru-RU" sz="2800" dirty="0" err="1"/>
              <a:t>наукова</a:t>
            </a:r>
            <a:r>
              <a:rPr lang="ru-RU" sz="2800" dirty="0"/>
              <a:t> фантастика), </a:t>
            </a:r>
            <a:r>
              <a:rPr lang="ru-RU" sz="2800" dirty="0" err="1"/>
              <a:t>жахливі</a:t>
            </a:r>
            <a:r>
              <a:rPr lang="ru-RU" sz="2800" dirty="0"/>
              <a:t> </a:t>
            </a:r>
            <a:r>
              <a:rPr lang="ru-RU" sz="2800" dirty="0" err="1"/>
              <a:t>створіння</a:t>
            </a:r>
            <a:r>
              <a:rPr lang="ru-RU" sz="2800" dirty="0"/>
              <a:t>, </a:t>
            </a:r>
            <a:r>
              <a:rPr lang="ru-RU" sz="2800" dirty="0" err="1"/>
              <a:t>монстри</a:t>
            </a:r>
            <a:r>
              <a:rPr lang="ru-RU" sz="2800" dirty="0"/>
              <a:t>, </a:t>
            </a:r>
            <a:r>
              <a:rPr lang="ru-RU" sz="2800" dirty="0" err="1"/>
              <a:t>привиди</a:t>
            </a:r>
            <a:r>
              <a:rPr lang="ru-RU" sz="2800" dirty="0"/>
              <a:t> (</a:t>
            </a:r>
            <a:r>
              <a:rPr lang="ru-RU" sz="2800" dirty="0" err="1"/>
              <a:t>хорор</a:t>
            </a:r>
            <a:r>
              <a:rPr lang="ru-RU" sz="2800" dirty="0"/>
              <a:t>) </a:t>
            </a:r>
            <a:r>
              <a:rPr lang="ru-RU" sz="2800" dirty="0" err="1"/>
              <a:t>тощо</a:t>
            </a:r>
            <a:r>
              <a:rPr lang="ru-RU" sz="2800" dirty="0"/>
              <a:t>. </a:t>
            </a:r>
          </a:p>
          <a:p>
            <a:pPr algn="ctr"/>
            <a:r>
              <a:rPr lang="ru-RU" sz="2800" dirty="0" smtClean="0"/>
              <a:t>Е. </a:t>
            </a:r>
            <a:r>
              <a:rPr lang="ru-RU" sz="2800" dirty="0" err="1" smtClean="0"/>
              <a:t>Блеквуд</a:t>
            </a:r>
            <a:r>
              <a:rPr lang="ru-RU" sz="2800" dirty="0" smtClean="0"/>
              <a:t>,  В. </a:t>
            </a:r>
            <a:r>
              <a:rPr lang="ru-RU" sz="2800" dirty="0" err="1" smtClean="0"/>
              <a:t>Годжсон</a:t>
            </a:r>
            <a:r>
              <a:rPr lang="ru-RU" sz="2800" dirty="0"/>
              <a:t>, </a:t>
            </a:r>
            <a:r>
              <a:rPr lang="ru-RU" sz="2800" dirty="0" smtClean="0"/>
              <a:t>Л. </a:t>
            </a:r>
            <a:r>
              <a:rPr lang="ru-RU" sz="2800" dirty="0" err="1" smtClean="0"/>
              <a:t>Гемілтон</a:t>
            </a:r>
            <a:r>
              <a:rPr lang="ru-RU" sz="2800" dirty="0" smtClean="0"/>
              <a:t>, А. </a:t>
            </a:r>
            <a:r>
              <a:rPr lang="ru-RU" sz="2800" dirty="0" err="1" smtClean="0"/>
              <a:t>Азімов</a:t>
            </a:r>
            <a:r>
              <a:rPr lang="ru-RU" dirty="0" smtClean="0"/>
              <a:t>.  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Схема</a:t>
            </a:r>
            <a:r>
              <a:rPr lang="ru-RU" sz="2800" dirty="0"/>
              <a:t>: </a:t>
            </a:r>
            <a:r>
              <a:rPr lang="ru-RU" sz="2800" dirty="0" err="1"/>
              <a:t>злочин</a:t>
            </a:r>
            <a:r>
              <a:rPr lang="ru-RU" sz="2800" dirty="0"/>
              <a:t> + фантастика + </a:t>
            </a:r>
            <a:r>
              <a:rPr lang="ru-RU" sz="2800" dirty="0" err="1"/>
              <a:t>розслідування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79" y="1620838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92" y="361279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98" y="45139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20177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Політичний</a:t>
            </a:r>
            <a:r>
              <a:rPr lang="ru-RU" b="1" i="1" dirty="0"/>
              <a:t> та </a:t>
            </a:r>
            <a:r>
              <a:rPr lang="ru-RU" b="1" i="1" dirty="0" err="1"/>
              <a:t>шпигунський</a:t>
            </a:r>
            <a:r>
              <a:rPr lang="ru-RU" b="1" i="1" dirty="0"/>
              <a:t> </a:t>
            </a:r>
            <a:r>
              <a:rPr lang="ru-RU" b="1" i="1" dirty="0" err="1"/>
              <a:t>детективи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1024" y="1800520"/>
            <a:ext cx="47134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Схеми</a:t>
            </a:r>
            <a:r>
              <a:rPr lang="ru-RU" sz="2400" dirty="0" smtClean="0"/>
              <a:t>: </a:t>
            </a:r>
            <a:r>
              <a:rPr lang="ru-RU" sz="2400" dirty="0" err="1"/>
              <a:t>злочин</a:t>
            </a:r>
            <a:r>
              <a:rPr lang="ru-RU" sz="2400" dirty="0"/>
              <a:t> + </a:t>
            </a:r>
            <a:r>
              <a:rPr lang="ru-RU" sz="2400" dirty="0" err="1"/>
              <a:t>шпигунські</a:t>
            </a:r>
            <a:r>
              <a:rPr lang="ru-RU" sz="2400" dirty="0"/>
              <a:t> </a:t>
            </a:r>
            <a:r>
              <a:rPr lang="ru-RU" sz="2400" dirty="0" err="1" smtClean="0"/>
              <a:t>ігри</a:t>
            </a:r>
            <a:r>
              <a:rPr lang="ru-RU" sz="2400" dirty="0" smtClean="0"/>
              <a:t>,           </a:t>
            </a:r>
            <a:r>
              <a:rPr lang="ru-RU" sz="2400" dirty="0" err="1" smtClean="0"/>
              <a:t>політичні</a:t>
            </a:r>
            <a:r>
              <a:rPr lang="ru-RU" sz="2400" dirty="0" smtClean="0"/>
              <a:t> </a:t>
            </a:r>
            <a:r>
              <a:rPr lang="ru-RU" sz="2400" dirty="0" err="1"/>
              <a:t>злочини</a:t>
            </a:r>
            <a:r>
              <a:rPr lang="ru-RU" sz="2400" dirty="0"/>
              <a:t> та </a:t>
            </a:r>
            <a:r>
              <a:rPr lang="ru-RU" sz="2400" dirty="0" err="1"/>
              <a:t>інтриги</a:t>
            </a:r>
            <a:r>
              <a:rPr lang="ru-RU" sz="2400" dirty="0"/>
              <a:t> + </a:t>
            </a:r>
            <a:r>
              <a:rPr lang="ru-RU" sz="2400" dirty="0" err="1" smtClean="0"/>
              <a:t>розслідування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А</a:t>
            </a:r>
            <a:r>
              <a:rPr lang="ru-RU" sz="2400" dirty="0"/>
              <a:t>. </a:t>
            </a:r>
            <a:r>
              <a:rPr lang="ru-RU" sz="2400" dirty="0" smtClean="0"/>
              <a:t>Холл </a:t>
            </a:r>
            <a:r>
              <a:rPr lang="ru-RU" sz="2400" dirty="0"/>
              <a:t>«</a:t>
            </a:r>
            <a:r>
              <a:rPr lang="ru-RU" sz="2400" dirty="0" err="1"/>
              <a:t>Берлінський</a:t>
            </a:r>
            <a:r>
              <a:rPr lang="ru-RU" sz="2400" dirty="0"/>
              <a:t> меморандум</a:t>
            </a:r>
            <a:r>
              <a:rPr lang="ru-RU" sz="2400" dirty="0" smtClean="0"/>
              <a:t>»,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Джон </a:t>
            </a:r>
            <a:r>
              <a:rPr lang="ru-RU" sz="2400" dirty="0" err="1"/>
              <a:t>Ле</a:t>
            </a:r>
            <a:r>
              <a:rPr lang="ru-RU" sz="2400" dirty="0"/>
              <a:t> </a:t>
            </a:r>
            <a:r>
              <a:rPr lang="ru-RU" sz="2400" dirty="0" err="1" smtClean="0"/>
              <a:t>Карре</a:t>
            </a:r>
            <a:r>
              <a:rPr lang="ru-RU" sz="2400" dirty="0" smtClean="0"/>
              <a:t> </a:t>
            </a:r>
            <a:r>
              <a:rPr lang="ru-RU" sz="2400" dirty="0"/>
              <a:t>«Шпигун,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прийшов</a:t>
            </a:r>
            <a:r>
              <a:rPr lang="ru-RU" sz="2400" dirty="0"/>
              <a:t> з холоду</a:t>
            </a:r>
            <a:r>
              <a:rPr lang="ru-RU" sz="2400" dirty="0" smtClean="0"/>
              <a:t>»,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Ян </a:t>
            </a:r>
            <a:r>
              <a:rPr lang="ru-RU" sz="2400" dirty="0" err="1" smtClean="0"/>
              <a:t>Флемінг</a:t>
            </a:r>
            <a:r>
              <a:rPr lang="ru-RU" sz="2400" dirty="0" smtClean="0"/>
              <a:t> </a:t>
            </a:r>
            <a:r>
              <a:rPr lang="ru-RU" sz="2400" dirty="0"/>
              <a:t>«Джеймс Бонд».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44089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89985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8453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1296</TotalTime>
  <Words>729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    </vt:lpstr>
      <vt:lpstr>АНОНС</vt:lpstr>
      <vt:lpstr>Класичний детектив</vt:lpstr>
      <vt:lpstr>Психологічний детектив</vt:lpstr>
      <vt:lpstr>Крутий американський детектив</vt:lpstr>
      <vt:lpstr>Історичний детектив</vt:lpstr>
      <vt:lpstr>Іронічний детектив</vt:lpstr>
      <vt:lpstr>Фантастичний детектив </vt:lpstr>
      <vt:lpstr>Політичний та шпигунський детективи</vt:lpstr>
      <vt:lpstr>Кримінальний детектив</vt:lpstr>
      <vt:lpstr>Презентация PowerPoint</vt:lpstr>
      <vt:lpstr>Типи слідчих</vt:lpstr>
      <vt:lpstr>Типи злодіїв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159</cp:revision>
  <dcterms:created xsi:type="dcterms:W3CDTF">2016-11-18T14:12:19Z</dcterms:created>
  <dcterms:modified xsi:type="dcterms:W3CDTF">2025-07-12T14:10:15Z</dcterms:modified>
</cp:coreProperties>
</file>